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60" r:id="rId4"/>
    <p:sldId id="262" r:id="rId5"/>
    <p:sldId id="259"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81" autoAdjust="0"/>
    <p:restoredTop sz="94638" autoAdjust="0"/>
  </p:normalViewPr>
  <p:slideViewPr>
    <p:cSldViewPr>
      <p:cViewPr varScale="1">
        <p:scale>
          <a:sx n="102" d="100"/>
          <a:sy n="102" d="100"/>
        </p:scale>
        <p:origin x="270"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4/6/2023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4/6/2023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4/6/2023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4/6/2023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FCD2BBD-6026-42E4-AEC7-AE7D9948BB5F}" type="datetimeFigureOut">
              <a:rPr lang="en-US" smtClean="0"/>
              <a:pPr/>
              <a:t>4/6/2023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FCD2BBD-6026-42E4-AEC7-AE7D9948BB5F}" type="datetimeFigureOut">
              <a:rPr lang="en-US" smtClean="0"/>
              <a:pPr/>
              <a:t>4/6/2023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FCD2BBD-6026-42E4-AEC7-AE7D9948BB5F}" type="datetimeFigureOut">
              <a:rPr lang="en-US" smtClean="0"/>
              <a:pPr/>
              <a:t>4/6/2023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FCD2BBD-6026-42E4-AEC7-AE7D9948BB5F}" type="datetimeFigureOut">
              <a:rPr lang="en-US" smtClean="0"/>
              <a:pPr/>
              <a:t>4/6/2023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CD2BBD-6026-42E4-AEC7-AE7D9948BB5F}" type="datetimeFigureOut">
              <a:rPr lang="en-US" smtClean="0"/>
              <a:pPr/>
              <a:t>4/6/2023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CD2BBD-6026-42E4-AEC7-AE7D9948BB5F}" type="datetimeFigureOut">
              <a:rPr lang="en-US" smtClean="0"/>
              <a:pPr/>
              <a:t>4/6/2023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CD2BBD-6026-42E4-AEC7-AE7D9948BB5F}" type="datetimeFigureOut">
              <a:rPr lang="en-US" smtClean="0"/>
              <a:pPr/>
              <a:t>4/6/2023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CD2BBD-6026-42E4-AEC7-AE7D9948BB5F}" type="datetimeFigureOut">
              <a:rPr lang="en-US" smtClean="0"/>
              <a:pPr/>
              <a:t>4/6/2023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9151A8-54E8-4279-81E7-39082177D22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www.dynamiclinic.com/en-ae/weight-loss-clinic/gastric-balloon/"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dynamiclinic.com/en-ae/weight-loss-clinic/gastric-balloon/"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dynamiclinic.co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304801"/>
            <a:ext cx="7162800" cy="914400"/>
          </a:xfrm>
        </p:spPr>
        <p:txBody>
          <a:bodyPr>
            <a:normAutofit/>
          </a:bodyPr>
          <a:lstStyle/>
          <a:p>
            <a:r>
              <a:rPr lang="en-US" b="1" dirty="0"/>
              <a:t>Gastric Balloon in Dubai</a:t>
            </a:r>
            <a:endParaRPr lang="en-US" dirty="0"/>
          </a:p>
        </p:txBody>
      </p:sp>
      <p:sp>
        <p:nvSpPr>
          <p:cNvPr id="3" name="Subtitle 2"/>
          <p:cNvSpPr>
            <a:spLocks noGrp="1"/>
          </p:cNvSpPr>
          <p:nvPr>
            <p:ph type="subTitle" idx="1"/>
          </p:nvPr>
        </p:nvSpPr>
        <p:spPr>
          <a:xfrm>
            <a:off x="457200" y="1371601"/>
            <a:ext cx="8382000" cy="4648199"/>
          </a:xfrm>
        </p:spPr>
        <p:txBody>
          <a:bodyPr>
            <a:normAutofit/>
          </a:bodyPr>
          <a:lstStyle/>
          <a:p>
            <a:r>
              <a:rPr lang="en-US" b="1" dirty="0">
                <a:solidFill>
                  <a:schemeClr val="tx1"/>
                </a:solidFill>
                <a:hlinkClick r:id="rId2"/>
              </a:rPr>
              <a:t>Gastric Balloon in Dubai</a:t>
            </a:r>
            <a:r>
              <a:rPr lang="en-US" dirty="0">
                <a:solidFill>
                  <a:schemeClr val="tx1"/>
                </a:solidFill>
              </a:rPr>
              <a:t>, Abu Dhabi is a type of procedure that involves inserting a balloon in the stomach </a:t>
            </a:r>
            <a:r>
              <a:rPr lang="en-US" dirty="0" err="1">
                <a:solidFill>
                  <a:schemeClr val="tx1"/>
                </a:solidFill>
              </a:rPr>
              <a:t>endoscopically</a:t>
            </a:r>
            <a:r>
              <a:rPr lang="en-US" dirty="0">
                <a:solidFill>
                  <a:schemeClr val="tx1"/>
                </a:solidFill>
              </a:rPr>
              <a:t> to help you feel fuller soon. It’s suitable for those who want to lose weight non-surgically.</a:t>
            </a:r>
            <a:endParaRPr lang="en-US" sz="2400"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Gastric Balloon in Dubai</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77578" y="1752600"/>
            <a:ext cx="5988844" cy="3992563"/>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Gastric Balloon in Dubai</a:t>
            </a:r>
            <a:endParaRPr lang="en-US" dirty="0"/>
          </a:p>
        </p:txBody>
      </p:sp>
      <p:sp>
        <p:nvSpPr>
          <p:cNvPr id="3" name="Content Placeholder 2"/>
          <p:cNvSpPr>
            <a:spLocks noGrp="1"/>
          </p:cNvSpPr>
          <p:nvPr>
            <p:ph idx="1"/>
          </p:nvPr>
        </p:nvSpPr>
        <p:spPr>
          <a:xfrm>
            <a:off x="457200" y="1219200"/>
            <a:ext cx="8229600" cy="5334000"/>
          </a:xfrm>
        </p:spPr>
        <p:txBody>
          <a:bodyPr>
            <a:noAutofit/>
          </a:bodyPr>
          <a:lstStyle/>
          <a:p>
            <a:pPr marL="0" indent="0">
              <a:buNone/>
            </a:pPr>
            <a:r>
              <a:rPr lang="en-US" sz="1800" dirty="0"/>
              <a:t>Are you struggling with obesity and looking for a non-surgical solution for weight loss? Look no further than the </a:t>
            </a:r>
            <a:r>
              <a:rPr lang="en-US" sz="1800" b="1" dirty="0">
                <a:hlinkClick r:id="rId2"/>
              </a:rPr>
              <a:t>Gastric </a:t>
            </a:r>
            <a:r>
              <a:rPr lang="en-US" sz="1800" b="1" dirty="0" smtClean="0">
                <a:hlinkClick r:id="rId2"/>
              </a:rPr>
              <a:t>Balloon in Dubai</a:t>
            </a:r>
            <a:r>
              <a:rPr lang="en-US" sz="1800" dirty="0" smtClean="0"/>
              <a:t>. </a:t>
            </a:r>
            <a:r>
              <a:rPr lang="en-US" sz="1800" dirty="0"/>
              <a:t>In recent years, the Gastric Balloon has gained popularity as a safe and effective option for individuals who are struggling with obesity and want to shed those extra pounds without undergoing invasive surgery. In this article, we will delve into the world of Gastric Balloons, exploring how they work, who is eligible for them, the different types available, their effectiveness, and much more. So, let's get started!</a:t>
            </a:r>
          </a:p>
          <a:p>
            <a:pPr marL="0" indent="0">
              <a:buNone/>
            </a:pPr>
            <a:endParaRPr lang="en-US" sz="1800" b="1" dirty="0" smtClean="0"/>
          </a:p>
          <a:p>
            <a:pPr marL="0" indent="0">
              <a:buNone/>
            </a:pPr>
            <a:r>
              <a:rPr lang="en-US" sz="1800" b="1" dirty="0" smtClean="0"/>
              <a:t>What </a:t>
            </a:r>
            <a:r>
              <a:rPr lang="en-US" sz="1800" b="1" dirty="0"/>
              <a:t>is a Gastric Balloon?</a:t>
            </a:r>
          </a:p>
          <a:p>
            <a:pPr marL="0" indent="0">
              <a:buNone/>
            </a:pPr>
            <a:r>
              <a:rPr lang="en-US" sz="1800" dirty="0"/>
              <a:t>A Gastric Balloon is a medical device that is inserted into the stomach to promote weight loss. It is made of soft, durable silicone material and is filled with saline solution or air. The balloon is placed in the stomach using an endoscopic procedure, which is a minimally invasive technique that does not require any incisions. Once in place, the Gastric Balloon occupies space in the stomach, making the person feel fuller with smaller meals, thus reducing the amount of food intake and promoting weight loss.</a:t>
            </a:r>
          </a:p>
          <a:p>
            <a:pPr>
              <a:buNone/>
            </a:pPr>
            <a:endParaRPr lang="en-US" sz="1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14400"/>
          </a:xfrm>
        </p:spPr>
        <p:txBody>
          <a:bodyPr>
            <a:normAutofit/>
          </a:bodyPr>
          <a:lstStyle/>
          <a:p>
            <a:r>
              <a:rPr lang="en-US" b="1" dirty="0"/>
              <a:t>Gastric Balloon in Dubai</a:t>
            </a:r>
            <a:endParaRPr lang="en-US" dirty="0"/>
          </a:p>
        </p:txBody>
      </p:sp>
      <p:sp>
        <p:nvSpPr>
          <p:cNvPr id="3" name="Content Placeholder 2"/>
          <p:cNvSpPr>
            <a:spLocks noGrp="1"/>
          </p:cNvSpPr>
          <p:nvPr>
            <p:ph idx="1"/>
          </p:nvPr>
        </p:nvSpPr>
        <p:spPr>
          <a:xfrm>
            <a:off x="381000" y="914400"/>
            <a:ext cx="8229600" cy="5791200"/>
          </a:xfrm>
        </p:spPr>
        <p:txBody>
          <a:bodyPr>
            <a:noAutofit/>
          </a:bodyPr>
          <a:lstStyle/>
          <a:p>
            <a:pPr marL="0" indent="0">
              <a:buNone/>
            </a:pPr>
            <a:r>
              <a:rPr lang="en-US" sz="1800" b="1" dirty="0"/>
              <a:t>How does a Gastric Balloon work?</a:t>
            </a:r>
          </a:p>
          <a:p>
            <a:pPr marL="0" indent="0">
              <a:buNone/>
            </a:pPr>
            <a:r>
              <a:rPr lang="en-US" sz="1800" dirty="0"/>
              <a:t>The Gastric Balloon works by creating a feeling of fullness in the stomach, which helps in reducing hunger pangs and controlling food intake. The balloon occupies space in the stomach, leaving less room for food, and promotes early satiety. As a result, individuals tend to eat smaller portions and consume fewer calories, leading to weight loss. The Gastric Balloon is usually placed in the stomach for a temporary period, typically ranging from 6 to 12 months, depending on the type of balloon used.</a:t>
            </a:r>
          </a:p>
          <a:p>
            <a:pPr>
              <a:buNone/>
            </a:pPr>
            <a:endParaRPr lang="en-US" sz="1800" dirty="0" smtClean="0"/>
          </a:p>
          <a:p>
            <a:pPr marL="0" indent="0">
              <a:buNone/>
            </a:pPr>
            <a:r>
              <a:rPr lang="en-US" sz="1800" b="1" dirty="0"/>
              <a:t>Benefits of Gastric Balloon</a:t>
            </a:r>
          </a:p>
          <a:p>
            <a:pPr marL="0" indent="0">
              <a:buNone/>
            </a:pPr>
            <a:r>
              <a:rPr lang="en-US" sz="1800" dirty="0"/>
              <a:t>The </a:t>
            </a:r>
            <a:r>
              <a:rPr lang="en-US" sz="1800" b="1" dirty="0"/>
              <a:t>Gastric </a:t>
            </a:r>
            <a:r>
              <a:rPr lang="en-US" sz="1800" b="1" dirty="0" smtClean="0"/>
              <a:t>Balloon in Dubai</a:t>
            </a:r>
            <a:r>
              <a:rPr lang="en-US" sz="1800" dirty="0" smtClean="0"/>
              <a:t> </a:t>
            </a:r>
            <a:r>
              <a:rPr lang="en-US" sz="1800" dirty="0"/>
              <a:t>offers several benefits for individuals struggling with obesity. Firstly, it provides a non-surgical option for </a:t>
            </a:r>
            <a:r>
              <a:rPr lang="en-US" sz="1800" b="1" dirty="0" smtClean="0"/>
              <a:t>Weight Loss in Dubai</a:t>
            </a:r>
            <a:r>
              <a:rPr lang="en-US" sz="1800" dirty="0" smtClean="0"/>
              <a:t>, </a:t>
            </a:r>
            <a:r>
              <a:rPr lang="en-US" sz="1800" dirty="0"/>
              <a:t>making it a preferred choice for those who are hesitant to undergo invasive procedures. It is a less risky and less expensive alternative compared to other surgical weight loss procedures such as gastric bypass or sleeve gastrectomy.</a:t>
            </a:r>
          </a:p>
          <a:p>
            <a:pPr marL="0" indent="0">
              <a:buNone/>
            </a:pPr>
            <a:endParaRPr lang="en-US" sz="1800" dirty="0" smtClean="0"/>
          </a:p>
          <a:p>
            <a:pPr marL="0" indent="0">
              <a:buNone/>
            </a:pPr>
            <a:r>
              <a:rPr lang="en-US" sz="1800" dirty="0" smtClean="0"/>
              <a:t>Secondly</a:t>
            </a:r>
            <a:r>
              <a:rPr lang="en-US" sz="1800" dirty="0"/>
              <a:t>, the Gastric Balloon is a temporary solution, which means that it can be removed after a certain period of time. This makes it a reversible option for weight loss, giving individuals the flexibility to choose the duration of use based on their weight loss goals and health condition.</a:t>
            </a:r>
          </a:p>
          <a:p>
            <a:pPr>
              <a:buNone/>
            </a:pPr>
            <a:endParaRPr lang="en-US" sz="6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dirty="0" smtClean="0"/>
              <a:t>Contact Us </a:t>
            </a:r>
            <a:endParaRPr lang="en-US" sz="4800" b="1" dirty="0"/>
          </a:p>
        </p:txBody>
      </p:sp>
      <p:sp>
        <p:nvSpPr>
          <p:cNvPr id="3" name="Content Placeholder 2"/>
          <p:cNvSpPr>
            <a:spLocks noGrp="1"/>
          </p:cNvSpPr>
          <p:nvPr>
            <p:ph idx="1"/>
          </p:nvPr>
        </p:nvSpPr>
        <p:spPr>
          <a:xfrm>
            <a:off x="0" y="1524000"/>
            <a:ext cx="9220200" cy="4648200"/>
          </a:xfrm>
        </p:spPr>
        <p:txBody>
          <a:bodyPr>
            <a:noAutofit/>
          </a:bodyPr>
          <a:lstStyle/>
          <a:p>
            <a:r>
              <a:rPr lang="en-US" sz="1800" dirty="0" smtClean="0"/>
              <a:t>Address: </a:t>
            </a:r>
            <a:r>
              <a:rPr lang="en-US" sz="1600" dirty="0"/>
              <a:t>Villa 1091, Al </a:t>
            </a:r>
            <a:r>
              <a:rPr lang="en-US" sz="1600" dirty="0" err="1"/>
              <a:t>Wasl</a:t>
            </a:r>
            <a:r>
              <a:rPr lang="en-US" sz="1600" dirty="0"/>
              <a:t> Road, Al </a:t>
            </a:r>
            <a:r>
              <a:rPr lang="en-US" sz="1600" dirty="0" err="1"/>
              <a:t>Manara</a:t>
            </a:r>
            <a:r>
              <a:rPr lang="en-US" sz="1600" dirty="0"/>
              <a:t> Area (On the junction of </a:t>
            </a:r>
            <a:r>
              <a:rPr lang="en-US" sz="1600" dirty="0" err="1"/>
              <a:t>AlThanya</a:t>
            </a:r>
            <a:r>
              <a:rPr lang="en-US" sz="1600" dirty="0"/>
              <a:t> &amp; Al </a:t>
            </a:r>
            <a:r>
              <a:rPr lang="en-US" sz="1600" dirty="0" err="1"/>
              <a:t>Wasl</a:t>
            </a:r>
            <a:r>
              <a:rPr lang="en-US" sz="1600" dirty="0"/>
              <a:t> Road) </a:t>
            </a:r>
            <a:r>
              <a:rPr lang="en-US" sz="1600" dirty="0" smtClean="0"/>
              <a:t>Dubai</a:t>
            </a:r>
            <a:endParaRPr lang="en-US" dirty="0" smtClean="0"/>
          </a:p>
          <a:p>
            <a:r>
              <a:rPr lang="en-US" sz="1800" dirty="0" smtClean="0"/>
              <a:t>Mobile: 	</a:t>
            </a:r>
            <a:r>
              <a:rPr lang="en-US" sz="1600" dirty="0"/>
              <a:t>971 </a:t>
            </a:r>
            <a:r>
              <a:rPr lang="en-US" sz="1600" dirty="0" smtClean="0"/>
              <a:t>561772998</a:t>
            </a:r>
          </a:p>
          <a:p>
            <a:r>
              <a:rPr lang="en-US" sz="1800" dirty="0" smtClean="0"/>
              <a:t>Website: 	</a:t>
            </a:r>
            <a:r>
              <a:rPr lang="en-US" sz="1800" dirty="0" smtClean="0">
                <a:hlinkClick r:id="rId2"/>
              </a:rPr>
              <a:t>www.dynamiclinic.com</a:t>
            </a:r>
            <a:endParaRPr lang="en-US" sz="1800" dirty="0" smtClean="0"/>
          </a:p>
          <a:p>
            <a:pPr marL="0" indent="0">
              <a:buNone/>
            </a:pPr>
            <a:endParaRPr lang="en-US" sz="18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357</TotalTime>
  <Words>512</Words>
  <Application>Microsoft Office PowerPoint</Application>
  <PresentationFormat>On-screen Show (4:3)</PresentationFormat>
  <Paragraphs>20</Paragraphs>
  <Slides>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Arial</vt:lpstr>
      <vt:lpstr>Calibri</vt:lpstr>
      <vt:lpstr>Office Theme</vt:lpstr>
      <vt:lpstr>Gastric Balloon in Dubai</vt:lpstr>
      <vt:lpstr>Gastric Balloon in Dubai</vt:lpstr>
      <vt:lpstr>Gastric Balloon in Dubai</vt:lpstr>
      <vt:lpstr>Gastric Balloon in Dubai</vt:lpstr>
      <vt:lpstr>Contact Us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Teeth cleaning in Islamabad</dc:title>
  <dc:creator>user</dc:creator>
  <cp:lastModifiedBy>User</cp:lastModifiedBy>
  <cp:revision>63</cp:revision>
  <dcterms:created xsi:type="dcterms:W3CDTF">2021-01-11T19:55:12Z</dcterms:created>
  <dcterms:modified xsi:type="dcterms:W3CDTF">2023-04-06T12:43:35Z</dcterms:modified>
</cp:coreProperties>
</file>