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5/15/2023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5/15/2023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5/15/2023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5/15/2023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5/15/2023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5/15/2023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metabolic-surge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76201"/>
            <a:ext cx="7162800" cy="762000"/>
          </a:xfrm>
        </p:spPr>
        <p:txBody>
          <a:bodyPr>
            <a:normAutofit/>
          </a:bodyPr>
          <a:lstStyle/>
          <a:p>
            <a:r>
              <a:rPr lang="en-US" b="1" dirty="0"/>
              <a:t>Metabolic Surgery Dubai</a:t>
            </a:r>
            <a:endParaRPr lang="en-US" dirty="0"/>
          </a:p>
        </p:txBody>
      </p:sp>
      <p:sp>
        <p:nvSpPr>
          <p:cNvPr id="3" name="Subtitle 2"/>
          <p:cNvSpPr>
            <a:spLocks noGrp="1"/>
          </p:cNvSpPr>
          <p:nvPr>
            <p:ph type="subTitle" idx="1"/>
          </p:nvPr>
        </p:nvSpPr>
        <p:spPr>
          <a:xfrm>
            <a:off x="457200" y="914401"/>
            <a:ext cx="8382000" cy="5486400"/>
          </a:xfrm>
        </p:spPr>
        <p:txBody>
          <a:bodyPr>
            <a:normAutofit/>
          </a:bodyPr>
          <a:lstStyle/>
          <a:p>
            <a:r>
              <a:rPr lang="en-US" dirty="0">
                <a:solidFill>
                  <a:schemeClr val="tx1"/>
                </a:solidFill>
              </a:rPr>
              <a:t>A metabolic surgery is a medical specialized doctor who aims to perform surgeries that help in reducing weight and treat several metabolic syndromes. These surgeries may include gastric bypass, sleeve gastrectomy, and biliopancreatic diversion with a duodenal switch. Several </a:t>
            </a:r>
            <a:r>
              <a:rPr lang="en-US" b="1" dirty="0">
                <a:solidFill>
                  <a:schemeClr val="tx1"/>
                </a:solidFill>
                <a:hlinkClick r:id="rId2"/>
              </a:rPr>
              <a:t>Metabolic Surgery in Dubai</a:t>
            </a:r>
            <a:r>
              <a:rPr lang="en-US" dirty="0">
                <a:solidFill>
                  <a:schemeClr val="tx1"/>
                </a:solidFill>
                <a:hlinkClick r:id="rId2"/>
              </a:rPr>
              <a:t> </a:t>
            </a:r>
            <a:r>
              <a:rPr lang="en-US" dirty="0">
                <a:solidFill>
                  <a:schemeClr val="tx1"/>
                </a:solidFill>
              </a:rPr>
              <a:t>perform these surgeries with proper care and vigilance.</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14400"/>
          </a:xfrm>
        </p:spPr>
        <p:txBody>
          <a:bodyPr/>
          <a:lstStyle/>
          <a:p>
            <a:r>
              <a:rPr lang="en-US" b="1" dirty="0"/>
              <a:t>Metabolic Surgery Dubai</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295400"/>
            <a:ext cx="6788944" cy="4525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85800"/>
          </a:xfrm>
        </p:spPr>
        <p:txBody>
          <a:bodyPr>
            <a:normAutofit fontScale="90000"/>
          </a:bodyPr>
          <a:lstStyle/>
          <a:p>
            <a:r>
              <a:rPr lang="en-US" b="1" dirty="0"/>
              <a:t>Metabolic Surgery Dubai</a:t>
            </a:r>
            <a:endParaRPr lang="en-US" dirty="0"/>
          </a:p>
        </p:txBody>
      </p:sp>
      <p:sp>
        <p:nvSpPr>
          <p:cNvPr id="3" name="Content Placeholder 2"/>
          <p:cNvSpPr>
            <a:spLocks noGrp="1"/>
          </p:cNvSpPr>
          <p:nvPr>
            <p:ph idx="1"/>
          </p:nvPr>
        </p:nvSpPr>
        <p:spPr>
          <a:xfrm>
            <a:off x="457200" y="914400"/>
            <a:ext cx="8229600" cy="5638800"/>
          </a:xfrm>
        </p:spPr>
        <p:txBody>
          <a:bodyPr>
            <a:noAutofit/>
          </a:bodyPr>
          <a:lstStyle/>
          <a:p>
            <a:pPr marL="0" indent="0">
              <a:buNone/>
            </a:pPr>
            <a:r>
              <a:rPr lang="en-US" sz="2000" dirty="0"/>
              <a:t>The journey towards a healthier life often begins with making significant changes in one's lifestyle and eating habits</a:t>
            </a:r>
            <a:r>
              <a:rPr lang="en-US" sz="2000" dirty="0" smtClean="0"/>
              <a:t>.</a:t>
            </a:r>
          </a:p>
          <a:p>
            <a:pPr marL="0" indent="0">
              <a:buNone/>
            </a:pPr>
            <a:endParaRPr lang="en-US" sz="2000" dirty="0"/>
          </a:p>
          <a:p>
            <a:pPr marL="0" indent="0">
              <a:buNone/>
            </a:pPr>
            <a:r>
              <a:rPr lang="en-US" sz="2000" dirty="0" smtClean="0"/>
              <a:t>For </a:t>
            </a:r>
            <a:r>
              <a:rPr lang="en-US" sz="2000" dirty="0"/>
              <a:t>individuals struggling with obesity and related health conditions, metabolic surgery has emerged as a potential solution to achieve lasting weight loss and improve overall well-being. In Dubai, a growing number of individuals are considering metabolic surgery to regain control of their health and transform their lives.</a:t>
            </a:r>
          </a:p>
          <a:p>
            <a:pPr marL="0" indent="0">
              <a:buNone/>
            </a:pPr>
            <a:endParaRPr lang="en-US" sz="2000" b="1" dirty="0" smtClean="0"/>
          </a:p>
          <a:p>
            <a:pPr marL="0" indent="0">
              <a:buNone/>
            </a:pPr>
            <a:r>
              <a:rPr lang="en-US" sz="2000" b="1" dirty="0" smtClean="0"/>
              <a:t>Understanding </a:t>
            </a:r>
            <a:r>
              <a:rPr lang="en-US" sz="2000" b="1" dirty="0"/>
              <a:t>Metabolic Surgery</a:t>
            </a:r>
          </a:p>
          <a:p>
            <a:pPr marL="0" indent="0">
              <a:buNone/>
            </a:pPr>
            <a:r>
              <a:rPr lang="en-US" sz="2000" dirty="0"/>
              <a:t>Metabolic surgery, also known as bariatric surgery, is a surgical intervention aimed at helping individuals lose weight and manage obesity-related health issues. The primary goal of metabolic surgery is to alter the digestive system to restrict food intake, reduce nutrient absorption, or both.</a:t>
            </a:r>
          </a:p>
          <a:p>
            <a:pPr>
              <a:buNone/>
            </a:pPr>
            <a:endParaRPr lang="en-US" sz="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609600"/>
          </a:xfrm>
        </p:spPr>
        <p:txBody>
          <a:bodyPr>
            <a:normAutofit fontScale="90000"/>
          </a:bodyPr>
          <a:lstStyle/>
          <a:p>
            <a:r>
              <a:rPr lang="en-US" b="1" dirty="0"/>
              <a:t>Metabolic Surgery Dubai</a:t>
            </a:r>
            <a:endParaRPr lang="en-US" dirty="0"/>
          </a:p>
        </p:txBody>
      </p:sp>
      <p:sp>
        <p:nvSpPr>
          <p:cNvPr id="5" name="Content Placeholder 4"/>
          <p:cNvSpPr>
            <a:spLocks noGrp="1"/>
          </p:cNvSpPr>
          <p:nvPr>
            <p:ph idx="1"/>
          </p:nvPr>
        </p:nvSpPr>
        <p:spPr>
          <a:xfrm>
            <a:off x="457200" y="685800"/>
            <a:ext cx="8229600" cy="6019800"/>
          </a:xfrm>
        </p:spPr>
        <p:txBody>
          <a:bodyPr>
            <a:noAutofit/>
          </a:bodyPr>
          <a:lstStyle/>
          <a:p>
            <a:pPr marL="0" indent="0">
              <a:buNone/>
            </a:pPr>
            <a:r>
              <a:rPr lang="en-US" sz="1600" b="1" dirty="0"/>
              <a:t>Definition and Purpose</a:t>
            </a:r>
          </a:p>
          <a:p>
            <a:pPr marL="0" indent="0">
              <a:buNone/>
            </a:pPr>
            <a:r>
              <a:rPr lang="en-US" sz="1600" dirty="0"/>
              <a:t>Metabolic surgery involves various procedures that work by modifying the stomach and/or small intestine, resulting in reduced food intake and changes in hormonal signals. By doing so, it helps individuals achieve sustainable weight loss and can improve or resolve health conditions such as type 2 diabetes, high blood pressure, and sleep apnea.</a:t>
            </a:r>
          </a:p>
          <a:p>
            <a:pPr marL="0" indent="0">
              <a:buNone/>
            </a:pPr>
            <a:endParaRPr lang="en-US" sz="1600" b="1" dirty="0" smtClean="0"/>
          </a:p>
          <a:p>
            <a:pPr marL="0" indent="0">
              <a:buNone/>
            </a:pPr>
            <a:r>
              <a:rPr lang="en-US" sz="1600" b="1" dirty="0" smtClean="0"/>
              <a:t>Types </a:t>
            </a:r>
            <a:r>
              <a:rPr lang="en-US" sz="1600" b="1" dirty="0"/>
              <a:t>of Metabolic Surgery</a:t>
            </a:r>
          </a:p>
          <a:p>
            <a:pPr marL="0" indent="0">
              <a:buNone/>
            </a:pPr>
            <a:r>
              <a:rPr lang="en-US" sz="1600" dirty="0"/>
              <a:t>There are several types of metabolic surgery procedures available, each with its own benefits and considerations. Some common procedures include:</a:t>
            </a:r>
          </a:p>
          <a:p>
            <a:pPr marL="0" indent="0">
              <a:buNone/>
            </a:pPr>
            <a:endParaRPr lang="en-US" sz="1600" b="1" dirty="0" smtClean="0"/>
          </a:p>
          <a:p>
            <a:pPr marL="0" indent="0">
              <a:buNone/>
            </a:pPr>
            <a:r>
              <a:rPr lang="en-US" sz="1600" b="1" dirty="0" smtClean="0"/>
              <a:t>Gastric </a:t>
            </a:r>
            <a:r>
              <a:rPr lang="en-US" sz="1600" b="1" dirty="0"/>
              <a:t>Bypass:</a:t>
            </a:r>
            <a:r>
              <a:rPr lang="en-US" sz="1600" dirty="0"/>
              <a:t> This procedure involves creating a small stomach pouch and rerouting a section of the small intestine to limit food intake and nutrient absorption.</a:t>
            </a:r>
          </a:p>
          <a:p>
            <a:pPr marL="0" indent="0">
              <a:buNone/>
            </a:pPr>
            <a:endParaRPr lang="en-US" sz="1600" b="1" dirty="0" smtClean="0"/>
          </a:p>
          <a:p>
            <a:pPr marL="0" indent="0">
              <a:buNone/>
            </a:pPr>
            <a:r>
              <a:rPr lang="en-US" sz="1600" b="1" dirty="0" smtClean="0"/>
              <a:t>Sleeve </a:t>
            </a:r>
            <a:r>
              <a:rPr lang="en-US" sz="1600" b="1" dirty="0"/>
              <a:t>Gastrectomy:</a:t>
            </a:r>
            <a:r>
              <a:rPr lang="en-US" sz="1600" dirty="0"/>
              <a:t> In this procedure, a portion of the stomach is removed, leaving a smaller, banana-shaped stomach that restricts the amount of food one can eat.</a:t>
            </a:r>
          </a:p>
          <a:p>
            <a:pPr marL="0" indent="0">
              <a:buNone/>
            </a:pPr>
            <a:endParaRPr lang="en-US" sz="1600" b="1" dirty="0" smtClean="0"/>
          </a:p>
          <a:p>
            <a:pPr marL="0" indent="0">
              <a:buNone/>
            </a:pPr>
            <a:r>
              <a:rPr lang="en-US" sz="1600" b="1" dirty="0" smtClean="0"/>
              <a:t>Gastric </a:t>
            </a:r>
            <a:r>
              <a:rPr lang="en-US" sz="1600" b="1" dirty="0"/>
              <a:t>Banding:</a:t>
            </a:r>
            <a:r>
              <a:rPr lang="en-US" sz="1600" dirty="0"/>
              <a:t> This procedure involves placing an adjustable band around the upper part of the stomach to create a smaller pouch and control food intake.</a:t>
            </a:r>
          </a:p>
          <a:p>
            <a:pPr marL="0" indent="0">
              <a:buNone/>
            </a:pPr>
            <a:endParaRPr lang="en-US" sz="1600" b="1" dirty="0" smtClean="0"/>
          </a:p>
          <a:p>
            <a:pPr marL="0" indent="0">
              <a:buNone/>
            </a:pPr>
            <a:r>
              <a:rPr lang="en-US" sz="1600" b="1" dirty="0" smtClean="0"/>
              <a:t>Biliopancreatic </a:t>
            </a:r>
            <a:r>
              <a:rPr lang="en-US" sz="1600" b="1" dirty="0"/>
              <a:t>Diversion:</a:t>
            </a:r>
            <a:r>
              <a:rPr lang="en-US" sz="1600" dirty="0"/>
              <a:t> This complex procedure involves removing a large portion of the stomach, rerouting the small intestine, and reducing nutrient absorption.</a:t>
            </a:r>
          </a:p>
          <a:p>
            <a:pPr marL="0" indent="0">
              <a:buNone/>
            </a:pPr>
            <a:endParaRPr lang="en-US" sz="5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TotalTime>
  <Words>416</Words>
  <Application>Microsoft Office PowerPoint</Application>
  <PresentationFormat>On-screen Show (4:3)</PresentationFormat>
  <Paragraphs>28</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Metabolic Surgery Dubai</vt:lpstr>
      <vt:lpstr>Metabolic Surgery Dubai</vt:lpstr>
      <vt:lpstr>Metabolic Surgery Dubai</vt:lpstr>
      <vt:lpstr>Metabolic Surgery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72</cp:revision>
  <dcterms:created xsi:type="dcterms:W3CDTF">2021-01-11T19:55:12Z</dcterms:created>
  <dcterms:modified xsi:type="dcterms:W3CDTF">2023-05-15T11:42:10Z</dcterms:modified>
</cp:coreProperties>
</file>