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5/1/2023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5/1/2023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5/1/2023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5/1/2023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5/1/2023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5/1/2023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nutritionist-dietitian/iv-drip-therapy/"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a:bodyPr>
          <a:lstStyle/>
          <a:p>
            <a:r>
              <a:rPr lang="en-US" b="1" dirty="0"/>
              <a:t>IV Drip Dubai</a:t>
            </a:r>
            <a:endParaRPr lang="en-US" dirty="0"/>
          </a:p>
        </p:txBody>
      </p:sp>
      <p:sp>
        <p:nvSpPr>
          <p:cNvPr id="3" name="Subtitle 2"/>
          <p:cNvSpPr>
            <a:spLocks noGrp="1"/>
          </p:cNvSpPr>
          <p:nvPr>
            <p:ph type="subTitle" idx="1"/>
          </p:nvPr>
        </p:nvSpPr>
        <p:spPr>
          <a:xfrm>
            <a:off x="457200" y="1066801"/>
            <a:ext cx="8382000" cy="5334000"/>
          </a:xfrm>
        </p:spPr>
        <p:txBody>
          <a:bodyPr>
            <a:normAutofit/>
          </a:bodyPr>
          <a:lstStyle/>
          <a:p>
            <a:r>
              <a:rPr lang="en-US" dirty="0">
                <a:solidFill>
                  <a:schemeClr val="tx1"/>
                </a:solidFill>
              </a:rPr>
              <a:t>Do you need a solution to treat flu symptoms, fatigue, and jet lag? Or are you looking for way to look fresher, cleanse your body of toxins, and increase your energy levels. It may sound like you need more than one treatment, but the </a:t>
            </a:r>
            <a:r>
              <a:rPr lang="en-US" b="1" dirty="0">
                <a:hlinkClick r:id="rId2"/>
              </a:rPr>
              <a:t>IV Drip Dubai</a:t>
            </a:r>
            <a:r>
              <a:rPr lang="en-US" dirty="0" smtClean="0">
                <a:solidFill>
                  <a:schemeClr val="tx1"/>
                </a:solidFill>
              </a:rPr>
              <a:t> </a:t>
            </a:r>
            <a:r>
              <a:rPr lang="en-US" dirty="0">
                <a:solidFill>
                  <a:schemeClr val="tx1"/>
                </a:solidFill>
              </a:rPr>
              <a:t>can prove this otherwise.</a:t>
            </a:r>
            <a:endParaRPr lang="en-US" sz="2400" b="1"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IV Drip Dubai</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5746" y="1752600"/>
            <a:ext cx="6452507" cy="3763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b="1" dirty="0"/>
              <a:t>IV Drip Dubai</a:t>
            </a:r>
            <a:endParaRPr lang="en-US" dirty="0"/>
          </a:p>
        </p:txBody>
      </p:sp>
      <p:sp>
        <p:nvSpPr>
          <p:cNvPr id="3" name="Content Placeholder 2"/>
          <p:cNvSpPr>
            <a:spLocks noGrp="1"/>
          </p:cNvSpPr>
          <p:nvPr>
            <p:ph idx="1"/>
          </p:nvPr>
        </p:nvSpPr>
        <p:spPr>
          <a:xfrm>
            <a:off x="152400" y="838200"/>
            <a:ext cx="8458200" cy="5715000"/>
          </a:xfrm>
        </p:spPr>
        <p:txBody>
          <a:bodyPr>
            <a:noAutofit/>
          </a:bodyPr>
          <a:lstStyle/>
          <a:p>
            <a:pPr>
              <a:buNone/>
            </a:pPr>
            <a:r>
              <a:rPr lang="en-US" sz="1800" dirty="0" smtClean="0"/>
              <a:t>	Vitamin </a:t>
            </a:r>
            <a:r>
              <a:rPr lang="en-US" sz="1800" dirty="0"/>
              <a:t>Drip Therapy is a trendy wellness treatment that has gained popularity </a:t>
            </a:r>
            <a:r>
              <a:rPr lang="en-US" sz="1800" dirty="0" smtClean="0"/>
              <a:t>in Dubai</a:t>
            </a:r>
            <a:r>
              <a:rPr lang="en-US" sz="1800" dirty="0"/>
              <a:t>. This therapy is a quick and efficient way to boost your vitamin levels and increase your energy levels. However, many people are curious about whether this treatment is genuinely beneficial or just another wellness fad. In this article, we will explore Vitamin Drip Therapy in Dubai and answer some of the most common questions surrounding this therapy</a:t>
            </a:r>
            <a:r>
              <a:rPr lang="en-US" sz="1800" dirty="0" smtClean="0"/>
              <a:t>. </a:t>
            </a:r>
          </a:p>
          <a:p>
            <a:pPr>
              <a:buNone/>
            </a:pPr>
            <a:endParaRPr lang="en-US" sz="1400" dirty="0"/>
          </a:p>
          <a:p>
            <a:pPr marL="0" indent="0">
              <a:buNone/>
            </a:pPr>
            <a:r>
              <a:rPr lang="en-US" sz="1800" b="1" dirty="0"/>
              <a:t> </a:t>
            </a:r>
            <a:r>
              <a:rPr lang="en-US" sz="1800" b="1" dirty="0" smtClean="0"/>
              <a:t>      What </a:t>
            </a:r>
            <a:r>
              <a:rPr lang="en-US" sz="1800" b="1" dirty="0"/>
              <a:t>is Vitamin Drip Therapy?</a:t>
            </a:r>
          </a:p>
          <a:p>
            <a:pPr marL="400050" lvl="1" indent="0">
              <a:buNone/>
            </a:pPr>
            <a:r>
              <a:rPr lang="en-US" sz="1800" dirty="0"/>
              <a:t>Vitamin Drip Therapy is a type of intravenous therapy that delivers a combination of vitamins and minerals directly into your bloodstream. This treatment involves the use of an IV drip bag that is infused with a combination of vitamins, including Vitamin C, B-complex, and other minerals. The IV drip bag is attached to a catheter, which is inserted into your arm, allowing the solution to be slowly delivered into your bloodstream.</a:t>
            </a:r>
          </a:p>
          <a:p>
            <a:pPr marL="400050" lvl="1" indent="0">
              <a:buNone/>
            </a:pPr>
            <a:endParaRPr lang="en-US" sz="1800" dirty="0" smtClean="0"/>
          </a:p>
          <a:p>
            <a:pPr marL="400050" lvl="1" indent="0">
              <a:buNone/>
            </a:pPr>
            <a:r>
              <a:rPr lang="en-US" sz="1800" b="1" dirty="0"/>
              <a:t>The Benefits of Vitamin Drip Therapy</a:t>
            </a:r>
          </a:p>
          <a:p>
            <a:pPr marL="400050" lvl="1" indent="0">
              <a:buNone/>
            </a:pPr>
            <a:r>
              <a:rPr lang="en-US" sz="1800" dirty="0"/>
              <a:t>Vitamin Drip Therapy is becoming increasingly popular in Dubai, and for good reason. Some of the benefits of this therapy include:</a:t>
            </a:r>
          </a:p>
          <a:p>
            <a:pPr>
              <a:buNone/>
            </a:pPr>
            <a:endParaRPr 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838200"/>
          </a:xfrm>
        </p:spPr>
        <p:txBody>
          <a:bodyPr/>
          <a:lstStyle/>
          <a:p>
            <a:r>
              <a:rPr lang="en-US" b="1" dirty="0"/>
              <a:t>IV Drip Dubai</a:t>
            </a:r>
            <a:endParaRPr lang="en-US" b="1" dirty="0"/>
          </a:p>
        </p:txBody>
      </p:sp>
      <p:sp>
        <p:nvSpPr>
          <p:cNvPr id="5" name="Content Placeholder 4"/>
          <p:cNvSpPr>
            <a:spLocks noGrp="1"/>
          </p:cNvSpPr>
          <p:nvPr>
            <p:ph idx="1"/>
          </p:nvPr>
        </p:nvSpPr>
        <p:spPr>
          <a:xfrm>
            <a:off x="457200" y="990600"/>
            <a:ext cx="8229600" cy="5135563"/>
          </a:xfrm>
        </p:spPr>
        <p:txBody>
          <a:bodyPr>
            <a:noAutofit/>
          </a:bodyPr>
          <a:lstStyle/>
          <a:p>
            <a:pPr marL="0" indent="0">
              <a:buNone/>
            </a:pPr>
            <a:r>
              <a:rPr lang="en-US" sz="1400" b="1" dirty="0" smtClean="0"/>
              <a:t>Increased </a:t>
            </a:r>
            <a:r>
              <a:rPr lang="en-US" sz="1400" b="1" dirty="0"/>
              <a:t>Energy Levels</a:t>
            </a:r>
          </a:p>
          <a:p>
            <a:pPr marL="0" indent="0">
              <a:buNone/>
            </a:pPr>
            <a:r>
              <a:rPr lang="en-US" sz="1400" dirty="0"/>
              <a:t>One of the most significant benefits of Vitamin Drip Therapy is increased energy levels. The combination of vitamins and minerals delivered in the IV drip can help boost your energy levels, making you feel more awake and </a:t>
            </a:r>
            <a:r>
              <a:rPr lang="en-US" sz="1400" dirty="0" smtClean="0"/>
              <a:t>alert.</a:t>
            </a:r>
          </a:p>
          <a:p>
            <a:pPr marL="0" indent="0">
              <a:buNone/>
            </a:pPr>
            <a:endParaRPr lang="en-US" sz="1400" b="1" dirty="0" smtClean="0"/>
          </a:p>
          <a:p>
            <a:pPr marL="0" indent="0">
              <a:buNone/>
            </a:pPr>
            <a:r>
              <a:rPr lang="en-US" sz="1400" b="1" dirty="0" smtClean="0"/>
              <a:t>Improved Immune System</a:t>
            </a:r>
          </a:p>
          <a:p>
            <a:pPr marL="0" indent="0">
              <a:buNone/>
            </a:pPr>
            <a:r>
              <a:rPr lang="en-US" sz="1400" dirty="0" smtClean="0"/>
              <a:t>The </a:t>
            </a:r>
            <a:r>
              <a:rPr lang="en-US" sz="1400" dirty="0"/>
              <a:t>vitamins and minerals delivered in the IV drip can help strengthen your immune system, making you less susceptible to illnesses and infections.</a:t>
            </a:r>
          </a:p>
          <a:p>
            <a:pPr marL="0" indent="0">
              <a:buNone/>
            </a:pPr>
            <a:endParaRPr lang="en-US" sz="1400" b="1" dirty="0" smtClean="0"/>
          </a:p>
          <a:p>
            <a:pPr marL="0" indent="0">
              <a:buNone/>
            </a:pPr>
            <a:r>
              <a:rPr lang="en-US" sz="1400" b="1" dirty="0" smtClean="0"/>
              <a:t>Faster </a:t>
            </a:r>
            <a:r>
              <a:rPr lang="en-US" sz="1400" b="1" dirty="0"/>
              <a:t>Recovery Time</a:t>
            </a:r>
          </a:p>
          <a:p>
            <a:pPr marL="0" indent="0">
              <a:buNone/>
            </a:pPr>
            <a:r>
              <a:rPr lang="en-US" sz="1400" dirty="0"/>
              <a:t>Vitamin Drip Therapy can help reduce the time it takes for your body </a:t>
            </a:r>
            <a:r>
              <a:rPr lang="en-US" sz="1400" dirty="0" smtClean="0"/>
              <a:t>to recover </a:t>
            </a:r>
            <a:r>
              <a:rPr lang="en-US" sz="1400" dirty="0"/>
              <a:t>from illness or injury. The vitamins and minerals delivered in the IV drip can help speed up the healing process and reduce inflammation.</a:t>
            </a:r>
          </a:p>
          <a:p>
            <a:pPr marL="0" indent="0">
              <a:buNone/>
            </a:pPr>
            <a:endParaRPr lang="en-US" sz="1400" b="1" dirty="0" smtClean="0"/>
          </a:p>
          <a:p>
            <a:pPr marL="0" indent="0">
              <a:buNone/>
            </a:pPr>
            <a:r>
              <a:rPr lang="en-US" sz="1400" b="1" dirty="0" smtClean="0"/>
              <a:t>Improved </a:t>
            </a:r>
            <a:r>
              <a:rPr lang="en-US" sz="1400" b="1" dirty="0"/>
              <a:t>Skin Health</a:t>
            </a:r>
          </a:p>
          <a:p>
            <a:pPr marL="0" indent="0">
              <a:buNone/>
            </a:pPr>
            <a:r>
              <a:rPr lang="en-US" sz="1400" dirty="0"/>
              <a:t>The vitamins and minerals delivered in the IV drip can help improve the health of your skin, reducing the appearance of wrinkles and fine lines.</a:t>
            </a:r>
          </a:p>
          <a:p>
            <a:pPr marL="0" indent="0">
              <a:buNone/>
            </a:pPr>
            <a:endParaRPr lang="en-US" sz="1400" b="1" dirty="0" smtClean="0"/>
          </a:p>
          <a:p>
            <a:pPr marL="0" indent="0">
              <a:buNone/>
            </a:pPr>
            <a:r>
              <a:rPr lang="en-US" sz="1400" b="1" dirty="0" smtClean="0"/>
              <a:t>Increased </a:t>
            </a:r>
            <a:r>
              <a:rPr lang="en-US" sz="1400" b="1" dirty="0"/>
              <a:t>Hydration</a:t>
            </a:r>
          </a:p>
          <a:p>
            <a:pPr marL="0" indent="0">
              <a:buNone/>
            </a:pPr>
            <a:r>
              <a:rPr lang="en-US" sz="1400" dirty="0"/>
              <a:t>Vitamin Drip Therapy can help improve your hydration levels, making you feel more refreshed and energized.</a:t>
            </a:r>
          </a:p>
          <a:p>
            <a:pPr marL="0" indent="0">
              <a:buNone/>
            </a:pPr>
            <a:endParaRPr lang="en-US" sz="105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TotalTime>
  <Words>264</Words>
  <Application>Microsoft Office PowerPoint</Application>
  <PresentationFormat>On-screen Show (4:3)</PresentationFormat>
  <Paragraphs>30</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IV Drip Dubai</vt:lpstr>
      <vt:lpstr>IV Drip Dubai</vt:lpstr>
      <vt:lpstr>IV Drip Dubai</vt:lpstr>
      <vt:lpstr>IV Drip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66</cp:revision>
  <dcterms:created xsi:type="dcterms:W3CDTF">2021-01-11T19:55:12Z</dcterms:created>
  <dcterms:modified xsi:type="dcterms:W3CDTF">2023-05-01T11:54:13Z</dcterms:modified>
</cp:coreProperties>
</file>