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9" autoAdjust="0"/>
    <p:restoredTop sz="96154" autoAdjust="0"/>
  </p:normalViewPr>
  <p:slideViewPr>
    <p:cSldViewPr>
      <p:cViewPr varScale="1">
        <p:scale>
          <a:sx n="106" d="100"/>
          <a:sy n="106" d="100"/>
        </p:scale>
        <p:origin x="1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F3D99C-3CC3-4E92-9BFF-1D5901F2AC3E}" type="datetimeFigureOut">
              <a:rPr lang="en-US" smtClean="0"/>
              <a:t>3/23/2023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2D71AA-AF52-48FB-83BD-C01649BA8707}" type="slidenum">
              <a:rPr lang="en-US" smtClean="0"/>
              <a:t>‹#›</a:t>
            </a:fld>
            <a:endParaRPr lang="en-US"/>
          </a:p>
        </p:txBody>
      </p:sp>
    </p:spTree>
    <p:extLst>
      <p:ext uri="{BB962C8B-B14F-4D97-AF65-F5344CB8AC3E}">
        <p14:creationId xmlns:p14="http://schemas.microsoft.com/office/powerpoint/2010/main" val="1544326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2D71AA-AF52-48FB-83BD-C01649BA8707}" type="slidenum">
              <a:rPr lang="en-US" smtClean="0"/>
              <a:t>4</a:t>
            </a:fld>
            <a:endParaRPr lang="en-US"/>
          </a:p>
        </p:txBody>
      </p:sp>
    </p:spTree>
    <p:extLst>
      <p:ext uri="{BB962C8B-B14F-4D97-AF65-F5344CB8AC3E}">
        <p14:creationId xmlns:p14="http://schemas.microsoft.com/office/powerpoint/2010/main" val="356416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3/23/2023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metabolic-surge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metabolic-surge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Metabolic Surgeon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hlinkClick r:id="rId2"/>
              </a:rPr>
              <a:t>Metabolic Surgeons in Dubai</a:t>
            </a:r>
            <a:r>
              <a:rPr lang="en-US" dirty="0">
                <a:solidFill>
                  <a:schemeClr val="tx1"/>
                </a:solidFill>
              </a:rPr>
              <a:t> at Dynamic clinic Dubai are qualified. They can help you recover from different health issues. </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a:t>Metabolic Surgeon in Dubai</a:t>
            </a: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1828800"/>
            <a:ext cx="6400800" cy="359574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Metabolic Surgeon in Dubai</a:t>
            </a:r>
            <a:endParaRPr lang="en-US" dirty="0"/>
          </a:p>
        </p:txBody>
      </p:sp>
      <p:sp>
        <p:nvSpPr>
          <p:cNvPr id="3" name="Content Placeholder 2"/>
          <p:cNvSpPr>
            <a:spLocks noGrp="1"/>
          </p:cNvSpPr>
          <p:nvPr>
            <p:ph idx="1"/>
          </p:nvPr>
        </p:nvSpPr>
        <p:spPr>
          <a:xfrm>
            <a:off x="457200" y="1219200"/>
            <a:ext cx="8229600" cy="5257800"/>
          </a:xfrm>
        </p:spPr>
        <p:txBody>
          <a:bodyPr>
            <a:noAutofit/>
          </a:bodyPr>
          <a:lstStyle/>
          <a:p>
            <a:pPr marL="0" indent="0">
              <a:buNone/>
            </a:pPr>
            <a:r>
              <a:rPr lang="en-US" sz="1600" dirty="0"/>
              <a:t>Are you looking for a way to improve your metabolism and achieve a healthier lifestyle? If you are based in Dubai, you may have heard about </a:t>
            </a:r>
            <a:r>
              <a:rPr lang="en-US" sz="1600" b="1" dirty="0"/>
              <a:t>metabolic surgery</a:t>
            </a:r>
            <a:r>
              <a:rPr lang="en-US" sz="1600" dirty="0"/>
              <a:t>, a new and promising option for those struggling with obesity and related health conditions. In this article, we will provide an overview of metabolic surgery and its benefits, discuss the qualifications and experience you should look for in a </a:t>
            </a:r>
            <a:r>
              <a:rPr lang="en-US" sz="1600" dirty="0" smtClean="0">
                <a:hlinkClick r:id="rId2"/>
              </a:rPr>
              <a:t>Metabolic </a:t>
            </a:r>
            <a:r>
              <a:rPr lang="en-US" sz="1600" dirty="0">
                <a:hlinkClick r:id="rId2"/>
              </a:rPr>
              <a:t>S</a:t>
            </a:r>
            <a:r>
              <a:rPr lang="en-US" sz="1600" dirty="0" smtClean="0">
                <a:hlinkClick r:id="rId2"/>
              </a:rPr>
              <a:t>urgeon </a:t>
            </a:r>
            <a:r>
              <a:rPr lang="en-US" sz="1600" dirty="0">
                <a:hlinkClick r:id="rId2"/>
              </a:rPr>
              <a:t>in Dubai</a:t>
            </a:r>
            <a:r>
              <a:rPr lang="en-US" sz="1600" dirty="0"/>
              <a:t>, and answer some frequently asked questions about this procedure.</a:t>
            </a:r>
          </a:p>
          <a:p>
            <a:pPr marL="0" indent="0">
              <a:buNone/>
            </a:pPr>
            <a:endParaRPr lang="en-US" sz="1600" b="1" dirty="0" smtClean="0"/>
          </a:p>
          <a:p>
            <a:pPr marL="0" indent="0">
              <a:buNone/>
            </a:pPr>
            <a:r>
              <a:rPr lang="en-US" sz="1600" b="1" dirty="0" smtClean="0"/>
              <a:t>Overview </a:t>
            </a:r>
            <a:r>
              <a:rPr lang="en-US" sz="1600" b="1" dirty="0"/>
              <a:t>of Metabolic Surgery</a:t>
            </a:r>
          </a:p>
          <a:p>
            <a:pPr marL="0" indent="0">
              <a:buNone/>
            </a:pPr>
            <a:r>
              <a:rPr lang="en-US" sz="1600" dirty="0"/>
              <a:t>Metabolic surgery, also known as metabolic and bariatric surgery, is a type of surgery that aims to improve the metabolism of a patient. The surgery is typically recommended for people with a body mass index (BMI) of 40 or higher, or for those with a BMI of 35 or higher who have other health conditions such as type 2 diabetes or sleep apnea.</a:t>
            </a:r>
          </a:p>
          <a:p>
            <a:pPr marL="0" indent="0">
              <a:buNone/>
            </a:pPr>
            <a:endParaRPr lang="en-US" sz="1600" dirty="0" smtClean="0"/>
          </a:p>
          <a:p>
            <a:pPr marL="0" indent="0">
              <a:buNone/>
            </a:pPr>
            <a:r>
              <a:rPr lang="en-US" sz="1600" dirty="0" smtClean="0"/>
              <a:t>The </a:t>
            </a:r>
            <a:r>
              <a:rPr lang="en-US" sz="1600" dirty="0"/>
              <a:t>most common types of metabolic surgery include gastric bypass, sleeve gastrectomy, and gastric banding. These procedures work by reducing the size of the stomach, limiting the amount of food that can be consumed and leading to weight loss. Additionally, metabolic surgery can help regulate blood sugar levels, improve cardiovascular health, and reduce the risk of certain types of cancer.</a:t>
            </a:r>
          </a:p>
          <a:p>
            <a:pPr>
              <a:buNone/>
            </a:pPr>
            <a:endParaRPr lang="en-US" sz="9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Metabolic Surgeon in Dubai</a:t>
            </a:r>
            <a:endParaRPr lang="en-US" dirty="0"/>
          </a:p>
        </p:txBody>
      </p:sp>
      <p:sp>
        <p:nvSpPr>
          <p:cNvPr id="3" name="Content Placeholder 2"/>
          <p:cNvSpPr>
            <a:spLocks noGrp="1"/>
          </p:cNvSpPr>
          <p:nvPr>
            <p:ph idx="1"/>
          </p:nvPr>
        </p:nvSpPr>
        <p:spPr>
          <a:xfrm>
            <a:off x="381000" y="1524000"/>
            <a:ext cx="8229600" cy="4953000"/>
          </a:xfrm>
        </p:spPr>
        <p:txBody>
          <a:bodyPr>
            <a:noAutofit/>
          </a:bodyPr>
          <a:lstStyle/>
          <a:p>
            <a:pPr marL="0" indent="0">
              <a:buNone/>
            </a:pPr>
            <a:r>
              <a:rPr lang="en-US" sz="1400" b="1" dirty="0"/>
              <a:t>Qualifications and Experience of a Metabolic Surgeon in Dubai</a:t>
            </a:r>
          </a:p>
          <a:p>
            <a:pPr marL="0" indent="0">
              <a:buNone/>
            </a:pPr>
            <a:r>
              <a:rPr lang="en-US" sz="1400" dirty="0"/>
              <a:t>If you are considering metabolic surgery, it is essential to find a qualified and experienced surgeon who can perform the procedure safely and effectively. Here are some qualifications and experience you should look for in a metabolic surgeon in Dubai:</a:t>
            </a:r>
          </a:p>
          <a:p>
            <a:pPr marL="0" indent="0">
              <a:buNone/>
            </a:pPr>
            <a:endParaRPr lang="en-US" sz="1400" b="1" dirty="0" smtClean="0"/>
          </a:p>
          <a:p>
            <a:pPr marL="0" indent="0">
              <a:buNone/>
            </a:pPr>
            <a:r>
              <a:rPr lang="en-US" sz="1400" b="1" dirty="0" smtClean="0"/>
              <a:t>Board </a:t>
            </a:r>
            <a:r>
              <a:rPr lang="en-US" sz="1400" b="1" dirty="0"/>
              <a:t>Certification</a:t>
            </a:r>
          </a:p>
          <a:p>
            <a:pPr marL="0" indent="0">
              <a:buNone/>
            </a:pPr>
            <a:r>
              <a:rPr lang="en-US" sz="1400" dirty="0"/>
              <a:t>Make sure the surgeon you choose is certified by a recognized board such as the American Board of Surgery or the European Union of Medical Specialists. Certification ensures that the surgeon has completed rigorous training and has passed an exam in the field of metabolic surgery.</a:t>
            </a:r>
          </a:p>
          <a:p>
            <a:pPr marL="0" indent="0">
              <a:buNone/>
            </a:pPr>
            <a:endParaRPr lang="en-US" sz="1400" b="1" dirty="0" smtClean="0"/>
          </a:p>
          <a:p>
            <a:pPr marL="0" indent="0">
              <a:buNone/>
            </a:pPr>
            <a:r>
              <a:rPr lang="en-US" sz="1400" b="1" dirty="0" smtClean="0"/>
              <a:t>Experience</a:t>
            </a:r>
            <a:endParaRPr lang="en-US" sz="1400" b="1" dirty="0"/>
          </a:p>
          <a:p>
            <a:pPr marL="0" indent="0">
              <a:buNone/>
            </a:pPr>
            <a:r>
              <a:rPr lang="en-US" sz="1400" dirty="0"/>
              <a:t>Look for a surgeon who has performed a large number of metabolic surgeries and has experience in treating patients with conditions similar to yours. Ask for their success rates and complication rates to get an idea of their level of expertise.</a:t>
            </a:r>
          </a:p>
          <a:p>
            <a:pPr marL="0" indent="0">
              <a:buNone/>
            </a:pPr>
            <a:endParaRPr lang="en-US" sz="1400" b="1" dirty="0" smtClean="0"/>
          </a:p>
          <a:p>
            <a:pPr marL="0" indent="0">
              <a:buNone/>
            </a:pPr>
            <a:r>
              <a:rPr lang="en-US" sz="1400" b="1" dirty="0" smtClean="0"/>
              <a:t>Technology </a:t>
            </a:r>
            <a:r>
              <a:rPr lang="en-US" sz="1400" b="1" dirty="0"/>
              <a:t>and Facilities</a:t>
            </a:r>
          </a:p>
          <a:p>
            <a:pPr marL="0" indent="0">
              <a:buNone/>
            </a:pPr>
            <a:r>
              <a:rPr lang="en-US" sz="1400" dirty="0"/>
              <a:t>Choose a surgeon who uses the latest technology and has access to state-of-the-art facilities. The surgeon should be able to provide you with a comprehensive pre- and post-operative plan, including dietary and lifestyle changes, to ensure the best possible outcome.</a:t>
            </a:r>
          </a:p>
          <a:p>
            <a:pPr marL="0" indent="0">
              <a:buNone/>
            </a:pPr>
            <a:endParaRPr lang="en-US" sz="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TotalTime>
  <Words>490</Words>
  <Application>Microsoft Office PowerPoint</Application>
  <PresentationFormat>On-screen Show (4:3)</PresentationFormat>
  <Paragraphs>27</Paragraphs>
  <Slides>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Metabolic Surgeon in Dubai</vt:lpstr>
      <vt:lpstr>Metabolic Surgeon in Dubai</vt:lpstr>
      <vt:lpstr>Metabolic Surgeon in Dubai</vt:lpstr>
      <vt:lpstr>Metabolic Surgeon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69</cp:revision>
  <dcterms:created xsi:type="dcterms:W3CDTF">2021-01-11T19:55:12Z</dcterms:created>
  <dcterms:modified xsi:type="dcterms:W3CDTF">2023-03-23T11:13:22Z</dcterms:modified>
</cp:coreProperties>
</file>