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4/4/2023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gastric-balloo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weight-loss-clinic/gastric-ballo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Gastric Balloon 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sz="2800" dirty="0">
                <a:solidFill>
                  <a:schemeClr val="tx1"/>
                </a:solidFill>
              </a:rPr>
              <a:t>It is a minimally invasive procedure that helps individuals </a:t>
            </a:r>
            <a:r>
              <a:rPr lang="en-US" sz="2800" b="1" dirty="0">
                <a:solidFill>
                  <a:schemeClr val="tx1"/>
                </a:solidFill>
              </a:rPr>
              <a:t>lose </a:t>
            </a:r>
            <a:r>
              <a:rPr lang="en-US" sz="2800" b="1" dirty="0" err="1" smtClean="0">
                <a:solidFill>
                  <a:schemeClr val="tx1"/>
                </a:solidFill>
              </a:rPr>
              <a:t>weightin</a:t>
            </a:r>
            <a:r>
              <a:rPr lang="en-US" sz="2800" b="1" dirty="0" smtClean="0">
                <a:solidFill>
                  <a:schemeClr val="tx1"/>
                </a:solidFill>
              </a:rPr>
              <a:t> Dubai</a:t>
            </a:r>
            <a:r>
              <a:rPr lang="en-US" sz="2800" dirty="0" smtClean="0">
                <a:solidFill>
                  <a:schemeClr val="tx1"/>
                </a:solidFill>
              </a:rPr>
              <a:t>. </a:t>
            </a:r>
            <a:r>
              <a:rPr lang="en-US" sz="2800" dirty="0">
                <a:solidFill>
                  <a:schemeClr val="tx1"/>
                </a:solidFill>
              </a:rPr>
              <a:t>In this procedure, the surgeon places a silicone balloon in the stomach. He then inflates </a:t>
            </a:r>
            <a:r>
              <a:rPr lang="en-US" sz="2800" dirty="0" smtClean="0">
                <a:solidFill>
                  <a:schemeClr val="tx1"/>
                </a:solidFill>
              </a:rPr>
              <a:t>the </a:t>
            </a:r>
            <a:r>
              <a:rPr lang="en-US" sz="2800" b="1" dirty="0" smtClean="0">
                <a:solidFill>
                  <a:schemeClr val="tx1"/>
                </a:solidFill>
                <a:hlinkClick r:id="rId2"/>
              </a:rPr>
              <a:t>Gastric Balloon in Dubai </a:t>
            </a:r>
            <a:r>
              <a:rPr lang="en-US" sz="2800" dirty="0" smtClean="0">
                <a:solidFill>
                  <a:schemeClr val="tx1"/>
                </a:solidFill>
              </a:rPr>
              <a:t>with </a:t>
            </a:r>
            <a:r>
              <a:rPr lang="en-US" sz="2800" dirty="0">
                <a:solidFill>
                  <a:schemeClr val="tx1"/>
                </a:solidFill>
              </a:rPr>
              <a:t>the saline solution. This Inflation occupies the space in the </a:t>
            </a:r>
            <a:r>
              <a:rPr lang="en-US" sz="2800" dirty="0" smtClean="0">
                <a:solidFill>
                  <a:schemeClr val="tx1"/>
                </a:solidFill>
              </a:rPr>
              <a:t>stomach </a:t>
            </a:r>
            <a:r>
              <a:rPr lang="en-US" sz="2800" dirty="0">
                <a:solidFill>
                  <a:schemeClr val="tx1"/>
                </a:solidFill>
              </a:rPr>
              <a:t>and decreases the appetite of the person. It also makes the person fuller sooner. However, the doctors ask the patient to continue the diet and exercise with this procedure. The balloon lasts for six months or more in the stomach.</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Gastric Balloon in Dubai</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Gastric Balloon in Dubai</a:t>
            </a:r>
            <a:endParaRPr lang="en-US" dirty="0"/>
          </a:p>
        </p:txBody>
      </p:sp>
      <p:sp>
        <p:nvSpPr>
          <p:cNvPr id="3" name="Content Placeholder 2"/>
          <p:cNvSpPr>
            <a:spLocks noGrp="1"/>
          </p:cNvSpPr>
          <p:nvPr>
            <p:ph idx="1"/>
          </p:nvPr>
        </p:nvSpPr>
        <p:spPr>
          <a:xfrm>
            <a:off x="457200" y="1219200"/>
            <a:ext cx="8229600" cy="5334000"/>
          </a:xfrm>
        </p:spPr>
        <p:txBody>
          <a:bodyPr>
            <a:noAutofit/>
          </a:bodyPr>
          <a:lstStyle/>
          <a:p>
            <a:pPr marL="0" indent="0">
              <a:buNone/>
            </a:pPr>
            <a:r>
              <a:rPr lang="en-US" sz="1800" dirty="0"/>
              <a:t>Obesity is a growing problem worldwide, and many people struggle to lose weight through traditional diet and exercise methods. In recent years, a number of weight loss procedures have been developed to help people achieve their desired weight, including the </a:t>
            </a:r>
            <a:r>
              <a:rPr lang="en-US" sz="1800" b="1" dirty="0" smtClean="0"/>
              <a:t>Gastric Balloon procedure in Dubai</a:t>
            </a:r>
            <a:r>
              <a:rPr lang="en-US" sz="1800" dirty="0" smtClean="0"/>
              <a:t>. </a:t>
            </a:r>
          </a:p>
          <a:p>
            <a:pPr marL="0" indent="0">
              <a:buNone/>
            </a:pPr>
            <a:endParaRPr lang="en-US" sz="1800" dirty="0"/>
          </a:p>
          <a:p>
            <a:pPr marL="0" indent="0">
              <a:buNone/>
            </a:pPr>
            <a:r>
              <a:rPr lang="en-US" sz="1800" dirty="0" smtClean="0"/>
              <a:t>If </a:t>
            </a:r>
            <a:r>
              <a:rPr lang="en-US" sz="1800" dirty="0"/>
              <a:t>you're considering this procedure, you may be wondering how much weight you can expect to lose. In this article, we'll take a closer look at the gastric balloon procedure, its benefits and risks, and what kind of weight loss results you can expect.</a:t>
            </a:r>
          </a:p>
          <a:p>
            <a:pPr marL="0" indent="0">
              <a:buNone/>
            </a:pPr>
            <a:endParaRPr lang="en-US" sz="1800" b="1" dirty="0" smtClean="0"/>
          </a:p>
          <a:p>
            <a:pPr marL="0" indent="0">
              <a:buNone/>
            </a:pPr>
            <a:r>
              <a:rPr lang="en-US" sz="1800" b="1" dirty="0" smtClean="0"/>
              <a:t>What </a:t>
            </a:r>
            <a:r>
              <a:rPr lang="en-US" sz="1800" b="1" dirty="0"/>
              <a:t>is a Gastric Balloon?</a:t>
            </a:r>
          </a:p>
          <a:p>
            <a:pPr marL="0" indent="0">
              <a:buNone/>
            </a:pPr>
            <a:r>
              <a:rPr lang="en-US" sz="1800" dirty="0"/>
              <a:t>A </a:t>
            </a:r>
            <a:r>
              <a:rPr lang="en-US" sz="1800" b="1" dirty="0" smtClean="0">
                <a:hlinkClick r:id="rId2"/>
              </a:rPr>
              <a:t>Gastric Balloon in Dubai</a:t>
            </a:r>
            <a:r>
              <a:rPr lang="en-US" sz="1800" dirty="0" smtClean="0"/>
              <a:t> </a:t>
            </a:r>
            <a:r>
              <a:rPr lang="en-US" sz="1800" dirty="0"/>
              <a:t>is a non-surgical weight loss procedure that involves placing a soft silicone balloon into the stomach to reduce the amount of food a person can eat. </a:t>
            </a:r>
            <a:endParaRPr lang="en-US" sz="1800" dirty="0" smtClean="0"/>
          </a:p>
          <a:p>
            <a:pPr marL="0" indent="0">
              <a:buNone/>
            </a:pPr>
            <a:endParaRPr lang="en-US" sz="1800" dirty="0"/>
          </a:p>
          <a:p>
            <a:pPr marL="0" indent="0">
              <a:buNone/>
            </a:pPr>
            <a:r>
              <a:rPr lang="en-US" sz="1800" dirty="0" smtClean="0"/>
              <a:t>The </a:t>
            </a:r>
            <a:r>
              <a:rPr lang="en-US" sz="1800" dirty="0"/>
              <a:t>procedure is done under sedation, and the balloon is placed into the stomach through the mouth using an endoscope. Once inside the stomach, the balloon is filled with saline solution, which makes it expand and take up space in the stomach.</a:t>
            </a:r>
          </a:p>
          <a:p>
            <a:pPr>
              <a:buNone/>
            </a:pPr>
            <a:endParaRPr lang="en-US" sz="105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Gastric Balloon in Dubai</a:t>
            </a:r>
            <a:endParaRPr lang="en-US" dirty="0"/>
          </a:p>
        </p:txBody>
      </p:sp>
      <p:sp>
        <p:nvSpPr>
          <p:cNvPr id="3" name="Content Placeholder 2"/>
          <p:cNvSpPr>
            <a:spLocks noGrp="1"/>
          </p:cNvSpPr>
          <p:nvPr>
            <p:ph idx="1"/>
          </p:nvPr>
        </p:nvSpPr>
        <p:spPr>
          <a:xfrm>
            <a:off x="381000" y="1524000"/>
            <a:ext cx="8229600" cy="4953000"/>
          </a:xfrm>
        </p:spPr>
        <p:txBody>
          <a:bodyPr>
            <a:noAutofit/>
          </a:bodyPr>
          <a:lstStyle/>
          <a:p>
            <a:pPr marL="0" indent="0">
              <a:buNone/>
            </a:pPr>
            <a:r>
              <a:rPr lang="en-US" sz="1600" b="1" dirty="0" smtClean="0"/>
              <a:t>How </a:t>
            </a:r>
            <a:r>
              <a:rPr lang="en-US" sz="1600" b="1" dirty="0"/>
              <a:t>Does a Gastric Balloon Work?</a:t>
            </a:r>
          </a:p>
          <a:p>
            <a:pPr marL="0" indent="0">
              <a:buNone/>
            </a:pPr>
            <a:r>
              <a:rPr lang="en-US" sz="1600" dirty="0"/>
              <a:t>The </a:t>
            </a:r>
            <a:r>
              <a:rPr lang="en-US" sz="1600" b="1" dirty="0" smtClean="0"/>
              <a:t>Gastric Balloon Dubai</a:t>
            </a:r>
            <a:r>
              <a:rPr lang="en-US" sz="1600" dirty="0" smtClean="0"/>
              <a:t> </a:t>
            </a:r>
            <a:r>
              <a:rPr lang="en-US" sz="1600" dirty="0"/>
              <a:t>works by reducing the amount of food a person can eat by taking up space in the stomach. When the stomach is full, it sends a signal to the brain to stop eating, so by filling up space in the stomach, the balloon helps to reduce hunger and limit the amount of food a person can eat. The procedure also helps to slow down the digestion process, which means that a person feels fuller for longer after eating.</a:t>
            </a:r>
          </a:p>
          <a:p>
            <a:pPr marL="0" indent="0">
              <a:buNone/>
            </a:pPr>
            <a:endParaRPr lang="en-US" sz="1600" b="1" dirty="0" smtClean="0"/>
          </a:p>
          <a:p>
            <a:pPr marL="0" indent="0">
              <a:buNone/>
            </a:pPr>
            <a:r>
              <a:rPr lang="en-US" sz="1600" b="1" dirty="0" smtClean="0"/>
              <a:t>What </a:t>
            </a:r>
            <a:r>
              <a:rPr lang="en-US" sz="1600" b="1" dirty="0"/>
              <a:t>Are the Benefits of a Gastric Balloon?</a:t>
            </a:r>
          </a:p>
          <a:p>
            <a:pPr marL="0" indent="0">
              <a:buNone/>
            </a:pPr>
            <a:r>
              <a:rPr lang="en-US" sz="1600" dirty="0"/>
              <a:t>One of the main benefits of a </a:t>
            </a:r>
            <a:r>
              <a:rPr lang="en-US" sz="1600" b="1" dirty="0" smtClean="0"/>
              <a:t>Gastric Balloon in </a:t>
            </a:r>
            <a:r>
              <a:rPr lang="en-US" sz="1600" b="1" dirty="0" err="1" smtClean="0"/>
              <a:t>Duabi</a:t>
            </a:r>
            <a:r>
              <a:rPr lang="en-US" sz="1600" dirty="0" smtClean="0"/>
              <a:t> </a:t>
            </a:r>
            <a:r>
              <a:rPr lang="en-US" sz="1600" dirty="0"/>
              <a:t>is that it's a non-surgical weight loss procedure, which means that it's less invasive than other weight loss surgeries like gastric bypass or sleeve gastrectomy. It's also a reversible procedure, which means that the balloon can be removed if necessary. Other benefits of the gastric balloon procedure include:</a:t>
            </a:r>
          </a:p>
          <a:p>
            <a:pPr>
              <a:buFont typeface="Wingdings" panose="05000000000000000000" pitchFamily="2" charset="2"/>
              <a:buChar char="§"/>
            </a:pPr>
            <a:r>
              <a:rPr lang="en-US" sz="1600" dirty="0"/>
              <a:t>Rapid weight loss</a:t>
            </a:r>
          </a:p>
          <a:p>
            <a:pPr>
              <a:buFont typeface="Wingdings" panose="05000000000000000000" pitchFamily="2" charset="2"/>
              <a:buChar char="§"/>
            </a:pPr>
            <a:r>
              <a:rPr lang="en-US" sz="1600" dirty="0"/>
              <a:t>Improved health and quality of life</a:t>
            </a:r>
          </a:p>
          <a:p>
            <a:pPr>
              <a:buFont typeface="Wingdings" panose="05000000000000000000" pitchFamily="2" charset="2"/>
              <a:buChar char="§"/>
            </a:pPr>
            <a:r>
              <a:rPr lang="en-US" sz="1600" dirty="0"/>
              <a:t>Reduced risk of obesity-related health problems</a:t>
            </a:r>
          </a:p>
          <a:p>
            <a:pPr>
              <a:buFont typeface="Wingdings" panose="05000000000000000000" pitchFamily="2" charset="2"/>
              <a:buChar char="§"/>
            </a:pPr>
            <a:r>
              <a:rPr lang="en-US" sz="1600" dirty="0"/>
              <a:t>Improved mobility and energy levels</a:t>
            </a:r>
          </a:p>
          <a:p>
            <a:pPr>
              <a:buNone/>
            </a:pPr>
            <a:endParaRPr lang="en-US" sz="1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350</TotalTime>
  <Words>511</Words>
  <Application>Microsoft Office PowerPoint</Application>
  <PresentationFormat>On-screen Show (4:3)</PresentationFormat>
  <Paragraphs>26</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Wingdings</vt:lpstr>
      <vt:lpstr>Office Theme</vt:lpstr>
      <vt:lpstr>Gastric Balloon in Dubai</vt:lpstr>
      <vt:lpstr>Gastric Balloon in Dubai</vt:lpstr>
      <vt:lpstr>Gastric Balloon in Dubai</vt:lpstr>
      <vt:lpstr>Gastric Balloon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62</cp:revision>
  <dcterms:created xsi:type="dcterms:W3CDTF">2021-01-11T19:55:12Z</dcterms:created>
  <dcterms:modified xsi:type="dcterms:W3CDTF">2023-04-04T10:17:38Z</dcterms:modified>
</cp:coreProperties>
</file>