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1" r:id="rId2"/>
  </p:sldMasterIdLst>
  <p:notesMasterIdLst>
    <p:notesMasterId r:id="rId83"/>
  </p:notesMasterIdLst>
  <p:sldIdLst>
    <p:sldId id="259" r:id="rId3"/>
    <p:sldId id="418" r:id="rId4"/>
    <p:sldId id="260" r:id="rId5"/>
    <p:sldId id="262" r:id="rId6"/>
    <p:sldId id="263" r:id="rId7"/>
    <p:sldId id="264" r:id="rId8"/>
    <p:sldId id="265" r:id="rId9"/>
    <p:sldId id="266" r:id="rId10"/>
    <p:sldId id="267" r:id="rId11"/>
    <p:sldId id="268" r:id="rId12"/>
    <p:sldId id="269" r:id="rId13"/>
    <p:sldId id="270" r:id="rId14"/>
    <p:sldId id="271" r:id="rId15"/>
    <p:sldId id="413" r:id="rId16"/>
    <p:sldId id="272" r:id="rId17"/>
    <p:sldId id="347" r:id="rId18"/>
    <p:sldId id="274" r:id="rId19"/>
    <p:sldId id="277" r:id="rId20"/>
    <p:sldId id="278" r:id="rId21"/>
    <p:sldId id="279" r:id="rId22"/>
    <p:sldId id="280" r:id="rId23"/>
    <p:sldId id="281" r:id="rId24"/>
    <p:sldId id="348" r:id="rId25"/>
    <p:sldId id="349" r:id="rId26"/>
    <p:sldId id="350" r:id="rId27"/>
    <p:sldId id="351" r:id="rId28"/>
    <p:sldId id="353" r:id="rId29"/>
    <p:sldId id="396" r:id="rId30"/>
    <p:sldId id="354" r:id="rId31"/>
    <p:sldId id="355" r:id="rId32"/>
    <p:sldId id="356" r:id="rId33"/>
    <p:sldId id="357" r:id="rId34"/>
    <p:sldId id="358" r:id="rId35"/>
    <p:sldId id="359" r:id="rId36"/>
    <p:sldId id="361" r:id="rId37"/>
    <p:sldId id="362" r:id="rId38"/>
    <p:sldId id="363" r:id="rId39"/>
    <p:sldId id="364" r:id="rId40"/>
    <p:sldId id="365" r:id="rId41"/>
    <p:sldId id="366" r:id="rId42"/>
    <p:sldId id="368" r:id="rId43"/>
    <p:sldId id="369" r:id="rId44"/>
    <p:sldId id="370" r:id="rId45"/>
    <p:sldId id="371" r:id="rId46"/>
    <p:sldId id="372" r:id="rId47"/>
    <p:sldId id="373" r:id="rId48"/>
    <p:sldId id="374" r:id="rId49"/>
    <p:sldId id="375" r:id="rId50"/>
    <p:sldId id="376" r:id="rId51"/>
    <p:sldId id="377" r:id="rId52"/>
    <p:sldId id="378" r:id="rId53"/>
    <p:sldId id="379" r:id="rId54"/>
    <p:sldId id="380" r:id="rId55"/>
    <p:sldId id="381" r:id="rId56"/>
    <p:sldId id="382" r:id="rId57"/>
    <p:sldId id="383" r:id="rId58"/>
    <p:sldId id="384" r:id="rId59"/>
    <p:sldId id="411" r:id="rId60"/>
    <p:sldId id="410" r:id="rId61"/>
    <p:sldId id="398" r:id="rId62"/>
    <p:sldId id="399" r:id="rId63"/>
    <p:sldId id="400" r:id="rId64"/>
    <p:sldId id="401" r:id="rId65"/>
    <p:sldId id="402" r:id="rId66"/>
    <p:sldId id="403" r:id="rId67"/>
    <p:sldId id="404" r:id="rId68"/>
    <p:sldId id="405" r:id="rId69"/>
    <p:sldId id="406" r:id="rId70"/>
    <p:sldId id="386" r:id="rId71"/>
    <p:sldId id="387" r:id="rId72"/>
    <p:sldId id="388" r:id="rId73"/>
    <p:sldId id="389" r:id="rId74"/>
    <p:sldId id="391" r:id="rId75"/>
    <p:sldId id="414" r:id="rId76"/>
    <p:sldId id="392" r:id="rId77"/>
    <p:sldId id="393" r:id="rId78"/>
    <p:sldId id="394" r:id="rId79"/>
    <p:sldId id="417" r:id="rId80"/>
    <p:sldId id="395" r:id="rId81"/>
    <p:sldId id="407" r:id="rId8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343">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99"/>
    <a:srgbClr val="0033CC"/>
    <a:srgbClr val="0000CC"/>
    <a:srgbClr val="00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098" autoAdjust="0"/>
    <p:restoredTop sz="94660"/>
  </p:normalViewPr>
  <p:slideViewPr>
    <p:cSldViewPr snapToGrid="0">
      <p:cViewPr varScale="1">
        <p:scale>
          <a:sx n="81" d="100"/>
          <a:sy n="81" d="100"/>
        </p:scale>
        <p:origin x="-1086" y="-84"/>
      </p:cViewPr>
      <p:guideLst>
        <p:guide orient="horz" pos="343"/>
        <p:guide pos="2880"/>
      </p:guideLst>
    </p:cSldViewPr>
  </p:slideViewPr>
  <p:notesTextViewPr>
    <p:cViewPr>
      <p:scale>
        <a:sx n="100" d="100"/>
        <a:sy n="100" d="100"/>
      </p:scale>
      <p:origin x="0" y="0"/>
    </p:cViewPr>
  </p:notesTextViewPr>
  <p:sorterViewPr>
    <p:cViewPr>
      <p:scale>
        <a:sx n="66" d="100"/>
        <a:sy n="66" d="100"/>
      </p:scale>
      <p:origin x="0" y="0"/>
    </p:cViewPr>
  </p:sorterViewPr>
  <p:gridSpacing cx="38405" cy="38405"/>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slide" Target="slides/slide48.xml"/><Relationship Id="rId55" Type="http://schemas.openxmlformats.org/officeDocument/2006/relationships/slide" Target="slides/slide53.xml"/><Relationship Id="rId63" Type="http://schemas.openxmlformats.org/officeDocument/2006/relationships/slide" Target="slides/slide61.xml"/><Relationship Id="rId68" Type="http://schemas.openxmlformats.org/officeDocument/2006/relationships/slide" Target="slides/slide66.xml"/><Relationship Id="rId76" Type="http://schemas.openxmlformats.org/officeDocument/2006/relationships/slide" Target="slides/slide74.xml"/><Relationship Id="rId84" Type="http://schemas.openxmlformats.org/officeDocument/2006/relationships/presProps" Target="presProps.xml"/><Relationship Id="rId7" Type="http://schemas.openxmlformats.org/officeDocument/2006/relationships/slide" Target="slides/slide5.xml"/><Relationship Id="rId71" Type="http://schemas.openxmlformats.org/officeDocument/2006/relationships/slide" Target="slides/slide69.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slide" Target="slides/slide51.xml"/><Relationship Id="rId58" Type="http://schemas.openxmlformats.org/officeDocument/2006/relationships/slide" Target="slides/slide56.xml"/><Relationship Id="rId66" Type="http://schemas.openxmlformats.org/officeDocument/2006/relationships/slide" Target="slides/slide64.xml"/><Relationship Id="rId74" Type="http://schemas.openxmlformats.org/officeDocument/2006/relationships/slide" Target="slides/slide72.xml"/><Relationship Id="rId79" Type="http://schemas.openxmlformats.org/officeDocument/2006/relationships/slide" Target="slides/slide77.xml"/><Relationship Id="rId87" Type="http://schemas.openxmlformats.org/officeDocument/2006/relationships/tableStyles" Target="tableStyles.xml"/><Relationship Id="rId5" Type="http://schemas.openxmlformats.org/officeDocument/2006/relationships/slide" Target="slides/slide3.xml"/><Relationship Id="rId61" Type="http://schemas.openxmlformats.org/officeDocument/2006/relationships/slide" Target="slides/slide59.xml"/><Relationship Id="rId82" Type="http://schemas.openxmlformats.org/officeDocument/2006/relationships/slide" Target="slides/slide80.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slide" Target="slides/slide54.xml"/><Relationship Id="rId64" Type="http://schemas.openxmlformats.org/officeDocument/2006/relationships/slide" Target="slides/slide62.xml"/><Relationship Id="rId69" Type="http://schemas.openxmlformats.org/officeDocument/2006/relationships/slide" Target="slides/slide67.xml"/><Relationship Id="rId77" Type="http://schemas.openxmlformats.org/officeDocument/2006/relationships/slide" Target="slides/slide75.xml"/><Relationship Id="rId8" Type="http://schemas.openxmlformats.org/officeDocument/2006/relationships/slide" Target="slides/slide6.xml"/><Relationship Id="rId51" Type="http://schemas.openxmlformats.org/officeDocument/2006/relationships/slide" Target="slides/slide49.xml"/><Relationship Id="rId72" Type="http://schemas.openxmlformats.org/officeDocument/2006/relationships/slide" Target="slides/slide70.xml"/><Relationship Id="rId80" Type="http://schemas.openxmlformats.org/officeDocument/2006/relationships/slide" Target="slides/slide78.xml"/><Relationship Id="rId85" Type="http://schemas.openxmlformats.org/officeDocument/2006/relationships/viewProps" Target="viewProps.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slide" Target="slides/slide57.xml"/><Relationship Id="rId67" Type="http://schemas.openxmlformats.org/officeDocument/2006/relationships/slide" Target="slides/slide65.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slide" Target="slides/slide52.xml"/><Relationship Id="rId62" Type="http://schemas.openxmlformats.org/officeDocument/2006/relationships/slide" Target="slides/slide60.xml"/><Relationship Id="rId70" Type="http://schemas.openxmlformats.org/officeDocument/2006/relationships/slide" Target="slides/slide68.xml"/><Relationship Id="rId75" Type="http://schemas.openxmlformats.org/officeDocument/2006/relationships/slide" Target="slides/slide73.xml"/><Relationship Id="rId83"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slide" Target="slides/slide55.xml"/><Relationship Id="rId10" Type="http://schemas.openxmlformats.org/officeDocument/2006/relationships/slide" Target="slides/slide8.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slide" Target="slides/slide58.xml"/><Relationship Id="rId65" Type="http://schemas.openxmlformats.org/officeDocument/2006/relationships/slide" Target="slides/slide63.xml"/><Relationship Id="rId73" Type="http://schemas.openxmlformats.org/officeDocument/2006/relationships/slide" Target="slides/slide71.xml"/><Relationship Id="rId78" Type="http://schemas.openxmlformats.org/officeDocument/2006/relationships/slide" Target="slides/slide76.xml"/><Relationship Id="rId81" Type="http://schemas.openxmlformats.org/officeDocument/2006/relationships/slide" Target="slides/slide79.xml"/><Relationship Id="rId86"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55AEA0F-BAC9-4F05-804F-B35F34A604BC}" type="datetimeFigureOut">
              <a:rPr lang="en-US" smtClean="0"/>
              <a:pPr/>
              <a:t>8/14/2014</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F717CC6-31DE-433C-89E1-861563789884}" type="slidenum">
              <a:rPr lang="en-US" smtClean="0"/>
              <a:pPr/>
              <a:t>‹#›</a:t>
            </a:fld>
            <a:endParaRPr lang="en-US" dirty="0"/>
          </a:p>
        </p:txBody>
      </p:sp>
    </p:spTree>
    <p:extLst>
      <p:ext uri="{BB962C8B-B14F-4D97-AF65-F5344CB8AC3E}">
        <p14:creationId xmlns:p14="http://schemas.microsoft.com/office/powerpoint/2010/main" val="157733100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40D99EC-D780-4939-881D-333889E07B83}" type="datetimeFigureOut">
              <a:rPr lang="en-US" smtClean="0"/>
              <a:pPr/>
              <a:t>8/14/2014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A833067-2F72-4CBD-8C17-2B972CE0ED8B}" type="slidenum">
              <a:rPr lang="en-US" smtClean="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40D99EC-D780-4939-881D-333889E07B83}" type="datetimeFigureOut">
              <a:rPr lang="en-US" smtClean="0"/>
              <a:pPr/>
              <a:t>8/14/2014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8A833067-2F72-4CBD-8C17-2B972CE0ED8B}"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40D99EC-D780-4939-881D-333889E07B83}" type="datetimeFigureOut">
              <a:rPr lang="en-US" smtClean="0"/>
              <a:pPr/>
              <a:t>8/14/2014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A833067-2F72-4CBD-8C17-2B972CE0ED8B}" type="slidenum">
              <a:rPr lang="en-US" smtClean="0"/>
              <a:pPr/>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40D99EC-D780-4939-881D-333889E07B83}" type="datetimeFigureOut">
              <a:rPr lang="en-US" smtClean="0"/>
              <a:pPr/>
              <a:t>8/14/2014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A833067-2F72-4CBD-8C17-2B972CE0ED8B}" type="slidenum">
              <a:rPr lang="en-US" smtClean="0"/>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cSld name="1_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GB" dirty="0"/>
          </a:p>
        </p:txBody>
      </p:sp>
      <p:sp>
        <p:nvSpPr>
          <p:cNvPr id="3" name="Rectangle 5"/>
          <p:cNvSpPr>
            <a:spLocks noGrp="1" noChangeArrowheads="1"/>
          </p:cNvSpPr>
          <p:nvPr>
            <p:ph type="ftr" sz="quarter" idx="11"/>
          </p:nvPr>
        </p:nvSpPr>
        <p:spPr>
          <a:ln/>
        </p:spPr>
        <p:txBody>
          <a:bodyPr/>
          <a:lstStyle>
            <a:lvl1pPr>
              <a:defRPr/>
            </a:lvl1pPr>
          </a:lstStyle>
          <a:p>
            <a:pPr>
              <a:defRPr/>
            </a:pPr>
            <a:endParaRPr lang="en-GB" dirty="0"/>
          </a:p>
        </p:txBody>
      </p:sp>
      <p:sp>
        <p:nvSpPr>
          <p:cNvPr id="4" name="Rectangle 6"/>
          <p:cNvSpPr>
            <a:spLocks noGrp="1" noChangeArrowheads="1"/>
          </p:cNvSpPr>
          <p:nvPr>
            <p:ph type="sldNum" sz="quarter" idx="12"/>
          </p:nvPr>
        </p:nvSpPr>
        <p:spPr>
          <a:ln/>
        </p:spPr>
        <p:txBody>
          <a:bodyPr/>
          <a:lstStyle>
            <a:lvl1pPr>
              <a:defRPr/>
            </a:lvl1pPr>
          </a:lstStyle>
          <a:p>
            <a:pPr>
              <a:defRPr/>
            </a:pPr>
            <a:fld id="{4B508EC0-46CE-4FF5-A8D0-6F605FC20F05}" type="slidenum">
              <a:rPr lang="en-GB"/>
              <a:pPr>
                <a:defRPr/>
              </a:pPr>
              <a:t>‹#›</a:t>
            </a:fld>
            <a:endParaRPr lang="en-GB"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0F929B37-CE64-4906-AE92-28565D2969E2}" type="datetimeFigureOut">
              <a:rPr lang="en-US" smtClean="0"/>
              <a:pPr/>
              <a:t>8/14/2014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2ED8362A-D224-4443-BE37-0D15F1297F3C}" type="slidenum">
              <a:rPr lang="en-US" smtClean="0"/>
              <a:pPr/>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F929B37-CE64-4906-AE92-28565D2969E2}" type="datetimeFigureOut">
              <a:rPr lang="en-US" smtClean="0"/>
              <a:pPr/>
              <a:t>8/14/2014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2ED8362A-D224-4443-BE37-0D15F1297F3C}" type="slidenum">
              <a:rPr lang="en-US" smtClean="0"/>
              <a:pPr/>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F929B37-CE64-4906-AE92-28565D2969E2}" type="datetimeFigureOut">
              <a:rPr lang="en-US" smtClean="0"/>
              <a:pPr/>
              <a:t>8/14/2014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2ED8362A-D224-4443-BE37-0D15F1297F3C}" type="slidenum">
              <a:rPr lang="en-US" smtClean="0"/>
              <a:pPr/>
              <a:t>‹#›</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0F929B37-CE64-4906-AE92-28565D2969E2}" type="datetimeFigureOut">
              <a:rPr lang="en-US" smtClean="0"/>
              <a:pPr/>
              <a:t>8/14/2014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2ED8362A-D224-4443-BE37-0D15F1297F3C}" type="slidenum">
              <a:rPr lang="en-US" smtClean="0"/>
              <a:pPr/>
              <a:t>‹#›</a:t>
            </a:fld>
            <a:endParaRPr lang="en-US" dirty="0"/>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0F929B37-CE64-4906-AE92-28565D2969E2}" type="datetimeFigureOut">
              <a:rPr lang="en-US" smtClean="0"/>
              <a:pPr/>
              <a:t>8/14/2014</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2ED8362A-D224-4443-BE37-0D15F1297F3C}" type="slidenum">
              <a:rPr lang="en-US" smtClean="0"/>
              <a:pPr/>
              <a:t>‹#›</a:t>
            </a:fld>
            <a:endParaRPr lang="en-US" dirty="0"/>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0F929B37-CE64-4906-AE92-28565D2969E2}" type="datetimeFigureOut">
              <a:rPr lang="en-US" smtClean="0"/>
              <a:pPr/>
              <a:t>8/14/2014</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2ED8362A-D224-4443-BE37-0D15F1297F3C}"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40D99EC-D780-4939-881D-333889E07B83}" type="datetimeFigureOut">
              <a:rPr lang="en-US" smtClean="0"/>
              <a:pPr/>
              <a:t>8/14/2014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A833067-2F72-4CBD-8C17-2B972CE0ED8B}" type="slidenum">
              <a:rPr lang="en-US" smtClean="0"/>
              <a:pPr/>
              <a:t>‹#›</a:t>
            </a:fld>
            <a:endParaRPr lang="en-US" dirty="0"/>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F929B37-CE64-4906-AE92-28565D2969E2}" type="datetimeFigureOut">
              <a:rPr lang="en-US" smtClean="0"/>
              <a:pPr/>
              <a:t>8/14/2014</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2ED8362A-D224-4443-BE37-0D15F1297F3C}" type="slidenum">
              <a:rPr lang="en-US" smtClean="0"/>
              <a:pPr/>
              <a:t>‹#›</a:t>
            </a:fld>
            <a:endParaRPr lang="en-US" dirty="0"/>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F929B37-CE64-4906-AE92-28565D2969E2}" type="datetimeFigureOut">
              <a:rPr lang="en-US" smtClean="0"/>
              <a:pPr/>
              <a:t>8/14/2014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2ED8362A-D224-4443-BE37-0D15F1297F3C}" type="slidenum">
              <a:rPr lang="en-US" smtClean="0"/>
              <a:pPr/>
              <a:t>‹#›</a:t>
            </a:fld>
            <a:endParaRPr lang="en-US" dirty="0"/>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F929B37-CE64-4906-AE92-28565D2969E2}" type="datetimeFigureOut">
              <a:rPr lang="en-US" smtClean="0"/>
              <a:pPr/>
              <a:t>8/14/2014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2ED8362A-D224-4443-BE37-0D15F1297F3C}" type="slidenum">
              <a:rPr lang="en-US" smtClean="0"/>
              <a:pPr/>
              <a:t>‹#›</a:t>
            </a:fld>
            <a:endParaRPr lang="en-US" dirty="0"/>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F929B37-CE64-4906-AE92-28565D2969E2}" type="datetimeFigureOut">
              <a:rPr lang="en-US" smtClean="0"/>
              <a:pPr/>
              <a:t>8/14/2014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2ED8362A-D224-4443-BE37-0D15F1297F3C}" type="slidenum">
              <a:rPr lang="en-US" smtClean="0"/>
              <a:pPr/>
              <a:t>‹#›</a:t>
            </a:fld>
            <a:endParaRPr lang="en-US" dirty="0"/>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F929B37-CE64-4906-AE92-28565D2969E2}" type="datetimeFigureOut">
              <a:rPr lang="en-US" smtClean="0"/>
              <a:pPr/>
              <a:t>8/14/2014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2ED8362A-D224-4443-BE37-0D15F1297F3C}"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40D99EC-D780-4939-881D-333889E07B83}" type="datetimeFigureOut">
              <a:rPr lang="en-US" smtClean="0"/>
              <a:pPr/>
              <a:t>8/14/2014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A833067-2F72-4CBD-8C17-2B972CE0ED8B}" type="slidenum">
              <a:rPr lang="en-US" smtClean="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40D99EC-D780-4939-881D-333889E07B83}" type="datetimeFigureOut">
              <a:rPr lang="en-US" smtClean="0"/>
              <a:pPr/>
              <a:t>8/14/2014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8A833067-2F72-4CBD-8C17-2B972CE0ED8B}"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40D99EC-D780-4939-881D-333889E07B83}" type="datetimeFigureOut">
              <a:rPr lang="en-US" smtClean="0"/>
              <a:pPr/>
              <a:t>8/14/2014</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8A833067-2F72-4CBD-8C17-2B972CE0ED8B}"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40D99EC-D780-4939-881D-333889E07B83}" type="datetimeFigureOut">
              <a:rPr lang="en-US" smtClean="0"/>
              <a:pPr/>
              <a:t>8/14/2014</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8A833067-2F72-4CBD-8C17-2B972CE0ED8B}"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40D99EC-D780-4939-881D-333889E07B83}" type="datetimeFigureOut">
              <a:rPr lang="en-US" smtClean="0"/>
              <a:pPr/>
              <a:t>8/14/2014</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8A833067-2F72-4CBD-8C17-2B972CE0ED8B}" type="slidenum">
              <a:rPr lang="en-US" smtClean="0"/>
              <a:pPr/>
              <a:t>‹#›</a:t>
            </a:fld>
            <a:endParaRPr lang="en-US" dirty="0"/>
          </a:p>
        </p:txBody>
      </p:sp>
      <p:sp>
        <p:nvSpPr>
          <p:cNvPr id="5" name="Title 4"/>
          <p:cNvSpPr>
            <a:spLocks noGrp="1"/>
          </p:cNvSpPr>
          <p:nvPr>
            <p:ph type="title" hasCustomPrompt="1"/>
          </p:nvPr>
        </p:nvSpPr>
        <p:spPr>
          <a:xfrm>
            <a:off x="457200" y="199506"/>
            <a:ext cx="8229600" cy="822959"/>
          </a:xfrm>
        </p:spPr>
        <p:txBody>
          <a:bodyPr>
            <a:normAutofit/>
          </a:bodyPr>
          <a:lstStyle>
            <a:lvl1pPr>
              <a:defRPr sz="4000" b="1">
                <a:solidFill>
                  <a:schemeClr val="tx1"/>
                </a:solidFill>
                <a:effectLst>
                  <a:outerShdw blurRad="50800" dist="38100" algn="l" rotWithShape="0">
                    <a:schemeClr val="bg1">
                      <a:alpha val="40000"/>
                    </a:schemeClr>
                  </a:outerShdw>
                </a:effectLst>
              </a:defRPr>
            </a:lvl1pPr>
          </a:lstStyle>
          <a:p>
            <a:r>
              <a:rPr lang="en-US" dirty="0" smtClean="0"/>
              <a:t>CLICK TO EDIT MASTER TITLE STYLE</a:t>
            </a:r>
            <a:endParaRPr lang="en-US" dirty="0"/>
          </a:p>
        </p:txBody>
      </p:sp>
      <p:sp>
        <p:nvSpPr>
          <p:cNvPr id="7" name="Content Placeholder 6"/>
          <p:cNvSpPr>
            <a:spLocks noGrp="1"/>
          </p:cNvSpPr>
          <p:nvPr>
            <p:ph sz="quarter" idx="13"/>
          </p:nvPr>
        </p:nvSpPr>
        <p:spPr>
          <a:xfrm>
            <a:off x="423951" y="1321032"/>
            <a:ext cx="8279474" cy="5029892"/>
          </a:xfrm>
        </p:spPr>
        <p:txBody>
          <a:bodyPr>
            <a:normAutofit/>
          </a:bodyPr>
          <a:lstStyle>
            <a:lvl1pPr>
              <a:defRPr sz="3200" b="1"/>
            </a:lvl1pPr>
            <a:lvl2pPr>
              <a:defRPr sz="3200" b="1"/>
            </a:lvl2pPr>
            <a:lvl3pPr>
              <a:defRPr sz="3200" b="1"/>
            </a:lvl3pPr>
            <a:lvl4pPr>
              <a:defRPr sz="3200" b="1"/>
            </a:lvl4pPr>
            <a:lvl5pPr>
              <a:defRPr sz="3200" b="1"/>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40D99EC-D780-4939-881D-333889E07B83}" type="datetimeFigureOut">
              <a:rPr lang="en-US" smtClean="0"/>
              <a:pPr/>
              <a:t>8/14/2014</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8A833067-2F72-4CBD-8C17-2B972CE0ED8B}"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40D99EC-D780-4939-881D-333889E07B83}" type="datetimeFigureOut">
              <a:rPr lang="en-US" smtClean="0"/>
              <a:pPr/>
              <a:t>8/14/2014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8A833067-2F72-4CBD-8C17-2B972CE0ED8B}"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theme" Target="../theme/theme2.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40D99EC-D780-4939-881D-333889E07B83}" type="datetimeFigureOut">
              <a:rPr lang="en-US" smtClean="0"/>
              <a:pPr/>
              <a:t>8/14/2014</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A833067-2F72-4CBD-8C17-2B972CE0ED8B}"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60" r:id="rId8"/>
    <p:sldLayoutId id="2147483656" r:id="rId9"/>
    <p:sldLayoutId id="2147483657" r:id="rId10"/>
    <p:sldLayoutId id="2147483658" r:id="rId11"/>
    <p:sldLayoutId id="2147483659" r:id="rId12"/>
    <p:sldLayoutId id="2147483673" r:id="rId13"/>
  </p:sldLayoutIdLst>
  <p:txStyles>
    <p:titleStyle>
      <a:lvl1pPr algn="ctr" defTabSz="914400" rtl="0" eaLnBrk="1" latinLnBrk="0" hangingPunct="1">
        <a:spcBef>
          <a:spcPct val="0"/>
        </a:spcBef>
        <a:buNone/>
        <a:defRPr sz="4400" kern="1200">
          <a:solidFill>
            <a:schemeClr val="tx1"/>
          </a:solidFill>
          <a:effectLst/>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F929B37-CE64-4906-AE92-28565D2969E2}" type="datetimeFigureOut">
              <a:rPr lang="en-US" smtClean="0"/>
              <a:pPr/>
              <a:t>8/14/2014</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ED8362A-D224-4443-BE37-0D15F1297F3C}"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55.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7.xml"/></Relationships>
</file>

<file path=ppt/slides/_rels/slide56.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7.xml"/></Relationships>
</file>

<file path=ppt/slides/_rels/slide57.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7.xml"/></Relationships>
</file>

<file path=ppt/slides/_rels/slide58.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13.xml"/></Relationships>
</file>

<file path=ppt/slides/_rels/slide59.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60.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7.xml"/></Relationships>
</file>

<file path=ppt/slides/_rels/slide61.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7.xml"/></Relationships>
</file>

<file path=ppt/slides/_rels/slide62.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7.xml"/></Relationships>
</file>

<file path=ppt/slides/_rels/slide63.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7.xml"/></Relationships>
</file>

<file path=ppt/slides/_rels/slide64.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65.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66.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67.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7.xml"/></Relationships>
</file>

<file path=ppt/slides/_rels/slide68.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7.xml"/></Relationships>
</file>

<file path=ppt/slides/_rels/slide69.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70.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7.xml"/></Relationships>
</file>

<file path=ppt/slides/_rels/slide71.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7.xml"/></Relationships>
</file>

<file path=ppt/slides/_rels/slide72.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7.xml"/></Relationships>
</file>

<file path=ppt/slides/_rels/slide73.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74.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75.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76.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77.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7.xml"/></Relationships>
</file>

<file path=ppt/slides/_rels/slide78.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7.xml"/></Relationships>
</file>

<file path=ppt/slides/_rels/slide79.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80.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descr="blue sky with rainbow plus asho.jpg"/>
          <p:cNvPicPr>
            <a:picLocks noChangeAspect="1"/>
          </p:cNvPicPr>
          <p:nvPr/>
        </p:nvPicPr>
        <p:blipFill>
          <a:blip r:embed="rId2"/>
          <a:stretch>
            <a:fillRect/>
          </a:stretch>
        </p:blipFill>
        <p:spPr>
          <a:xfrm>
            <a:off x="0" y="0"/>
            <a:ext cx="9144000" cy="6852683"/>
          </a:xfrm>
          <a:prstGeom prst="rect">
            <a:avLst/>
          </a:prstGeom>
        </p:spPr>
      </p:pic>
      <p:sp>
        <p:nvSpPr>
          <p:cNvPr id="3" name="Rectangle 2"/>
          <p:cNvSpPr/>
          <p:nvPr/>
        </p:nvSpPr>
        <p:spPr>
          <a:xfrm>
            <a:off x="470388" y="3036278"/>
            <a:ext cx="8203224" cy="3436838"/>
          </a:xfrm>
          <a:prstGeom prst="rect">
            <a:avLst/>
          </a:prstGeom>
        </p:spPr>
        <p:txBody>
          <a:bodyPr wrap="square">
            <a:spAutoFit/>
          </a:bodyPr>
          <a:lstStyle/>
          <a:p>
            <a:pPr algn="ctr" eaLnBrk="1" hangingPunct="1">
              <a:buNone/>
            </a:pPr>
            <a:r>
              <a:rPr lang="en-US" sz="2400" b="1" dirty="0" smtClean="0">
                <a:solidFill>
                  <a:schemeClr val="tx1">
                    <a:lumMod val="95000"/>
                    <a:lumOff val="5000"/>
                  </a:schemeClr>
                </a:solidFill>
                <a:latin typeface="Calibri" pitchFamily="34" charset="0"/>
              </a:rPr>
              <a:t>based  on </a:t>
            </a:r>
          </a:p>
          <a:p>
            <a:pPr eaLnBrk="1" hangingPunct="1">
              <a:spcAft>
                <a:spcPts val="400"/>
              </a:spcAft>
              <a:buFont typeface="Arial" pitchFamily="34" charset="0"/>
              <a:buChar char="•"/>
            </a:pPr>
            <a:r>
              <a:rPr lang="en-US" sz="3600" b="1" dirty="0" smtClean="0">
                <a:solidFill>
                  <a:schemeClr val="tx1">
                    <a:lumMod val="95000"/>
                    <a:lumOff val="5000"/>
                  </a:schemeClr>
                </a:solidFill>
                <a:latin typeface="Calibri" pitchFamily="34" charset="0"/>
              </a:rPr>
              <a:t> Hymns of Zarathushtra - Dinshaw Irani</a:t>
            </a:r>
          </a:p>
          <a:p>
            <a:pPr eaLnBrk="1" hangingPunct="1">
              <a:spcAft>
                <a:spcPts val="400"/>
              </a:spcAft>
              <a:buFont typeface="Arial" pitchFamily="34" charset="0"/>
              <a:buChar char="•"/>
            </a:pPr>
            <a:r>
              <a:rPr lang="en-US" sz="3600" b="1" spc="-150" dirty="0" smtClean="0">
                <a:solidFill>
                  <a:schemeClr val="tx1">
                    <a:lumMod val="95000"/>
                    <a:lumOff val="5000"/>
                  </a:schemeClr>
                </a:solidFill>
                <a:latin typeface="Calibri" pitchFamily="34" charset="0"/>
              </a:rPr>
              <a:t> Gatha’s of Zarathushtra by Pilloo Nanavutty</a:t>
            </a:r>
          </a:p>
          <a:p>
            <a:pPr eaLnBrk="1" hangingPunct="1">
              <a:spcAft>
                <a:spcPts val="400"/>
              </a:spcAft>
              <a:buFont typeface="Arial" pitchFamily="34" charset="0"/>
              <a:buChar char="•"/>
            </a:pPr>
            <a:r>
              <a:rPr lang="en-US" sz="3600" b="1" dirty="0" smtClean="0">
                <a:solidFill>
                  <a:schemeClr val="tx1">
                    <a:lumMod val="95000"/>
                    <a:lumOff val="5000"/>
                  </a:schemeClr>
                </a:solidFill>
                <a:latin typeface="Calibri" pitchFamily="34" charset="0"/>
              </a:rPr>
              <a:t> Mr. Keki Bhote’s Lecture WZC 1996</a:t>
            </a:r>
          </a:p>
          <a:p>
            <a:pPr eaLnBrk="1" hangingPunct="1">
              <a:spcAft>
                <a:spcPts val="400"/>
              </a:spcAft>
              <a:buFont typeface="Arial" pitchFamily="34" charset="0"/>
              <a:buChar char="•"/>
            </a:pPr>
            <a:r>
              <a:rPr lang="en-US" sz="3600" b="1" dirty="0" smtClean="0">
                <a:solidFill>
                  <a:schemeClr val="tx1">
                    <a:lumMod val="95000"/>
                    <a:lumOff val="5000"/>
                  </a:schemeClr>
                </a:solidFill>
                <a:latin typeface="Calibri" pitchFamily="34" charset="0"/>
              </a:rPr>
              <a:t> Zoroastrian Theology by Dr. M.N. Dhalla</a:t>
            </a:r>
          </a:p>
          <a:p>
            <a:pPr eaLnBrk="1" hangingPunct="1">
              <a:spcAft>
                <a:spcPts val="400"/>
              </a:spcAft>
              <a:buFont typeface="Arial" pitchFamily="34" charset="0"/>
              <a:buChar char="•"/>
            </a:pPr>
            <a:r>
              <a:rPr lang="en-US" sz="3600" b="1" dirty="0" smtClean="0">
                <a:solidFill>
                  <a:schemeClr val="tx1">
                    <a:lumMod val="95000"/>
                    <a:lumOff val="5000"/>
                  </a:schemeClr>
                </a:solidFill>
                <a:latin typeface="Calibri" pitchFamily="34" charset="0"/>
              </a:rPr>
              <a:t> And other sources</a:t>
            </a:r>
            <a:endParaRPr lang="en-US" sz="3600" b="1" dirty="0">
              <a:solidFill>
                <a:schemeClr val="tx1">
                  <a:lumMod val="95000"/>
                  <a:lumOff val="5000"/>
                </a:schemeClr>
              </a:solidFill>
              <a:latin typeface="Calibri" pitchFamily="34" charset="0"/>
            </a:endParaRPr>
          </a:p>
        </p:txBody>
      </p:sp>
      <p:sp>
        <p:nvSpPr>
          <p:cNvPr id="4" name="Rectangle 12"/>
          <p:cNvSpPr txBox="1">
            <a:spLocks noChangeArrowheads="1"/>
          </p:cNvSpPr>
          <p:nvPr/>
        </p:nvSpPr>
        <p:spPr>
          <a:xfrm>
            <a:off x="685800" y="1310055"/>
            <a:ext cx="7772400" cy="2096627"/>
          </a:xfrm>
          <a:prstGeom prst="rect">
            <a:avLst/>
          </a:prstGeom>
        </p:spPr>
        <p:txBody>
          <a:bodyPr/>
          <a:lstStyle/>
          <a:p>
            <a:pPr algn="ctr"/>
            <a:r>
              <a:rPr lang="en-US" sz="3600" b="1" dirty="0" smtClean="0">
                <a:solidFill>
                  <a:srgbClr val="FFFF99"/>
                </a:solidFill>
                <a:effectLst>
                  <a:outerShdw blurRad="38100" dist="38100" dir="2700000" algn="tl">
                    <a:srgbClr val="000000">
                      <a:alpha val="43137"/>
                    </a:srgbClr>
                  </a:outerShdw>
                </a:effectLst>
                <a:latin typeface="Calibri" pitchFamily="34" charset="0"/>
              </a:rPr>
              <a:t>ZARATHUSHTRA’S GATHAS</a:t>
            </a:r>
          </a:p>
          <a:p>
            <a:pPr algn="ctr"/>
            <a:r>
              <a:rPr lang="en-US" sz="3600" b="1" dirty="0" smtClean="0">
                <a:solidFill>
                  <a:srgbClr val="FFFF99"/>
                </a:solidFill>
                <a:effectLst>
                  <a:outerShdw blurRad="38100" dist="38100" dir="2700000" algn="tl">
                    <a:srgbClr val="000000">
                      <a:alpha val="43137"/>
                    </a:srgbClr>
                  </a:outerShdw>
                </a:effectLst>
                <a:latin typeface="Calibri" pitchFamily="34" charset="0"/>
              </a:rPr>
              <a:t>A  Presentation </a:t>
            </a:r>
          </a:p>
          <a:p>
            <a:pPr algn="ctr"/>
            <a:r>
              <a:rPr lang="en-US" sz="3600" b="1" dirty="0" smtClean="0">
                <a:solidFill>
                  <a:srgbClr val="FFFF99"/>
                </a:solidFill>
                <a:effectLst>
                  <a:outerShdw blurRad="38100" dist="38100" dir="2700000" algn="tl">
                    <a:srgbClr val="000000">
                      <a:alpha val="43137"/>
                    </a:srgbClr>
                  </a:outerShdw>
                </a:effectLst>
                <a:latin typeface="Calibri" pitchFamily="34" charset="0"/>
              </a:rPr>
              <a:t>Compiled by  Kersee Kabraji</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high res sky 3.jpg"/>
          <p:cNvPicPr>
            <a:picLocks noChangeAspect="1"/>
          </p:cNvPicPr>
          <p:nvPr/>
        </p:nvPicPr>
        <p:blipFill>
          <a:blip r:embed="rId2"/>
          <a:stretch>
            <a:fillRect/>
          </a:stretch>
        </p:blipFill>
        <p:spPr>
          <a:xfrm>
            <a:off x="0" y="0"/>
            <a:ext cx="9144000" cy="6864264"/>
          </a:xfrm>
          <a:prstGeom prst="rect">
            <a:avLst/>
          </a:prstGeom>
        </p:spPr>
      </p:pic>
      <p:sp>
        <p:nvSpPr>
          <p:cNvPr id="3" name="Rectangle 12"/>
          <p:cNvSpPr txBox="1">
            <a:spLocks noChangeArrowheads="1"/>
          </p:cNvSpPr>
          <p:nvPr/>
        </p:nvSpPr>
        <p:spPr>
          <a:xfrm>
            <a:off x="228600" y="169069"/>
            <a:ext cx="8686800" cy="750887"/>
          </a:xfrm>
          <a:prstGeom prst="rect">
            <a:avLst/>
          </a:prstGeom>
        </p:spPr>
        <p:txBody>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1" i="0" u="none" strike="noStrike" kern="1200" cap="none" spc="0" normalizeH="0" baseline="0" noProof="0" dirty="0" smtClean="0">
                <a:ln>
                  <a:noFill/>
                </a:ln>
                <a:solidFill>
                  <a:srgbClr val="FFFF99"/>
                </a:solidFill>
                <a:effectLst>
                  <a:outerShdw blurRad="38100" dist="38100" dir="2700000" algn="tl">
                    <a:srgbClr val="000000">
                      <a:alpha val="43137"/>
                    </a:srgbClr>
                  </a:outerShdw>
                </a:effectLst>
                <a:uLnTx/>
                <a:uFillTx/>
                <a:latin typeface="+mj-lt"/>
                <a:ea typeface="+mj-ea"/>
                <a:cs typeface="+mj-cs"/>
              </a:rPr>
              <a:t>A BIRDS EYE VIEW OF THE HISTORY</a:t>
            </a:r>
          </a:p>
        </p:txBody>
      </p:sp>
      <p:sp>
        <p:nvSpPr>
          <p:cNvPr id="4" name="Rectangle 13"/>
          <p:cNvSpPr txBox="1">
            <a:spLocks noChangeArrowheads="1"/>
          </p:cNvSpPr>
          <p:nvPr/>
        </p:nvSpPr>
        <p:spPr>
          <a:xfrm>
            <a:off x="426426" y="1250943"/>
            <a:ext cx="8291147" cy="5193816"/>
          </a:xfrm>
          <a:prstGeom prst="rect">
            <a:avLst/>
          </a:prstGeom>
        </p:spPr>
        <p:txBody>
          <a:bodyPr/>
          <a:lstStyle/>
          <a:p>
            <a:pPr marL="533400" marR="0" lvl="0" indent="-533400" algn="l" defTabSz="914400" rtl="0" eaLnBrk="1" fontAlgn="auto" latinLnBrk="0" hangingPunct="1">
              <a:lnSpc>
                <a:spcPct val="90000"/>
              </a:lnSpc>
              <a:spcBef>
                <a:spcPct val="20000"/>
              </a:spcBef>
              <a:spcAft>
                <a:spcPts val="0"/>
              </a:spcAft>
              <a:buClrTx/>
              <a:buSzTx/>
              <a:buFontTx/>
              <a:buAutoNum type="arabicPeriod"/>
              <a:tabLst/>
              <a:defRPr/>
            </a:pPr>
            <a:r>
              <a:rPr kumimoji="0" lang="en-US" sz="3200" b="1" i="0" u="non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The Pre-Gathic Period--from the earliest times to about 1200BC</a:t>
            </a:r>
          </a:p>
          <a:p>
            <a:pPr marL="533400" marR="0" lvl="0" indent="-533400" algn="l" defTabSz="914400" rtl="0" eaLnBrk="1" fontAlgn="auto" latinLnBrk="0" hangingPunct="1">
              <a:lnSpc>
                <a:spcPct val="90000"/>
              </a:lnSpc>
              <a:spcBef>
                <a:spcPct val="20000"/>
              </a:spcBef>
              <a:spcAft>
                <a:spcPts val="0"/>
              </a:spcAft>
              <a:buClrTx/>
              <a:buSzTx/>
              <a:buFontTx/>
              <a:buAutoNum type="arabicPeriod"/>
              <a:tabLst/>
              <a:defRPr/>
            </a:pPr>
            <a:r>
              <a:rPr kumimoji="0" lang="en-US" sz="3200" b="1" i="0" u="non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The Gathic Period : about  1200BC to 800BC</a:t>
            </a:r>
          </a:p>
          <a:p>
            <a:pPr marL="533400" marR="0" lvl="0" indent="-533400" algn="l" defTabSz="914400" rtl="0" eaLnBrk="1" fontAlgn="auto" latinLnBrk="0" hangingPunct="1">
              <a:lnSpc>
                <a:spcPct val="90000"/>
              </a:lnSpc>
              <a:spcBef>
                <a:spcPct val="20000"/>
              </a:spcBef>
              <a:spcAft>
                <a:spcPts val="0"/>
              </a:spcAft>
              <a:buClrTx/>
              <a:buSzTx/>
              <a:buFontTx/>
              <a:buAutoNum type="arabicPeriod"/>
              <a:tabLst/>
              <a:defRPr/>
            </a:pPr>
            <a:r>
              <a:rPr kumimoji="0" lang="en-US" sz="3200" b="1" i="0" u="non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The Avestan Period: </a:t>
            </a:r>
            <a:r>
              <a:rPr lang="en-US" sz="3200" b="1" dirty="0" smtClean="0">
                <a:effectLst>
                  <a:outerShdw blurRad="38100" dist="38100" dir="2700000" algn="tl">
                    <a:srgbClr val="000000">
                      <a:alpha val="43137"/>
                    </a:srgbClr>
                  </a:outerShdw>
                </a:effectLst>
              </a:rPr>
              <a:t>a</a:t>
            </a:r>
            <a:r>
              <a:rPr kumimoji="0" lang="en-US" sz="3200" b="1" i="0" u="non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bout 800BC to 200AD at the latest</a:t>
            </a:r>
          </a:p>
          <a:p>
            <a:pPr marL="533400" marR="0" lvl="0" indent="-533400" algn="l" defTabSz="914400" rtl="0" eaLnBrk="1" fontAlgn="auto" latinLnBrk="0" hangingPunct="1">
              <a:lnSpc>
                <a:spcPct val="90000"/>
              </a:lnSpc>
              <a:spcBef>
                <a:spcPct val="20000"/>
              </a:spcBef>
              <a:spcAft>
                <a:spcPts val="0"/>
              </a:spcAft>
              <a:buClrTx/>
              <a:buSzTx/>
              <a:buFontTx/>
              <a:buAutoNum type="arabicPeriod"/>
              <a:tabLst/>
              <a:defRPr/>
            </a:pPr>
            <a:r>
              <a:rPr kumimoji="0" lang="en-US" sz="3200" b="1" i="0" u="non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The Pahlavi Period : from 3rd to 9th century </a:t>
            </a:r>
          </a:p>
          <a:p>
            <a:pPr marL="533400" marR="0" lvl="0" indent="-533400" algn="l" defTabSz="914400" rtl="0" eaLnBrk="1" fontAlgn="auto" latinLnBrk="0" hangingPunct="1">
              <a:lnSpc>
                <a:spcPct val="90000"/>
              </a:lnSpc>
              <a:spcBef>
                <a:spcPct val="20000"/>
              </a:spcBef>
              <a:spcAft>
                <a:spcPts val="0"/>
              </a:spcAft>
              <a:buClrTx/>
              <a:buSzTx/>
              <a:buFontTx/>
              <a:buAutoNum type="arabicPeriod"/>
              <a:tabLst/>
              <a:defRPr/>
            </a:pPr>
            <a:r>
              <a:rPr kumimoji="0" lang="en-US" sz="3200" b="1" i="0" u="non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A Period of Decadence : from 7th to 18th century </a:t>
            </a:r>
          </a:p>
          <a:p>
            <a:pPr marL="533400" marR="0" lvl="0" indent="-533400" algn="l" defTabSz="914400" rtl="0" eaLnBrk="1" fontAlgn="auto" latinLnBrk="0" hangingPunct="1">
              <a:lnSpc>
                <a:spcPct val="90000"/>
              </a:lnSpc>
              <a:spcBef>
                <a:spcPct val="20000"/>
              </a:spcBef>
              <a:spcAft>
                <a:spcPts val="0"/>
              </a:spcAft>
              <a:buClrTx/>
              <a:buSzTx/>
              <a:buFontTx/>
              <a:buAutoNum type="arabicPeriod"/>
              <a:tabLst/>
              <a:defRPr/>
            </a:pPr>
            <a:r>
              <a:rPr kumimoji="0" lang="en-US" sz="3200" b="1" i="0" u="non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A Period of Revival : from 18th century and after</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nvGraphicFramePr>
        <p:xfrm>
          <a:off x="0" y="-228600"/>
          <a:ext cx="9144000" cy="7327940"/>
        </p:xfrm>
        <a:graphic>
          <a:graphicData uri="http://schemas.openxmlformats.org/drawingml/2006/table">
            <a:tbl>
              <a:tblPr firstRow="1" bandRow="1">
                <a:tableStyleId>{5C22544A-7EE6-4342-B048-85BDC9FD1C3A}</a:tableStyleId>
              </a:tblPr>
              <a:tblGrid>
                <a:gridCol w="1524000"/>
                <a:gridCol w="1524000"/>
                <a:gridCol w="1397168"/>
                <a:gridCol w="1650832"/>
                <a:gridCol w="1524000"/>
                <a:gridCol w="1524000"/>
              </a:tblGrid>
              <a:tr h="317540">
                <a:tc gridSpan="6">
                  <a:txBody>
                    <a:bodyPr/>
                    <a:lstStyle/>
                    <a:p>
                      <a:pPr algn="ctr"/>
                      <a:r>
                        <a:rPr kumimoji="0" lang="en-US" sz="1400" b="1" i="0" u="none" strike="noStrike" cap="none" normalizeH="0" baseline="0" dirty="0" smtClean="0">
                          <a:ln>
                            <a:noFill/>
                          </a:ln>
                          <a:solidFill>
                            <a:srgbClr val="0F243E"/>
                          </a:solidFill>
                          <a:effectLst/>
                          <a:latin typeface="Arial" pitchFamily="34" charset="0"/>
                          <a:ea typeface="Times New Roman" pitchFamily="18" charset="0"/>
                          <a:cs typeface="Arial" pitchFamily="34" charset="0"/>
                        </a:rPr>
                        <a:t> </a:t>
                      </a:r>
                      <a:r>
                        <a:rPr kumimoji="0" lang="en-US" sz="1400" b="1" i="0" u="none" strike="noStrike" cap="none" normalizeH="0" baseline="0" dirty="0" smtClean="0">
                          <a:ln>
                            <a:noFill/>
                          </a:ln>
                          <a:solidFill>
                            <a:srgbClr val="FFFF99"/>
                          </a:solidFill>
                          <a:effectLst>
                            <a:outerShdw blurRad="38100" dist="38100" dir="2700000" algn="tl">
                              <a:srgbClr val="000000">
                                <a:alpha val="43137"/>
                              </a:srgbClr>
                            </a:outerShdw>
                          </a:effectLst>
                          <a:latin typeface="Arial" pitchFamily="34" charset="0"/>
                          <a:ea typeface="Times New Roman" pitchFamily="18" charset="0"/>
                          <a:cs typeface="Arial" pitchFamily="34" charset="0"/>
                        </a:rPr>
                        <a:t>HISTORY  OF  ZOROASTRIANISM</a:t>
                      </a:r>
                      <a:r>
                        <a:rPr kumimoji="0" lang="en-US" sz="1400" b="1" i="0" u="none" strike="noStrike" cap="none" normalizeH="0" baseline="0" dirty="0" smtClean="0">
                          <a:ln>
                            <a:noFill/>
                          </a:ln>
                          <a:solidFill>
                            <a:srgbClr val="0F243E"/>
                          </a:solidFill>
                          <a:effectLst/>
                          <a:latin typeface="Arial" pitchFamily="34" charset="0"/>
                          <a:ea typeface="Times New Roman" pitchFamily="18" charset="0"/>
                          <a:cs typeface="Arial" pitchFamily="34" charset="0"/>
                        </a:rPr>
                        <a:t> </a:t>
                      </a:r>
                      <a:endParaRPr lang="en-US" sz="1400" b="1" dirty="0"/>
                    </a:p>
                  </a:txBody>
                  <a:tcPr/>
                </a:tc>
                <a:tc hMerge="1">
                  <a:txBody>
                    <a:bodyPr/>
                    <a:lstStyle/>
                    <a:p>
                      <a:endParaRPr lang="en-US" dirty="0"/>
                    </a:p>
                  </a:txBody>
                  <a:tcPr/>
                </a:tc>
                <a:tc hMerge="1">
                  <a:txBody>
                    <a:bodyPr/>
                    <a:lstStyle/>
                    <a:p>
                      <a:endParaRPr lang="en-US" dirty="0"/>
                    </a:p>
                  </a:txBody>
                  <a:tcPr/>
                </a:tc>
                <a:tc hMerge="1">
                  <a:txBody>
                    <a:bodyPr/>
                    <a:lstStyle/>
                    <a:p>
                      <a:endParaRPr lang="en-US" dirty="0"/>
                    </a:p>
                  </a:txBody>
                  <a:tcPr/>
                </a:tc>
                <a:tc hMerge="1">
                  <a:txBody>
                    <a:bodyPr/>
                    <a:lstStyle/>
                    <a:p>
                      <a:endParaRPr lang="en-US" dirty="0"/>
                    </a:p>
                  </a:txBody>
                  <a:tcPr/>
                </a:tc>
                <a:tc hMerge="1">
                  <a:txBody>
                    <a:bodyPr/>
                    <a:lstStyle/>
                    <a:p>
                      <a:endParaRPr lang="en-US" dirty="0"/>
                    </a:p>
                  </a:txBody>
                  <a:tcPr/>
                </a:tc>
              </a:tr>
              <a:tr h="469395">
                <a:tc>
                  <a:txBody>
                    <a:bodyPr/>
                    <a:lstStyle/>
                    <a:p>
                      <a:r>
                        <a:rPr lang="en-US" sz="1400" b="1" dirty="0" smtClean="0">
                          <a:solidFill>
                            <a:srgbClr val="FF0000"/>
                          </a:solidFill>
                        </a:rPr>
                        <a:t>PRE-GATHIC</a:t>
                      </a:r>
                    </a:p>
                    <a:p>
                      <a:r>
                        <a:rPr lang="en-US" sz="1400" b="1" dirty="0" smtClean="0">
                          <a:solidFill>
                            <a:srgbClr val="FF0000"/>
                          </a:solidFill>
                        </a:rPr>
                        <a:t>PERIOD</a:t>
                      </a:r>
                      <a:endParaRPr lang="en-US" sz="1400" b="1" dirty="0">
                        <a:solidFill>
                          <a:srgbClr val="FF0000"/>
                        </a:solidFill>
                      </a:endParaRPr>
                    </a:p>
                  </a:txBody>
                  <a:tcPr/>
                </a:tc>
                <a:tc>
                  <a:txBody>
                    <a:bodyPr/>
                    <a:lstStyle/>
                    <a:p>
                      <a:r>
                        <a:rPr lang="en-US" sz="1400" b="1" dirty="0" smtClean="0">
                          <a:solidFill>
                            <a:srgbClr val="FF0000"/>
                          </a:solidFill>
                        </a:rPr>
                        <a:t>GATHIC</a:t>
                      </a:r>
                    </a:p>
                    <a:p>
                      <a:r>
                        <a:rPr lang="en-US" sz="1400" b="1" dirty="0" smtClean="0">
                          <a:solidFill>
                            <a:srgbClr val="FF0000"/>
                          </a:solidFill>
                        </a:rPr>
                        <a:t>PERIOD</a:t>
                      </a:r>
                      <a:endParaRPr lang="en-US" sz="1400" b="1" dirty="0">
                        <a:solidFill>
                          <a:srgbClr val="FF0000"/>
                        </a:solidFill>
                      </a:endParaRPr>
                    </a:p>
                  </a:txBody>
                  <a:tcPr/>
                </a:tc>
                <a:tc>
                  <a:txBody>
                    <a:bodyPr/>
                    <a:lstStyle/>
                    <a:p>
                      <a:r>
                        <a:rPr lang="en-US" sz="1400" b="1" dirty="0" smtClean="0">
                          <a:solidFill>
                            <a:srgbClr val="FF0000"/>
                          </a:solidFill>
                        </a:rPr>
                        <a:t>AVESTAN</a:t>
                      </a:r>
                    </a:p>
                    <a:p>
                      <a:r>
                        <a:rPr lang="en-US" sz="1400" b="1" dirty="0" smtClean="0">
                          <a:solidFill>
                            <a:srgbClr val="FF0000"/>
                          </a:solidFill>
                        </a:rPr>
                        <a:t>PERIOD</a:t>
                      </a:r>
                      <a:endParaRPr lang="en-US" sz="1400" b="1" dirty="0">
                        <a:solidFill>
                          <a:srgbClr val="FF0000"/>
                        </a:solidFill>
                      </a:endParaRPr>
                    </a:p>
                  </a:txBody>
                  <a:tcPr/>
                </a:tc>
                <a:tc>
                  <a:txBody>
                    <a:bodyPr/>
                    <a:lstStyle/>
                    <a:p>
                      <a:r>
                        <a:rPr lang="en-US" sz="1400" b="1" dirty="0" smtClean="0">
                          <a:solidFill>
                            <a:srgbClr val="FF0000"/>
                          </a:solidFill>
                        </a:rPr>
                        <a:t>PAHALAVI</a:t>
                      </a:r>
                    </a:p>
                    <a:p>
                      <a:r>
                        <a:rPr lang="en-US" sz="1400" b="1" dirty="0" smtClean="0">
                          <a:solidFill>
                            <a:srgbClr val="FF0000"/>
                          </a:solidFill>
                        </a:rPr>
                        <a:t>PERIOD</a:t>
                      </a:r>
                      <a:endParaRPr lang="en-US" sz="1400" b="1" dirty="0">
                        <a:solidFill>
                          <a:srgbClr val="FF0000"/>
                        </a:solidFill>
                      </a:endParaRPr>
                    </a:p>
                  </a:txBody>
                  <a:tcPr/>
                </a:tc>
                <a:tc>
                  <a:txBody>
                    <a:bodyPr/>
                    <a:lstStyle/>
                    <a:p>
                      <a:r>
                        <a:rPr lang="en-US" sz="1400" b="1" dirty="0" smtClean="0">
                          <a:solidFill>
                            <a:srgbClr val="FF0000"/>
                          </a:solidFill>
                        </a:rPr>
                        <a:t>PERIOD OF</a:t>
                      </a:r>
                    </a:p>
                    <a:p>
                      <a:r>
                        <a:rPr lang="en-US" sz="1400" b="1" dirty="0" smtClean="0">
                          <a:solidFill>
                            <a:srgbClr val="FF0000"/>
                          </a:solidFill>
                        </a:rPr>
                        <a:t>DECADENCE</a:t>
                      </a:r>
                      <a:endParaRPr lang="en-US" sz="1400" b="1" dirty="0">
                        <a:solidFill>
                          <a:srgbClr val="FF0000"/>
                        </a:solidFill>
                      </a:endParaRPr>
                    </a:p>
                  </a:txBody>
                  <a:tcPr/>
                </a:tc>
                <a:tc>
                  <a:txBody>
                    <a:bodyPr/>
                    <a:lstStyle/>
                    <a:p>
                      <a:r>
                        <a:rPr lang="en-US" sz="1400" b="1" dirty="0" smtClean="0">
                          <a:solidFill>
                            <a:srgbClr val="FF0000"/>
                          </a:solidFill>
                        </a:rPr>
                        <a:t>PERIOD OF</a:t>
                      </a:r>
                    </a:p>
                    <a:p>
                      <a:r>
                        <a:rPr lang="en-US" sz="1400" b="1" dirty="0" smtClean="0">
                          <a:solidFill>
                            <a:srgbClr val="FF0000"/>
                          </a:solidFill>
                        </a:rPr>
                        <a:t>REVIVAL</a:t>
                      </a:r>
                      <a:endParaRPr lang="en-US" sz="1400" b="1" dirty="0">
                        <a:solidFill>
                          <a:srgbClr val="FF0000"/>
                        </a:solidFill>
                      </a:endParaRPr>
                    </a:p>
                  </a:txBody>
                  <a:tcPr/>
                </a:tc>
              </a:tr>
              <a:tr h="454513">
                <a:tc>
                  <a:txBody>
                    <a:bodyPr/>
                    <a:lstStyle/>
                    <a:p>
                      <a:r>
                        <a:rPr kumimoji="0" lang="en-US" sz="12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Earliest times –</a:t>
                      </a:r>
                    </a:p>
                    <a:p>
                      <a:r>
                        <a:rPr kumimoji="0" lang="en-US" sz="12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Abt.1200 BC</a:t>
                      </a:r>
                      <a:endParaRPr lang="en-US" sz="1200" dirty="0"/>
                    </a:p>
                  </a:txBody>
                  <a:tcPr/>
                </a:tc>
                <a:tc>
                  <a:txBody>
                    <a:bodyPr/>
                    <a:lstStyle/>
                    <a:p>
                      <a:r>
                        <a:rPr kumimoji="0" lang="en-US" sz="12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1200 BC to </a:t>
                      </a:r>
                    </a:p>
                    <a:p>
                      <a:r>
                        <a:rPr kumimoji="0" lang="en-US" sz="12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Abt. 800 BC</a:t>
                      </a:r>
                      <a:endParaRPr lang="en-US" sz="1200" dirty="0"/>
                    </a:p>
                  </a:txBody>
                  <a:tcPr/>
                </a:tc>
                <a:tc>
                  <a:txBody>
                    <a:bodyPr/>
                    <a:lstStyle/>
                    <a:p>
                      <a:r>
                        <a:rPr kumimoji="0" lang="en-US" sz="12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Abt. 800 BC to</a:t>
                      </a:r>
                    </a:p>
                    <a:p>
                      <a:r>
                        <a:rPr kumimoji="0" lang="en-US" sz="12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Abt. 200 AD </a:t>
                      </a:r>
                      <a:endParaRPr lang="en-US" sz="1200" dirty="0"/>
                    </a:p>
                  </a:txBody>
                  <a:tcPr/>
                </a:tc>
                <a:tc>
                  <a:txBody>
                    <a:bodyPr/>
                    <a:lstStyle/>
                    <a:p>
                      <a:r>
                        <a:rPr kumimoji="0" lang="en-US" sz="12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200 AD to Abt.</a:t>
                      </a:r>
                    </a:p>
                    <a:p>
                      <a:r>
                        <a:rPr lang="en-US" sz="1200" b="1" dirty="0" smtClean="0"/>
                        <a:t>900 AD</a:t>
                      </a:r>
                      <a:endParaRPr lang="en-US" sz="1200" b="1" dirty="0"/>
                    </a:p>
                  </a:txBody>
                  <a:tcPr/>
                </a:tc>
                <a:tc>
                  <a:txBody>
                    <a:bodyPr/>
                    <a:lstStyle/>
                    <a:p>
                      <a:r>
                        <a:rPr kumimoji="0" lang="en-US" sz="12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900 AD till</a:t>
                      </a:r>
                    </a:p>
                    <a:p>
                      <a:r>
                        <a:rPr kumimoji="0" lang="en-US" sz="12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18</a:t>
                      </a:r>
                      <a:r>
                        <a:rPr kumimoji="0" lang="en-US" sz="1200" b="1" i="0" u="none" strike="noStrike" cap="none" normalizeH="0" baseline="30000" dirty="0" smtClean="0">
                          <a:ln>
                            <a:noFill/>
                          </a:ln>
                          <a:solidFill>
                            <a:schemeClr val="tx1"/>
                          </a:solidFill>
                          <a:effectLst/>
                          <a:latin typeface="Arial" pitchFamily="34" charset="0"/>
                          <a:ea typeface="Times New Roman" pitchFamily="18" charset="0"/>
                          <a:cs typeface="Arial" pitchFamily="34" charset="0"/>
                        </a:rPr>
                        <a:t>th</a:t>
                      </a:r>
                      <a:r>
                        <a:rPr kumimoji="0" lang="en-US" sz="12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Century</a:t>
                      </a:r>
                      <a:endParaRPr lang="en-US" sz="1200" dirty="0"/>
                    </a:p>
                  </a:txBody>
                  <a:tcPr/>
                </a:tc>
                <a:tc>
                  <a:txBody>
                    <a:bodyPr/>
                    <a:lstStyle/>
                    <a:p>
                      <a:r>
                        <a:rPr kumimoji="0" lang="en-US" sz="12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18</a:t>
                      </a:r>
                      <a:r>
                        <a:rPr kumimoji="0" lang="en-US" sz="1200" b="1" i="0" u="none" strike="noStrike" cap="none" normalizeH="0" baseline="30000" dirty="0" smtClean="0">
                          <a:ln>
                            <a:noFill/>
                          </a:ln>
                          <a:solidFill>
                            <a:schemeClr val="tx1"/>
                          </a:solidFill>
                          <a:effectLst/>
                          <a:latin typeface="Arial" pitchFamily="34" charset="0"/>
                          <a:ea typeface="Times New Roman" pitchFamily="18" charset="0"/>
                          <a:cs typeface="Arial" pitchFamily="34" charset="0"/>
                        </a:rPr>
                        <a:t>th</a:t>
                      </a:r>
                      <a:r>
                        <a:rPr kumimoji="0" lang="en-US" sz="12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Century Onwards</a:t>
                      </a:r>
                      <a:endParaRPr lang="en-US" sz="1200" dirty="0"/>
                    </a:p>
                  </a:txBody>
                  <a:tcPr/>
                </a:tc>
              </a:tr>
              <a:tr h="454513">
                <a:tc>
                  <a:txBody>
                    <a:bodyPr/>
                    <a:lstStyle/>
                    <a:p>
                      <a:r>
                        <a:rPr kumimoji="0" lang="en-US" sz="12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Worship of  Vayu, Usha, Baga, Homa, Perendi, Yazata, Airyaman, Mithra, etc. </a:t>
                      </a:r>
                      <a:endParaRPr lang="en-US" sz="1200" dirty="0"/>
                    </a:p>
                  </a:txBody>
                  <a:tcPr/>
                </a:tc>
                <a:tc>
                  <a:txBody>
                    <a:bodyPr/>
                    <a:lstStyle/>
                    <a:p>
                      <a:r>
                        <a:rPr kumimoji="0" lang="en-US" sz="12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Monotheism --  Amesa Spenta Vahu Manah, Asha, Armaity, Vahu Kshatra, Huvertat, Amertat, Atar.</a:t>
                      </a:r>
                      <a:endParaRPr lang="en-US" sz="1200" dirty="0"/>
                    </a:p>
                  </a:txBody>
                  <a:tcPr/>
                </a:tc>
                <a:tc>
                  <a:txBody>
                    <a:bodyPr/>
                    <a:lstStyle/>
                    <a:p>
                      <a:r>
                        <a:rPr kumimoji="0" lang="en-US" sz="12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Mixed scriptures of  pre-gathic and Gathic thoughts. Ava, Mah, Tir, Ram, Zamin, Gosh and other Yashts. </a:t>
                      </a:r>
                    </a:p>
                    <a:p>
                      <a:r>
                        <a:rPr kumimoji="0" lang="en-US" sz="12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Magi’s, Vendidad, Amesa Spenta  become Arch-Angels of Physical Objects.</a:t>
                      </a:r>
                      <a:endParaRPr lang="en-US" sz="1200" dirty="0"/>
                    </a:p>
                  </a:txBody>
                  <a:tcPr/>
                </a:tc>
                <a:tc>
                  <a:txBody>
                    <a:bodyPr/>
                    <a:lstStyle/>
                    <a:p>
                      <a:r>
                        <a:rPr kumimoji="0" lang="en-US" sz="12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500 yrs of foreign  rule-Shapoor II –translate all Avesta works to Pahlavi.</a:t>
                      </a:r>
                    </a:p>
                    <a:p>
                      <a:endParaRPr kumimoji="0" lang="en-US" sz="12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endParaRPr>
                    </a:p>
                    <a:p>
                      <a:r>
                        <a:rPr kumimoji="0" lang="en-US" sz="12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Priests  on  cabinet </a:t>
                      </a:r>
                      <a:endParaRPr lang="en-US" sz="1200" dirty="0"/>
                    </a:p>
                  </a:txBody>
                  <a:tcPr/>
                </a:tc>
                <a:tc>
                  <a:txBody>
                    <a:bodyPr/>
                    <a:lstStyle/>
                    <a:p>
                      <a:r>
                        <a:rPr kumimoji="0" lang="en-US" sz="12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No religious scholarships.</a:t>
                      </a:r>
                    </a:p>
                    <a:p>
                      <a:r>
                        <a:rPr kumimoji="0" lang="en-US" sz="12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Jamaspi </a:t>
                      </a:r>
                    </a:p>
                    <a:p>
                      <a:pPr marL="171450" indent="-171450">
                        <a:buFontTx/>
                        <a:buChar char="-"/>
                      </a:pPr>
                      <a:r>
                        <a:rPr kumimoji="0" lang="en-US" sz="12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Sad-dar </a:t>
                      </a:r>
                    </a:p>
                    <a:p>
                      <a:pPr marL="171450" indent="-171450">
                        <a:buFontTx/>
                        <a:buChar char="-"/>
                      </a:pPr>
                      <a:r>
                        <a:rPr kumimoji="0" lang="en-US" sz="12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Rivayets</a:t>
                      </a:r>
                    </a:p>
                    <a:p>
                      <a:pPr marL="0" indent="0">
                        <a:buFontTx/>
                        <a:buNone/>
                      </a:pPr>
                      <a:r>
                        <a:rPr kumimoji="0" lang="en-US" sz="12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3 questions</a:t>
                      </a:r>
                      <a:endParaRPr lang="en-US" sz="1200" dirty="0"/>
                    </a:p>
                  </a:txBody>
                  <a:tcPr/>
                </a:tc>
                <a:tc>
                  <a:txBody>
                    <a:bodyPr/>
                    <a:lstStyle/>
                    <a:p>
                      <a:r>
                        <a:rPr kumimoji="0" lang="en-US" sz="12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Anquetil du Burnoff, Spiegel Westergaad Dermesteter, Hombach. Insler, K.R. Cama, Sanjana, Modi, Bode, Chatterji, Dr.M.N.Dhalla, Nanavutty, Kanga, Dadachanji, Wadia A, Bharucha, Anklesaria, Taraporewalla.</a:t>
                      </a:r>
                      <a:endParaRPr lang="en-US" sz="1200" dirty="0"/>
                    </a:p>
                  </a:txBody>
                  <a:tcPr/>
                </a:tc>
              </a:tr>
              <a:tr h="454513">
                <a:tc>
                  <a:txBody>
                    <a:bodyPr/>
                    <a:lstStyle/>
                    <a:p>
                      <a:r>
                        <a:rPr kumimoji="0" lang="en-US" sz="12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Animals sacrificed</a:t>
                      </a:r>
                      <a:endParaRPr lang="en-US" sz="1200" dirty="0"/>
                    </a:p>
                  </a:txBody>
                  <a:tcPr/>
                </a:tc>
                <a:tc>
                  <a:txBody>
                    <a:bodyPr/>
                    <a:lstStyle/>
                    <a:p>
                      <a:r>
                        <a:rPr kumimoji="0" lang="en-US" sz="12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Twin mentality Shroasa</a:t>
                      </a:r>
                    </a:p>
                    <a:p>
                      <a:r>
                        <a:rPr kumimoji="0" lang="en-US" sz="12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Hamkar</a:t>
                      </a:r>
                      <a:endParaRPr lang="en-US" sz="1200" dirty="0"/>
                    </a:p>
                  </a:txBody>
                  <a:tcPr/>
                </a:tc>
                <a:tc>
                  <a:txBody>
                    <a:bodyPr/>
                    <a:lstStyle/>
                    <a:p>
                      <a:endParaRPr lang="en-US" sz="1200" dirty="0"/>
                    </a:p>
                  </a:txBody>
                  <a:tcPr/>
                </a:tc>
                <a:tc>
                  <a:txBody>
                    <a:bodyPr/>
                    <a:lstStyle/>
                    <a:p>
                      <a:endParaRPr lang="en-US" sz="1200" dirty="0"/>
                    </a:p>
                  </a:txBody>
                  <a:tcPr/>
                </a:tc>
                <a:tc>
                  <a:txBody>
                    <a:bodyPr/>
                    <a:lstStyle/>
                    <a:p>
                      <a:r>
                        <a:rPr kumimoji="0" lang="en-US" sz="12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Padania’s dokhma </a:t>
                      </a:r>
                      <a:endParaRPr lang="en-US" sz="1200" dirty="0"/>
                    </a:p>
                  </a:txBody>
                  <a:tcPr/>
                </a:tc>
                <a:tc>
                  <a:txBody>
                    <a:bodyPr/>
                    <a:lstStyle/>
                    <a:p>
                      <a:endParaRPr lang="en-US" sz="1200" dirty="0"/>
                    </a:p>
                  </a:txBody>
                  <a:tcPr/>
                </a:tc>
              </a:tr>
              <a:tr h="476127">
                <a:tc>
                  <a:txBody>
                    <a:bodyPr/>
                    <a:lstStyle/>
                    <a:p>
                      <a:r>
                        <a:rPr kumimoji="0" lang="en-US" sz="12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Karpans, Kavis, Sorcerers.</a:t>
                      </a:r>
                      <a:endParaRPr lang="en-US" sz="1200" dirty="0"/>
                    </a:p>
                  </a:txBody>
                  <a:tcPr/>
                </a:tc>
                <a:tc>
                  <a:txBody>
                    <a:bodyPr/>
                    <a:lstStyle/>
                    <a:p>
                      <a:r>
                        <a:rPr kumimoji="0" lang="en-US" sz="12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Morality as basis of  religion.</a:t>
                      </a:r>
                      <a:endParaRPr lang="en-US" sz="1200" dirty="0"/>
                    </a:p>
                  </a:txBody>
                  <a:tcPr/>
                </a:tc>
                <a:tc>
                  <a:txBody>
                    <a:bodyPr/>
                    <a:lstStyle/>
                    <a:p>
                      <a:r>
                        <a:rPr kumimoji="0" lang="en-US" sz="12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-invasion by Alexander.</a:t>
                      </a:r>
                      <a:endParaRPr lang="en-US" sz="1200" dirty="0"/>
                    </a:p>
                  </a:txBody>
                  <a:tcPr/>
                </a:tc>
                <a:tc>
                  <a:txBody>
                    <a:bodyPr/>
                    <a:lstStyle/>
                    <a:p>
                      <a:r>
                        <a:rPr kumimoji="0" lang="en-US" sz="12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Patet pashemani, start of dogmatism, Dinkard, bundehisn Arda  Viraf Name.</a:t>
                      </a:r>
                      <a:endParaRPr lang="en-US" sz="1200" dirty="0"/>
                    </a:p>
                  </a:txBody>
                  <a:tcPr/>
                </a:tc>
                <a:tc>
                  <a:txBody>
                    <a:bodyPr/>
                    <a:lstStyle/>
                    <a:p>
                      <a:endParaRPr lang="en-US" sz="1200" dirty="0"/>
                    </a:p>
                  </a:txBody>
                  <a:tcPr/>
                </a:tc>
                <a:tc>
                  <a:txBody>
                    <a:bodyPr/>
                    <a:lstStyle/>
                    <a:p>
                      <a:endParaRPr lang="en-US" sz="1200" dirty="0"/>
                    </a:p>
                  </a:txBody>
                  <a:tcPr/>
                </a:tc>
              </a:tr>
              <a:tr h="279009">
                <a:tc gridSpan="6">
                  <a:txBody>
                    <a:bodyPr/>
                    <a:lstStyle/>
                    <a:p>
                      <a:r>
                        <a:rPr kumimoji="0" lang="en-US" sz="12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Some names of Western as well as Zoroastrian Scholars have been inadvertently left out for want of space to accommodate all.</a:t>
                      </a:r>
                      <a:endParaRPr lang="en-US" sz="1200" dirty="0"/>
                    </a:p>
                  </a:txBody>
                  <a:tcPr/>
                </a:tc>
                <a:tc hMerge="1">
                  <a:txBody>
                    <a:bodyPr/>
                    <a:lstStyle/>
                    <a:p>
                      <a:endParaRPr lang="en-US" sz="1200" dirty="0"/>
                    </a:p>
                  </a:txBody>
                  <a:tcPr/>
                </a:tc>
                <a:tc hMerge="1">
                  <a:txBody>
                    <a:bodyPr/>
                    <a:lstStyle/>
                    <a:p>
                      <a:endParaRPr lang="en-US" sz="1200" dirty="0"/>
                    </a:p>
                  </a:txBody>
                  <a:tcPr/>
                </a:tc>
                <a:tc hMerge="1">
                  <a:txBody>
                    <a:bodyPr/>
                    <a:lstStyle/>
                    <a:p>
                      <a:endParaRPr lang="en-US" sz="1200" dirty="0"/>
                    </a:p>
                  </a:txBody>
                  <a:tcPr/>
                </a:tc>
                <a:tc hMerge="1">
                  <a:txBody>
                    <a:bodyPr/>
                    <a:lstStyle/>
                    <a:p>
                      <a:endParaRPr lang="en-US" sz="1200" dirty="0"/>
                    </a:p>
                  </a:txBody>
                  <a:tcPr/>
                </a:tc>
                <a:tc hMerge="1">
                  <a:txBody>
                    <a:bodyPr/>
                    <a:lstStyle/>
                    <a:p>
                      <a:endParaRPr lang="en-US" sz="1200" dirty="0"/>
                    </a:p>
                  </a:txBody>
                  <a:tcPr/>
                </a:tc>
              </a:tr>
              <a:tr h="272301">
                <a:tc gridSpan="6">
                  <a:txBody>
                    <a:bodyPr/>
                    <a:lstStyle/>
                    <a:p>
                      <a:r>
                        <a:rPr kumimoji="0" lang="en-US" sz="12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Kindly excuse the glaring omissions, if any. </a:t>
                      </a:r>
                      <a:endParaRPr lang="en-US" sz="1200" dirty="0"/>
                    </a:p>
                  </a:txBody>
                  <a:tcPr/>
                </a:tc>
                <a:tc hMerge="1">
                  <a:txBody>
                    <a:bodyPr/>
                    <a:lstStyle/>
                    <a:p>
                      <a:endParaRPr lang="en-US" sz="1200" dirty="0"/>
                    </a:p>
                  </a:txBody>
                  <a:tcPr/>
                </a:tc>
                <a:tc hMerge="1">
                  <a:txBody>
                    <a:bodyPr/>
                    <a:lstStyle/>
                    <a:p>
                      <a:endParaRPr lang="en-US" sz="1200" dirty="0"/>
                    </a:p>
                  </a:txBody>
                  <a:tcPr/>
                </a:tc>
                <a:tc hMerge="1">
                  <a:txBody>
                    <a:bodyPr/>
                    <a:lstStyle/>
                    <a:p>
                      <a:endParaRPr lang="en-US" sz="1200" dirty="0"/>
                    </a:p>
                  </a:txBody>
                  <a:tcPr/>
                </a:tc>
                <a:tc hMerge="1">
                  <a:txBody>
                    <a:bodyPr/>
                    <a:lstStyle/>
                    <a:p>
                      <a:endParaRPr lang="en-US" sz="1200" dirty="0"/>
                    </a:p>
                  </a:txBody>
                  <a:tcPr/>
                </a:tc>
                <a:tc hMerge="1">
                  <a:txBody>
                    <a:bodyPr/>
                    <a:lstStyle/>
                    <a:p>
                      <a:endParaRPr lang="en-US" sz="1200" dirty="0"/>
                    </a:p>
                  </a:txBody>
                  <a:tcPr/>
                </a:tc>
              </a:tr>
              <a:tr h="232678">
                <a:tc gridSpan="6">
                  <a:txBody>
                    <a:bodyPr/>
                    <a:lstStyle/>
                    <a:p>
                      <a:r>
                        <a:rPr kumimoji="0" lang="en-US" sz="12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This Chart is prepared  from ‘THE HISTORY OF ZOROASTRIANISM’ by Dr. Maneckji  N. Dhalla, Ph.D., Litt.D.</a:t>
                      </a:r>
                      <a:endParaRPr lang="en-US" sz="1200" dirty="0"/>
                    </a:p>
                  </a:txBody>
                  <a:tcPr/>
                </a:tc>
                <a:tc hMerge="1">
                  <a:txBody>
                    <a:bodyPr/>
                    <a:lstStyle/>
                    <a:p>
                      <a:endParaRPr lang="en-US" sz="1200" dirty="0"/>
                    </a:p>
                  </a:txBody>
                  <a:tcPr/>
                </a:tc>
                <a:tc hMerge="1">
                  <a:txBody>
                    <a:bodyPr/>
                    <a:lstStyle/>
                    <a:p>
                      <a:endParaRPr lang="en-US" sz="1200" dirty="0"/>
                    </a:p>
                  </a:txBody>
                  <a:tcPr/>
                </a:tc>
                <a:tc hMerge="1">
                  <a:txBody>
                    <a:bodyPr/>
                    <a:lstStyle/>
                    <a:p>
                      <a:endParaRPr lang="en-US" sz="1200" dirty="0"/>
                    </a:p>
                  </a:txBody>
                  <a:tcPr/>
                </a:tc>
                <a:tc hMerge="1">
                  <a:txBody>
                    <a:bodyPr/>
                    <a:lstStyle/>
                    <a:p>
                      <a:endParaRPr lang="en-US" sz="1200" dirty="0"/>
                    </a:p>
                  </a:txBody>
                  <a:tcPr/>
                </a:tc>
                <a:tc hMerge="1">
                  <a:txBody>
                    <a:bodyPr/>
                    <a:lstStyle/>
                    <a:p>
                      <a:endParaRPr lang="en-US" sz="1200" dirty="0"/>
                    </a:p>
                  </a:txBody>
                  <a:tcPr/>
                </a:tc>
              </a:tr>
              <a:tr h="262084">
                <a:tc gridSpan="6">
                  <a:txBody>
                    <a:bodyPr/>
                    <a:lstStyle/>
                    <a:p>
                      <a:r>
                        <a:rPr kumimoji="0" lang="en-US" sz="12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The High Priest of Parsis, Karachi.  For any further clarification, kindly refer to this book.</a:t>
                      </a:r>
                      <a:endParaRPr lang="en-US" sz="1200" dirty="0"/>
                    </a:p>
                  </a:txBody>
                  <a:tcPr/>
                </a:tc>
                <a:tc hMerge="1">
                  <a:txBody>
                    <a:bodyPr/>
                    <a:lstStyle/>
                    <a:p>
                      <a:endParaRPr lang="en-US" sz="1200" dirty="0"/>
                    </a:p>
                  </a:txBody>
                  <a:tcPr/>
                </a:tc>
                <a:tc hMerge="1">
                  <a:txBody>
                    <a:bodyPr/>
                    <a:lstStyle/>
                    <a:p>
                      <a:endParaRPr lang="en-US" sz="1200" dirty="0"/>
                    </a:p>
                  </a:txBody>
                  <a:tcPr/>
                </a:tc>
                <a:tc hMerge="1">
                  <a:txBody>
                    <a:bodyPr/>
                    <a:lstStyle/>
                    <a:p>
                      <a:endParaRPr lang="en-US" sz="1200" dirty="0"/>
                    </a:p>
                  </a:txBody>
                  <a:tcPr/>
                </a:tc>
                <a:tc hMerge="1">
                  <a:txBody>
                    <a:bodyPr/>
                    <a:lstStyle/>
                    <a:p>
                      <a:endParaRPr lang="en-US" sz="1200" dirty="0"/>
                    </a:p>
                  </a:txBody>
                  <a:tcPr/>
                </a:tc>
                <a:tc hMerge="1">
                  <a:txBody>
                    <a:bodyPr/>
                    <a:lstStyle/>
                    <a:p>
                      <a:endParaRPr lang="en-US" sz="1200" dirty="0"/>
                    </a:p>
                  </a:txBody>
                  <a:tcPr/>
                </a:tc>
              </a:tr>
              <a:tr h="324800">
                <a:tc gridSpan="6">
                  <a:txBody>
                    <a:bodyPr/>
                    <a:lstStyle/>
                    <a:p>
                      <a:r>
                        <a:rPr kumimoji="0" lang="en-US" sz="12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Dr. Dhalla has Authored ‘Zoroastrian Theology’,’Zoroastrian Civilization’,Our Perfecting World-Zarathushtra’s way of Life’, etc.</a:t>
                      </a:r>
                      <a:endParaRPr lang="en-US" sz="1200" dirty="0"/>
                    </a:p>
                  </a:txBody>
                  <a:tcPr/>
                </a:tc>
                <a:tc hMerge="1">
                  <a:txBody>
                    <a:bodyPr/>
                    <a:lstStyle/>
                    <a:p>
                      <a:endParaRPr lang="en-US" sz="1200" dirty="0"/>
                    </a:p>
                  </a:txBody>
                  <a:tcPr/>
                </a:tc>
                <a:tc hMerge="1">
                  <a:txBody>
                    <a:bodyPr/>
                    <a:lstStyle/>
                    <a:p>
                      <a:endParaRPr lang="en-US" sz="1200" dirty="0"/>
                    </a:p>
                  </a:txBody>
                  <a:tcPr/>
                </a:tc>
                <a:tc hMerge="1">
                  <a:txBody>
                    <a:bodyPr/>
                    <a:lstStyle/>
                    <a:p>
                      <a:endParaRPr lang="en-US" sz="1200" dirty="0"/>
                    </a:p>
                  </a:txBody>
                  <a:tcPr/>
                </a:tc>
                <a:tc hMerge="1">
                  <a:txBody>
                    <a:bodyPr/>
                    <a:lstStyle/>
                    <a:p>
                      <a:endParaRPr lang="en-US" sz="1200" dirty="0"/>
                    </a:p>
                  </a:txBody>
                  <a:tcPr/>
                </a:tc>
                <a:tc hMerge="1">
                  <a:txBody>
                    <a:bodyPr/>
                    <a:lstStyle/>
                    <a:p>
                      <a:endParaRPr lang="en-US" sz="1200" dirty="0"/>
                    </a:p>
                  </a:txBody>
                  <a:tcPr/>
                </a:tc>
              </a:tr>
            </a:tbl>
          </a:graphicData>
        </a:graphic>
      </p:graphicFrame>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descr="ski 1.jpg"/>
          <p:cNvPicPr>
            <a:picLocks noChangeAspect="1"/>
          </p:cNvPicPr>
          <p:nvPr/>
        </p:nvPicPr>
        <p:blipFill>
          <a:blip r:embed="rId2"/>
          <a:stretch>
            <a:fillRect/>
          </a:stretch>
        </p:blipFill>
        <p:spPr>
          <a:xfrm>
            <a:off x="0" y="0"/>
            <a:ext cx="9149892" cy="6865951"/>
          </a:xfrm>
          <a:prstGeom prst="rect">
            <a:avLst/>
          </a:prstGeom>
        </p:spPr>
      </p:pic>
      <p:sp>
        <p:nvSpPr>
          <p:cNvPr id="3" name="Rectangle 4"/>
          <p:cNvSpPr>
            <a:spLocks noChangeArrowheads="1"/>
          </p:cNvSpPr>
          <p:nvPr/>
        </p:nvSpPr>
        <p:spPr bwMode="auto">
          <a:xfrm>
            <a:off x="468313" y="0"/>
            <a:ext cx="8229600" cy="765175"/>
          </a:xfrm>
          <a:prstGeom prst="rect">
            <a:avLst/>
          </a:prstGeom>
          <a:noFill/>
          <a:ln w="9525">
            <a:noFill/>
            <a:miter lim="800000"/>
            <a:headEnd/>
            <a:tailEnd/>
          </a:ln>
          <a:effectLst/>
        </p:spPr>
        <p:txBody>
          <a:bodyPr anchor="ctr"/>
          <a:lstStyle/>
          <a:p>
            <a:pPr algn="ctr">
              <a:defRPr/>
            </a:pPr>
            <a:endParaRPr lang="en-US" sz="3600" dirty="0">
              <a:solidFill>
                <a:schemeClr val="tx2"/>
              </a:solidFill>
              <a:effectLst>
                <a:outerShdw blurRad="38100" dist="38100" dir="2700000" algn="tl">
                  <a:srgbClr val="000000"/>
                </a:outerShdw>
              </a:effectLst>
            </a:endParaRPr>
          </a:p>
        </p:txBody>
      </p:sp>
      <p:sp>
        <p:nvSpPr>
          <p:cNvPr id="5" name="Rectangle 4"/>
          <p:cNvSpPr>
            <a:spLocks noChangeArrowheads="1"/>
          </p:cNvSpPr>
          <p:nvPr/>
        </p:nvSpPr>
        <p:spPr bwMode="auto">
          <a:xfrm>
            <a:off x="457200" y="0"/>
            <a:ext cx="8229600" cy="765175"/>
          </a:xfrm>
          <a:prstGeom prst="rect">
            <a:avLst/>
          </a:prstGeom>
          <a:noFill/>
          <a:ln w="9525">
            <a:noFill/>
            <a:miter lim="800000"/>
            <a:headEnd/>
            <a:tailEnd/>
          </a:ln>
          <a:effectLst/>
        </p:spPr>
        <p:txBody>
          <a:bodyPr anchor="ctr"/>
          <a:lstStyle/>
          <a:p>
            <a:pPr algn="ctr">
              <a:defRPr/>
            </a:pPr>
            <a:r>
              <a:rPr lang="en-US" sz="3600" b="1" dirty="0" smtClean="0">
                <a:solidFill>
                  <a:srgbClr val="FFFF99"/>
                </a:solidFill>
                <a:effectLst>
                  <a:outerShdw blurRad="38100" dist="38100" dir="2700000" algn="tl">
                    <a:srgbClr val="000000"/>
                  </a:outerShdw>
                </a:effectLst>
              </a:rPr>
              <a:t>ZARATHUSHTRA’S GATHAS</a:t>
            </a:r>
            <a:endParaRPr lang="en-US" sz="3600" b="1" dirty="0">
              <a:solidFill>
                <a:srgbClr val="FFFF99"/>
              </a:solidFill>
              <a:effectLst>
                <a:outerShdw blurRad="38100" dist="38100" dir="2700000" algn="tl">
                  <a:srgbClr val="000000"/>
                </a:outerShdw>
              </a:effectLst>
            </a:endParaRPr>
          </a:p>
        </p:txBody>
      </p:sp>
      <p:sp>
        <p:nvSpPr>
          <p:cNvPr id="7" name="Rectangle 6"/>
          <p:cNvSpPr/>
          <p:nvPr/>
        </p:nvSpPr>
        <p:spPr>
          <a:xfrm>
            <a:off x="545123" y="782512"/>
            <a:ext cx="8352692" cy="5804666"/>
          </a:xfrm>
          <a:prstGeom prst="rect">
            <a:avLst/>
          </a:prstGeom>
        </p:spPr>
        <p:txBody>
          <a:bodyPr wrap="square">
            <a:spAutoFit/>
          </a:bodyPr>
          <a:lstStyle/>
          <a:p>
            <a:pPr marL="342900" indent="-342900">
              <a:spcBef>
                <a:spcPct val="20000"/>
              </a:spcBef>
              <a:buClr>
                <a:schemeClr val="hlink"/>
              </a:buClr>
              <a:buFont typeface="Arial" pitchFamily="34" charset="0"/>
              <a:buChar char="•"/>
              <a:defRPr/>
            </a:pPr>
            <a:r>
              <a:rPr lang="en-US" sz="3200" b="1" dirty="0">
                <a:solidFill>
                  <a:schemeClr val="bg1"/>
                </a:solidFill>
                <a:effectLst>
                  <a:outerShdw blurRad="38100" dist="38100" dir="2700000" algn="tl">
                    <a:srgbClr val="000000"/>
                  </a:outerShdw>
                </a:effectLst>
              </a:rPr>
              <a:t>The  Gathas or the Zoroastrian psalms—the ethics  of Gathas --reveal his religion.</a:t>
            </a:r>
          </a:p>
          <a:p>
            <a:pPr marL="342900" indent="-342900">
              <a:spcBef>
                <a:spcPct val="20000"/>
              </a:spcBef>
              <a:buClr>
                <a:schemeClr val="hlink"/>
              </a:buClr>
              <a:defRPr/>
            </a:pPr>
            <a:r>
              <a:rPr lang="en-US" sz="3200" b="1" dirty="0">
                <a:solidFill>
                  <a:schemeClr val="bg1"/>
                </a:solidFill>
                <a:effectLst>
                  <a:outerShdw blurRad="38100" dist="38100" dir="2700000" algn="tl">
                    <a:srgbClr val="000000"/>
                  </a:outerShdw>
                </a:effectLst>
              </a:rPr>
              <a:t>   Zarathushtra speaks of his faith in terms of a universal religion.</a:t>
            </a:r>
          </a:p>
          <a:p>
            <a:pPr marL="342900" indent="-342900">
              <a:spcBef>
                <a:spcPct val="20000"/>
              </a:spcBef>
              <a:buClr>
                <a:schemeClr val="hlink"/>
              </a:buClr>
              <a:buFont typeface="Arial" pitchFamily="34" charset="0"/>
              <a:buChar char="•"/>
              <a:defRPr/>
            </a:pPr>
            <a:r>
              <a:rPr lang="en-US" sz="3200" b="1" dirty="0">
                <a:solidFill>
                  <a:schemeClr val="bg1"/>
                </a:solidFill>
                <a:effectLst>
                  <a:outerShdw blurRad="38100" dist="38100" dir="2700000" algn="tl">
                    <a:srgbClr val="000000"/>
                  </a:outerShdw>
                </a:effectLst>
              </a:rPr>
              <a:t>The only holy scripture, which has come straight and direct from Zarathushtra’s mouth is Gathas. </a:t>
            </a:r>
          </a:p>
          <a:p>
            <a:pPr marL="342900" indent="-342900">
              <a:spcBef>
                <a:spcPct val="20000"/>
              </a:spcBef>
              <a:buClr>
                <a:schemeClr val="hlink"/>
              </a:buClr>
              <a:buFont typeface="Arial" pitchFamily="34" charset="0"/>
              <a:buChar char="•"/>
              <a:defRPr/>
            </a:pPr>
            <a:r>
              <a:rPr lang="en-US" sz="3200" b="1" dirty="0">
                <a:solidFill>
                  <a:schemeClr val="bg1"/>
                </a:solidFill>
                <a:effectLst>
                  <a:outerShdw blurRad="38100" dist="38100" dir="2700000" algn="tl">
                    <a:srgbClr val="000000"/>
                  </a:outerShdw>
                </a:effectLst>
              </a:rPr>
              <a:t>Everything else has been  written by his followers, as per their understanding (and </a:t>
            </a:r>
            <a:r>
              <a:rPr lang="en-US" sz="3200" b="1" dirty="0" smtClean="0">
                <a:solidFill>
                  <a:schemeClr val="bg1"/>
                </a:solidFill>
                <a:effectLst>
                  <a:outerShdw blurRad="38100" dist="38100" dir="2700000" algn="tl">
                    <a:srgbClr val="000000"/>
                  </a:outerShdw>
                </a:effectLst>
              </a:rPr>
              <a:t>/ or </a:t>
            </a:r>
            <a:r>
              <a:rPr lang="en-US" sz="3200" b="1" dirty="0">
                <a:solidFill>
                  <a:schemeClr val="bg1"/>
                </a:solidFill>
                <a:effectLst>
                  <a:outerShdw blurRad="38100" dist="38100" dir="2700000" algn="tl">
                    <a:srgbClr val="000000"/>
                  </a:outerShdw>
                </a:effectLst>
              </a:rPr>
              <a:t>mis-understanding ) of the religion through the ages.</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sky 7.jpg"/>
          <p:cNvPicPr>
            <a:picLocks noChangeAspect="1"/>
          </p:cNvPicPr>
          <p:nvPr/>
        </p:nvPicPr>
        <p:blipFill>
          <a:blip r:embed="rId2"/>
          <a:stretch>
            <a:fillRect/>
          </a:stretch>
        </p:blipFill>
        <p:spPr>
          <a:xfrm>
            <a:off x="-1" y="0"/>
            <a:ext cx="9169685" cy="6858000"/>
          </a:xfrm>
          <a:prstGeom prst="rect">
            <a:avLst/>
          </a:prstGeom>
        </p:spPr>
      </p:pic>
      <p:sp>
        <p:nvSpPr>
          <p:cNvPr id="3" name="Rectangle 2"/>
          <p:cNvSpPr txBox="1">
            <a:spLocks noChangeArrowheads="1"/>
          </p:cNvSpPr>
          <p:nvPr/>
        </p:nvSpPr>
        <p:spPr>
          <a:xfrm>
            <a:off x="316706" y="162161"/>
            <a:ext cx="8510588" cy="764704"/>
          </a:xfrm>
          <a:prstGeom prst="rect">
            <a:avLst/>
          </a:prstGeom>
          <a:ln>
            <a:noFill/>
          </a:ln>
        </p:spPr>
        <p:txBody>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000" b="1" i="0" u="none" strike="noStrike" kern="1200" normalizeH="0" baseline="0" noProof="0" dirty="0" smtClean="0">
                <a:ln w="18415" cmpd="sng">
                  <a:noFill/>
                  <a:prstDash val="solid"/>
                </a:ln>
                <a:solidFill>
                  <a:srgbClr val="FFFF99"/>
                </a:solidFill>
                <a:effectLst>
                  <a:outerShdw blurRad="50800" dist="38100" algn="l" rotWithShape="0">
                    <a:prstClr val="black">
                      <a:alpha val="40000"/>
                    </a:prstClr>
                  </a:outerShdw>
                </a:effectLst>
                <a:uLnTx/>
                <a:uFillTx/>
                <a:latin typeface="+mj-lt"/>
                <a:ea typeface="+mj-ea"/>
                <a:cs typeface="+mj-cs"/>
              </a:rPr>
              <a:t>ZARATHUSHTRA’S  GATHAS</a:t>
            </a:r>
            <a:endParaRPr kumimoji="0" lang="en-IN" sz="4000" b="1" i="0" u="none" strike="noStrike" kern="1200" normalizeH="0" baseline="0" noProof="0" dirty="0" smtClean="0">
              <a:ln w="18415" cmpd="sng">
                <a:noFill/>
                <a:prstDash val="solid"/>
              </a:ln>
              <a:solidFill>
                <a:srgbClr val="FFFF99"/>
              </a:solidFill>
              <a:effectLst>
                <a:outerShdw blurRad="50800" dist="38100" algn="l" rotWithShape="0">
                  <a:prstClr val="black">
                    <a:alpha val="40000"/>
                  </a:prstClr>
                </a:outerShdw>
              </a:effectLst>
              <a:uLnTx/>
              <a:uFillTx/>
              <a:latin typeface="+mj-lt"/>
              <a:ea typeface="+mj-ea"/>
              <a:cs typeface="+mj-cs"/>
            </a:endParaRPr>
          </a:p>
        </p:txBody>
      </p:sp>
      <p:sp>
        <p:nvSpPr>
          <p:cNvPr id="4" name="Rectangle 3"/>
          <p:cNvSpPr txBox="1">
            <a:spLocks noChangeArrowheads="1"/>
          </p:cNvSpPr>
          <p:nvPr/>
        </p:nvSpPr>
        <p:spPr>
          <a:xfrm>
            <a:off x="263769" y="1037492"/>
            <a:ext cx="8616462" cy="5820508"/>
          </a:xfrm>
          <a:prstGeom prst="rect">
            <a:avLst/>
          </a:prstGeom>
        </p:spPr>
        <p:txBody>
          <a:bodyPr/>
          <a:lstStyle/>
          <a:p>
            <a:pPr marL="342900" marR="0" lvl="0" algn="l" defTabSz="914400" rtl="0" eaLnBrk="1" fontAlgn="auto" latinLnBrk="0" hangingPunct="1">
              <a:lnSpc>
                <a:spcPct val="150000"/>
              </a:lnSpc>
              <a:spcBef>
                <a:spcPct val="20000"/>
              </a:spcBef>
              <a:spcAft>
                <a:spcPts val="0"/>
              </a:spcAft>
              <a:buClrTx/>
              <a:buSzTx/>
              <a:buFont typeface="Arial" pitchFamily="34" charset="0"/>
              <a:buNone/>
              <a:tabLst/>
              <a:defRPr/>
            </a:pPr>
            <a:r>
              <a:rPr kumimoji="0" lang="en-IN" sz="3200" b="0" i="0"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a:t>
            </a:r>
            <a:r>
              <a:rPr kumimoji="0" lang="en-IN" sz="3200" b="1" i="0"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After the Prophets depart, their disciples</a:t>
            </a:r>
            <a:r>
              <a:rPr kumimoji="0" lang="en-IN" sz="3200" b="1" i="0" u="none" strike="noStrike" kern="1200" cap="none" spc="0" normalizeH="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 </a:t>
            </a:r>
            <a:r>
              <a:rPr kumimoji="0" lang="en-IN" sz="3200" b="1" i="0"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turn everyone into the blind followers of the faith. Religiosity replaces religion …… socio-religious customs take the place of  pure ethical and devotional faith and turn it into tradition-ridden religion.’ </a:t>
            </a:r>
          </a:p>
          <a:p>
            <a:pPr marL="342900" marR="0" lvl="0" algn="r" defTabSz="914400" rtl="0" eaLnBrk="1" fontAlgn="auto" latinLnBrk="0" hangingPunct="1">
              <a:lnSpc>
                <a:spcPct val="150000"/>
              </a:lnSpc>
              <a:spcBef>
                <a:spcPct val="20000"/>
              </a:spcBef>
              <a:spcAft>
                <a:spcPts val="0"/>
              </a:spcAft>
              <a:buClrTx/>
              <a:buSzTx/>
              <a:buFont typeface="Arial" pitchFamily="34" charset="0"/>
              <a:buNone/>
              <a:tabLst/>
              <a:defRPr/>
            </a:pPr>
            <a:r>
              <a:rPr kumimoji="0" lang="en-US" sz="3200" b="0" i="1" u="none" strike="noStrike" kern="1200" cap="none" spc="0" normalizeH="0" baseline="0" noProof="0" dirty="0" smtClean="0">
                <a:ln>
                  <a:noFill/>
                </a:ln>
                <a:solidFill>
                  <a:schemeClr val="tx1"/>
                </a:solidFill>
                <a:effectLst/>
                <a:uLnTx/>
                <a:uFillTx/>
                <a:latin typeface="+mn-lt"/>
                <a:ea typeface="+mn-ea"/>
                <a:cs typeface="+mn-cs"/>
              </a:rPr>
              <a:t>(AB-pg viii)</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en-IN" sz="3200" b="0" i="0" u="none" strike="noStrike" kern="1200" cap="none" spc="0" normalizeH="0" baseline="0" noProof="0" dirty="0" smtClean="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high res sky2.jpg"/>
          <p:cNvPicPr>
            <a:picLocks noChangeAspect="1"/>
          </p:cNvPicPr>
          <p:nvPr/>
        </p:nvPicPr>
        <p:blipFill>
          <a:blip r:embed="rId2"/>
          <a:stretch>
            <a:fillRect/>
          </a:stretch>
        </p:blipFill>
        <p:spPr>
          <a:xfrm>
            <a:off x="0" y="0"/>
            <a:ext cx="9144000" cy="6858000"/>
          </a:xfrm>
          <a:prstGeom prst="rect">
            <a:avLst/>
          </a:prstGeom>
        </p:spPr>
      </p:pic>
      <p:sp>
        <p:nvSpPr>
          <p:cNvPr id="2" name="Title 1"/>
          <p:cNvSpPr>
            <a:spLocks noGrp="1"/>
          </p:cNvSpPr>
          <p:nvPr>
            <p:ph type="title"/>
          </p:nvPr>
        </p:nvSpPr>
        <p:spPr>
          <a:xfrm>
            <a:off x="457200" y="133033"/>
            <a:ext cx="8229600" cy="822959"/>
          </a:xfrm>
        </p:spPr>
        <p:txBody>
          <a:bodyPr>
            <a:normAutofit fontScale="90000"/>
          </a:bodyPr>
          <a:lstStyle/>
          <a:p>
            <a:r>
              <a:rPr lang="en-US" dirty="0" smtClean="0">
                <a:solidFill>
                  <a:schemeClr val="tx2"/>
                </a:solidFill>
                <a:effectLst>
                  <a:outerShdw blurRad="38100" dist="38100" dir="2700000" algn="tl">
                    <a:srgbClr val="000000">
                      <a:alpha val="43137"/>
                    </a:srgbClr>
                  </a:outerShdw>
                </a:effectLst>
              </a:rPr>
              <a:t>CONCEPT OF ONE GOD – AHURA MAZDA</a:t>
            </a:r>
            <a:endParaRPr lang="en-US" dirty="0">
              <a:solidFill>
                <a:schemeClr val="tx2"/>
              </a:solidFill>
              <a:effectLst>
                <a:outerShdw blurRad="38100" dist="38100" dir="2700000" algn="tl">
                  <a:srgbClr val="000000">
                    <a:alpha val="43137"/>
                  </a:srgbClr>
                </a:outerShdw>
              </a:effectLst>
            </a:endParaRPr>
          </a:p>
        </p:txBody>
      </p:sp>
      <p:sp>
        <p:nvSpPr>
          <p:cNvPr id="4" name="Content Placeholder 6"/>
          <p:cNvSpPr>
            <a:spLocks noGrp="1"/>
          </p:cNvSpPr>
          <p:nvPr>
            <p:ph sz="quarter" idx="13"/>
          </p:nvPr>
        </p:nvSpPr>
        <p:spPr>
          <a:xfrm>
            <a:off x="432263" y="1224317"/>
            <a:ext cx="7973183" cy="5029892"/>
          </a:xfrm>
        </p:spPr>
        <p:txBody>
          <a:bodyPr>
            <a:normAutofit/>
          </a:bodyPr>
          <a:lstStyle>
            <a:lvl1pPr>
              <a:defRPr sz="3200" b="1"/>
            </a:lvl1pPr>
            <a:lvl2pPr>
              <a:defRPr sz="3200" b="1"/>
            </a:lvl2pPr>
            <a:lvl3pPr>
              <a:defRPr sz="3200" b="1"/>
            </a:lvl3pPr>
            <a:lvl4pPr>
              <a:defRPr sz="3200" b="1"/>
            </a:lvl4pPr>
            <a:lvl5pPr>
              <a:defRPr sz="3200" b="1"/>
            </a:lvl5pPr>
          </a:lstStyle>
          <a:p>
            <a:pPr algn="ctr">
              <a:buNone/>
              <a:defRPr/>
            </a:pPr>
            <a:r>
              <a:rPr lang="en-US" sz="2800" dirty="0" smtClean="0"/>
              <a:t>Gathas speak of only one God </a:t>
            </a:r>
          </a:p>
          <a:p>
            <a:pPr algn="ctr">
              <a:buNone/>
              <a:defRPr/>
            </a:pPr>
            <a:r>
              <a:rPr lang="en-US" sz="2800" dirty="0" smtClean="0"/>
              <a:t>– God of  Good Life and wisdom             </a:t>
            </a:r>
          </a:p>
          <a:p>
            <a:pPr algn="ctr">
              <a:buNone/>
              <a:defRPr/>
            </a:pPr>
            <a:r>
              <a:rPr lang="en-US" dirty="0" smtClean="0"/>
              <a:t>AHURA MAZDA</a:t>
            </a:r>
          </a:p>
          <a:p>
            <a:pPr algn="ctr">
              <a:buNone/>
              <a:defRPr/>
            </a:pPr>
            <a:r>
              <a:rPr lang="en-US" dirty="0" smtClean="0"/>
              <a:t> </a:t>
            </a:r>
          </a:p>
          <a:p>
            <a:pPr>
              <a:buNone/>
              <a:defRPr/>
            </a:pPr>
            <a:r>
              <a:rPr lang="en-US" dirty="0" smtClean="0"/>
              <a:t>	</a:t>
            </a:r>
            <a:r>
              <a:rPr lang="en-US" sz="3400" dirty="0" smtClean="0">
                <a:effectLst>
                  <a:outerShdw blurRad="38100" dist="38100" dir="2700000" algn="tl">
                    <a:srgbClr val="000000">
                      <a:alpha val="43137"/>
                    </a:srgbClr>
                  </a:outerShdw>
                </a:effectLst>
              </a:rPr>
              <a:t>Ahura Mazda is supported by his six ministering angels called Amesha Spentas (in a personified way)—actually these are attributes of Ahura Mazda–these are abstract concepts.</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one god.jpg"/>
          <p:cNvPicPr>
            <a:picLocks noChangeAspect="1"/>
          </p:cNvPicPr>
          <p:nvPr/>
        </p:nvPicPr>
        <p:blipFill>
          <a:blip r:embed="rId2"/>
          <a:stretch>
            <a:fillRect/>
          </a:stretch>
        </p:blipFill>
        <p:spPr>
          <a:xfrm>
            <a:off x="0" y="0"/>
            <a:ext cx="9144000" cy="7086600"/>
          </a:xfrm>
          <a:prstGeom prst="rect">
            <a:avLst/>
          </a:prstGeom>
        </p:spPr>
      </p:pic>
      <p:sp>
        <p:nvSpPr>
          <p:cNvPr id="4" name="Rectangle 2"/>
          <p:cNvSpPr txBox="1">
            <a:spLocks noChangeArrowheads="1"/>
          </p:cNvSpPr>
          <p:nvPr/>
        </p:nvSpPr>
        <p:spPr>
          <a:xfrm>
            <a:off x="316706" y="168275"/>
            <a:ext cx="8510588" cy="752475"/>
          </a:xfrm>
          <a:prstGeom prst="rect">
            <a:avLst/>
          </a:prstGeom>
        </p:spPr>
        <p:txBody>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1" i="0" u="none" strike="noStrike" kern="1200" normalizeH="0" baseline="0" noProof="0" dirty="0" smtClean="0">
                <a:ln w="18415" cmpd="sng">
                  <a:noFill/>
                  <a:prstDash val="solid"/>
                </a:ln>
                <a:solidFill>
                  <a:schemeClr val="tx2"/>
                </a:solidFill>
                <a:effectLst>
                  <a:outerShdw blurRad="63500" dir="3600000" algn="tl" rotWithShape="0">
                    <a:srgbClr val="000000">
                      <a:alpha val="70000"/>
                    </a:srgbClr>
                  </a:outerShdw>
                </a:effectLst>
                <a:uLnTx/>
                <a:uFillTx/>
                <a:latin typeface="+mj-lt"/>
                <a:ea typeface="+mj-ea"/>
                <a:cs typeface="+mj-cs"/>
              </a:rPr>
              <a:t>AHURA  MAZDA</a:t>
            </a:r>
          </a:p>
        </p:txBody>
      </p:sp>
      <p:sp>
        <p:nvSpPr>
          <p:cNvPr id="7" name="Rectangle 6"/>
          <p:cNvSpPr/>
          <p:nvPr/>
        </p:nvSpPr>
        <p:spPr>
          <a:xfrm>
            <a:off x="202222" y="1600200"/>
            <a:ext cx="8625255" cy="3875420"/>
          </a:xfrm>
          <a:prstGeom prst="rect">
            <a:avLst/>
          </a:prstGeom>
        </p:spPr>
        <p:txBody>
          <a:bodyPr wrap="square">
            <a:spAutoFit/>
          </a:bodyPr>
          <a:lstStyle/>
          <a:p>
            <a:pPr marL="342900" lvl="0" indent="-342900" algn="ctr">
              <a:spcBef>
                <a:spcPct val="20000"/>
              </a:spcBef>
              <a:spcAft>
                <a:spcPts val="700"/>
              </a:spcAft>
              <a:defRPr/>
            </a:pPr>
            <a:r>
              <a:rPr lang="en-US" sz="4000" b="1" dirty="0" smtClean="0"/>
              <a:t>The Concept of One High God</a:t>
            </a:r>
          </a:p>
          <a:p>
            <a:pPr marL="342900" lvl="0" indent="-342900">
              <a:spcBef>
                <a:spcPct val="20000"/>
              </a:spcBef>
              <a:spcAft>
                <a:spcPts val="700"/>
              </a:spcAft>
              <a:defRPr/>
            </a:pPr>
            <a:r>
              <a:rPr lang="en-US" sz="4000" b="1" dirty="0" smtClean="0"/>
              <a:t>	</a:t>
            </a:r>
            <a:r>
              <a:rPr lang="en-US" sz="3800" b="1" dirty="0" smtClean="0"/>
              <a:t>“Zarathushtra uplifted the concept of God from the animism, paganism, and polytheism of the ancient world into a resplendent monotheism                           -one supreme Almighty, Ahura Mazda.”</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sky 10.jpg"/>
          <p:cNvPicPr>
            <a:picLocks noChangeAspect="1"/>
          </p:cNvPicPr>
          <p:nvPr/>
        </p:nvPicPr>
        <p:blipFill>
          <a:blip r:embed="rId2"/>
          <a:stretch>
            <a:fillRect/>
          </a:stretch>
        </p:blipFill>
        <p:spPr>
          <a:xfrm>
            <a:off x="0" y="0"/>
            <a:ext cx="9144000" cy="6865951"/>
          </a:xfrm>
          <a:prstGeom prst="rect">
            <a:avLst/>
          </a:prstGeom>
        </p:spPr>
      </p:pic>
      <p:sp>
        <p:nvSpPr>
          <p:cNvPr id="5" name="Rectangle 4"/>
          <p:cNvSpPr/>
          <p:nvPr/>
        </p:nvSpPr>
        <p:spPr>
          <a:xfrm>
            <a:off x="430823" y="1134207"/>
            <a:ext cx="8607669" cy="5062924"/>
          </a:xfrm>
          <a:prstGeom prst="rect">
            <a:avLst/>
          </a:prstGeom>
        </p:spPr>
        <p:txBody>
          <a:bodyPr wrap="square">
            <a:spAutoFit/>
          </a:bodyPr>
          <a:lstStyle/>
          <a:p>
            <a:pPr marL="342900" lvl="0" indent="-342900">
              <a:spcBef>
                <a:spcPts val="600"/>
              </a:spcBef>
              <a:buFont typeface="Arial" pitchFamily="34" charset="0"/>
              <a:buChar char="•"/>
              <a:defRPr/>
            </a:pPr>
            <a:r>
              <a:rPr lang="en-US" sz="3600" b="1" dirty="0" smtClean="0">
                <a:effectLst>
                  <a:outerShdw blurRad="38100" dist="38100" dir="2700000" algn="tl">
                    <a:srgbClr val="000000">
                      <a:alpha val="43137"/>
                    </a:srgbClr>
                  </a:outerShdw>
                </a:effectLst>
              </a:rPr>
              <a:t>Described in Gathas as:</a:t>
            </a:r>
          </a:p>
          <a:p>
            <a:pPr marL="342900" lvl="0" indent="-342900">
              <a:spcBef>
                <a:spcPts val="600"/>
              </a:spcBef>
              <a:buFont typeface="Arial" pitchFamily="34" charset="0"/>
              <a:buChar char="•"/>
              <a:defRPr/>
            </a:pPr>
            <a:r>
              <a:rPr lang="en-US" sz="3600" b="1" dirty="0" smtClean="0">
                <a:effectLst>
                  <a:outerShdw blurRad="38100" dist="38100" dir="2700000" algn="tl">
                    <a:srgbClr val="000000">
                      <a:alpha val="43137"/>
                    </a:srgbClr>
                  </a:outerShdw>
                </a:effectLst>
              </a:rPr>
              <a:t>The First one (Ys.31.7)</a:t>
            </a:r>
          </a:p>
          <a:p>
            <a:pPr marL="342900" lvl="0" indent="-342900">
              <a:spcBef>
                <a:spcPts val="600"/>
              </a:spcBef>
              <a:buFont typeface="Arial" pitchFamily="34" charset="0"/>
              <a:buChar char="•"/>
              <a:defRPr/>
            </a:pPr>
            <a:r>
              <a:rPr lang="en-US" sz="3600" b="1" dirty="0" smtClean="0">
                <a:effectLst>
                  <a:outerShdw blurRad="38100" dist="38100" dir="2700000" algn="tl">
                    <a:srgbClr val="000000">
                      <a:alpha val="43137"/>
                    </a:srgbClr>
                  </a:outerShdw>
                </a:effectLst>
              </a:rPr>
              <a:t>Virtuous</a:t>
            </a:r>
          </a:p>
          <a:p>
            <a:pPr marL="342900" lvl="0" indent="-342900">
              <a:spcBef>
                <a:spcPts val="600"/>
              </a:spcBef>
              <a:buFont typeface="Arial" pitchFamily="34" charset="0"/>
              <a:buChar char="•"/>
              <a:defRPr/>
            </a:pPr>
            <a:r>
              <a:rPr lang="en-US" sz="3600" b="1" dirty="0" smtClean="0">
                <a:effectLst>
                  <a:outerShdw blurRad="38100" dist="38100" dir="2700000" algn="tl">
                    <a:srgbClr val="000000">
                      <a:alpha val="43137"/>
                    </a:srgbClr>
                  </a:outerShdw>
                </a:effectLst>
              </a:rPr>
              <a:t>Friend –He does not punish</a:t>
            </a:r>
          </a:p>
          <a:p>
            <a:pPr marL="342900" lvl="0" indent="-342900">
              <a:spcBef>
                <a:spcPts val="600"/>
              </a:spcBef>
              <a:buFont typeface="Arial" pitchFamily="34" charset="0"/>
              <a:buChar char="•"/>
              <a:defRPr/>
            </a:pPr>
            <a:r>
              <a:rPr lang="en-US" sz="3600" b="1" dirty="0" smtClean="0">
                <a:effectLst>
                  <a:outerShdw blurRad="38100" dist="38100" dir="2700000" algn="tl">
                    <a:srgbClr val="000000">
                      <a:alpha val="43137"/>
                    </a:srgbClr>
                  </a:outerShdw>
                </a:effectLst>
              </a:rPr>
              <a:t>Law giver and Judge (Ys 31.8)</a:t>
            </a:r>
          </a:p>
          <a:p>
            <a:pPr marL="342900" lvl="0" indent="-342900">
              <a:spcBef>
                <a:spcPts val="600"/>
              </a:spcBef>
              <a:buFont typeface="Arial" pitchFamily="34" charset="0"/>
              <a:buChar char="•"/>
              <a:defRPr/>
            </a:pPr>
            <a:r>
              <a:rPr lang="en-US" sz="3600" b="1" dirty="0" smtClean="0">
                <a:effectLst>
                  <a:outerShdw blurRad="38100" dist="38100" dir="2700000" algn="tl">
                    <a:srgbClr val="000000">
                      <a:alpha val="43137"/>
                    </a:srgbClr>
                  </a:outerShdw>
                </a:effectLst>
              </a:rPr>
              <a:t>Eternal</a:t>
            </a:r>
          </a:p>
          <a:p>
            <a:pPr marL="342900" lvl="0" indent="-342900">
              <a:spcBef>
                <a:spcPts val="600"/>
              </a:spcBef>
              <a:buFont typeface="Arial" pitchFamily="34" charset="0"/>
              <a:buChar char="•"/>
              <a:defRPr/>
            </a:pPr>
            <a:r>
              <a:rPr lang="en-US" sz="3600" b="1" dirty="0" smtClean="0">
                <a:effectLst>
                  <a:outerShdw blurRad="38100" dist="38100" dir="2700000" algn="tl">
                    <a:srgbClr val="000000">
                      <a:alpha val="43137"/>
                    </a:srgbClr>
                  </a:outerShdw>
                </a:effectLst>
              </a:rPr>
              <a:t>Omniscient</a:t>
            </a:r>
          </a:p>
          <a:p>
            <a:pPr marL="342900" lvl="0" indent="-342900">
              <a:spcBef>
                <a:spcPts val="600"/>
              </a:spcBef>
              <a:buFont typeface="Arial" pitchFamily="34" charset="0"/>
              <a:buChar char="•"/>
              <a:defRPr/>
            </a:pPr>
            <a:r>
              <a:rPr lang="en-US" sz="3600" b="1" dirty="0" smtClean="0">
                <a:effectLst>
                  <a:outerShdw blurRad="38100" dist="38100" dir="2700000" algn="tl">
                    <a:srgbClr val="000000">
                      <a:alpha val="43137"/>
                    </a:srgbClr>
                  </a:outerShdw>
                </a:effectLst>
              </a:rPr>
              <a:t>Constructive and beneficent (ys51.6, 47.3)</a:t>
            </a:r>
          </a:p>
        </p:txBody>
      </p:sp>
      <p:sp>
        <p:nvSpPr>
          <p:cNvPr id="6" name="Rectangle 2"/>
          <p:cNvSpPr txBox="1">
            <a:spLocks noChangeArrowheads="1"/>
          </p:cNvSpPr>
          <p:nvPr/>
        </p:nvSpPr>
        <p:spPr>
          <a:xfrm>
            <a:off x="316706" y="168275"/>
            <a:ext cx="8510588" cy="752475"/>
          </a:xfrm>
          <a:prstGeom prst="rect">
            <a:avLst/>
          </a:prstGeom>
        </p:spPr>
        <p:txBody>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1" i="0" u="none" strike="noStrike" kern="1200" normalizeH="0" baseline="0" noProof="0" dirty="0" smtClean="0">
                <a:ln w="18415" cmpd="sng">
                  <a:noFill/>
                  <a:prstDash val="solid"/>
                </a:ln>
                <a:solidFill>
                  <a:srgbClr val="FFFF99"/>
                </a:solidFill>
                <a:effectLst>
                  <a:outerShdw blurRad="63500" dir="3600000" algn="tl" rotWithShape="0">
                    <a:srgbClr val="000000">
                      <a:alpha val="70000"/>
                    </a:srgbClr>
                  </a:outerShdw>
                </a:effectLst>
                <a:uLnTx/>
                <a:uFillTx/>
                <a:latin typeface="+mj-lt"/>
                <a:ea typeface="+mj-ea"/>
                <a:cs typeface="+mj-cs"/>
              </a:rPr>
              <a:t>AHURA  MAZDA</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sky 9.jpg"/>
          <p:cNvPicPr>
            <a:picLocks noChangeAspect="1"/>
          </p:cNvPicPr>
          <p:nvPr/>
        </p:nvPicPr>
        <p:blipFill>
          <a:blip r:embed="rId2"/>
          <a:srcRect l="2212"/>
          <a:stretch>
            <a:fillRect/>
          </a:stretch>
        </p:blipFill>
        <p:spPr>
          <a:xfrm>
            <a:off x="1" y="0"/>
            <a:ext cx="9144000" cy="6865951"/>
          </a:xfrm>
          <a:prstGeom prst="rect">
            <a:avLst/>
          </a:prstGeom>
        </p:spPr>
      </p:pic>
      <p:sp>
        <p:nvSpPr>
          <p:cNvPr id="5" name="Rectangle 4"/>
          <p:cNvSpPr/>
          <p:nvPr/>
        </p:nvSpPr>
        <p:spPr>
          <a:xfrm>
            <a:off x="417634" y="1143004"/>
            <a:ext cx="8308731" cy="4401205"/>
          </a:xfrm>
          <a:prstGeom prst="rect">
            <a:avLst/>
          </a:prstGeom>
        </p:spPr>
        <p:txBody>
          <a:bodyPr wrap="square">
            <a:spAutoFit/>
          </a:bodyPr>
          <a:lstStyle/>
          <a:p>
            <a:pPr marL="342900" lvl="0" indent="-342900">
              <a:spcBef>
                <a:spcPct val="20000"/>
              </a:spcBef>
              <a:buFont typeface="Arial" pitchFamily="34" charset="0"/>
              <a:buChar char="•"/>
              <a:defRPr/>
            </a:pPr>
            <a:r>
              <a:rPr lang="en-US" sz="4000" b="1" dirty="0" smtClean="0">
                <a:solidFill>
                  <a:schemeClr val="bg1"/>
                </a:solidFill>
              </a:rPr>
              <a:t>Vohu Mana		Good Mind </a:t>
            </a:r>
          </a:p>
          <a:p>
            <a:pPr marL="342900" lvl="0" indent="-342900">
              <a:spcBef>
                <a:spcPct val="20000"/>
              </a:spcBef>
              <a:buFont typeface="Arial" pitchFamily="34" charset="0"/>
              <a:buChar char="•"/>
              <a:defRPr/>
            </a:pPr>
            <a:r>
              <a:rPr lang="en-US" sz="4000" b="1" dirty="0" smtClean="0">
                <a:solidFill>
                  <a:schemeClr val="bg1"/>
                </a:solidFill>
              </a:rPr>
              <a:t>Asha				Righteousness        </a:t>
            </a:r>
          </a:p>
          <a:p>
            <a:pPr marL="342900" lvl="0" indent="-342900">
              <a:spcBef>
                <a:spcPct val="20000"/>
              </a:spcBef>
              <a:buFont typeface="Arial" pitchFamily="34" charset="0"/>
              <a:buChar char="•"/>
              <a:defRPr/>
            </a:pPr>
            <a:r>
              <a:rPr lang="en-US" sz="4000" b="1" dirty="0" smtClean="0">
                <a:solidFill>
                  <a:schemeClr val="bg1"/>
                </a:solidFill>
              </a:rPr>
              <a:t>Vohu Khshathra	Power</a:t>
            </a:r>
          </a:p>
          <a:p>
            <a:pPr marL="342900" lvl="0" indent="-342900">
              <a:spcBef>
                <a:spcPct val="20000"/>
              </a:spcBef>
              <a:buFont typeface="Arial" pitchFamily="34" charset="0"/>
              <a:buChar char="•"/>
              <a:defRPr/>
            </a:pPr>
            <a:r>
              <a:rPr lang="en-US" sz="4000" b="1" dirty="0" smtClean="0">
                <a:solidFill>
                  <a:schemeClr val="bg1"/>
                </a:solidFill>
              </a:rPr>
              <a:t>Armaiti			Devotion Piety   </a:t>
            </a:r>
          </a:p>
          <a:p>
            <a:pPr marL="342900" lvl="0" indent="-342900">
              <a:spcBef>
                <a:spcPct val="20000"/>
              </a:spcBef>
              <a:buFont typeface="Arial" pitchFamily="34" charset="0"/>
              <a:buChar char="•"/>
              <a:defRPr/>
            </a:pPr>
            <a:r>
              <a:rPr lang="en-US" sz="4000" b="1" dirty="0" smtClean="0">
                <a:solidFill>
                  <a:schemeClr val="bg1"/>
                </a:solidFill>
              </a:rPr>
              <a:t>Haurvatat			Perfection</a:t>
            </a:r>
          </a:p>
          <a:p>
            <a:pPr marL="342900" lvl="0" indent="-342900">
              <a:spcBef>
                <a:spcPct val="20000"/>
              </a:spcBef>
              <a:buFont typeface="Arial" pitchFamily="34" charset="0"/>
              <a:buChar char="•"/>
              <a:defRPr/>
            </a:pPr>
            <a:r>
              <a:rPr lang="en-US" sz="4000" b="1" dirty="0" smtClean="0">
                <a:solidFill>
                  <a:schemeClr val="bg1"/>
                </a:solidFill>
              </a:rPr>
              <a:t>Ameretat			Eternity</a:t>
            </a:r>
          </a:p>
        </p:txBody>
      </p:sp>
      <p:sp>
        <p:nvSpPr>
          <p:cNvPr id="6" name="Rectangle 2"/>
          <p:cNvSpPr txBox="1">
            <a:spLocks noChangeArrowheads="1"/>
          </p:cNvSpPr>
          <p:nvPr/>
        </p:nvSpPr>
        <p:spPr>
          <a:xfrm>
            <a:off x="316706" y="168275"/>
            <a:ext cx="8510588" cy="752475"/>
          </a:xfrm>
          <a:prstGeom prst="rect">
            <a:avLst/>
          </a:prstGeom>
        </p:spPr>
        <p:txBody>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1" i="0" u="none" strike="noStrike" kern="1200" normalizeH="0" baseline="0" noProof="0" dirty="0" smtClean="0">
                <a:ln w="18415" cmpd="sng">
                  <a:noFill/>
                  <a:prstDash val="solid"/>
                </a:ln>
                <a:solidFill>
                  <a:srgbClr val="FFFF99"/>
                </a:solidFill>
                <a:effectLst>
                  <a:outerShdw blurRad="63500" dir="3600000" algn="tl" rotWithShape="0">
                    <a:srgbClr val="000000">
                      <a:alpha val="70000"/>
                    </a:srgbClr>
                  </a:outerShdw>
                </a:effectLst>
                <a:uLnTx/>
                <a:uFillTx/>
                <a:latin typeface="+mj-lt"/>
                <a:ea typeface="+mj-ea"/>
                <a:cs typeface="+mj-cs"/>
              </a:rPr>
              <a:t>AMESH SPENTA</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high res sky 3.jpg"/>
          <p:cNvPicPr>
            <a:picLocks noChangeAspect="1"/>
          </p:cNvPicPr>
          <p:nvPr/>
        </p:nvPicPr>
        <p:blipFill>
          <a:blip r:embed="rId2"/>
          <a:stretch>
            <a:fillRect/>
          </a:stretch>
        </p:blipFill>
        <p:spPr>
          <a:xfrm>
            <a:off x="0" y="-3132"/>
            <a:ext cx="9144000" cy="6864263"/>
          </a:xfrm>
          <a:prstGeom prst="rect">
            <a:avLst/>
          </a:prstGeom>
        </p:spPr>
      </p:pic>
      <p:sp>
        <p:nvSpPr>
          <p:cNvPr id="2" name="Rectangle 2"/>
          <p:cNvSpPr txBox="1">
            <a:spLocks noChangeArrowheads="1"/>
          </p:cNvSpPr>
          <p:nvPr/>
        </p:nvSpPr>
        <p:spPr>
          <a:xfrm>
            <a:off x="316706" y="168275"/>
            <a:ext cx="8510588" cy="752475"/>
          </a:xfrm>
          <a:prstGeom prst="rect">
            <a:avLst/>
          </a:prstGeom>
        </p:spPr>
        <p:txBody>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800" b="1" i="0" u="none" strike="noStrike" kern="1200" cap="none" spc="300" normalizeH="0" baseline="0" noProof="0" dirty="0" smtClean="0">
                <a:ln>
                  <a:noFill/>
                </a:ln>
                <a:solidFill>
                  <a:srgbClr val="FFFF99"/>
                </a:solidFill>
                <a:effectLst>
                  <a:outerShdw blurRad="38100" dist="38100" dir="2700000" algn="tl">
                    <a:srgbClr val="000000">
                      <a:alpha val="43137"/>
                    </a:srgbClr>
                  </a:outerShdw>
                </a:effectLst>
                <a:uLnTx/>
                <a:uFillTx/>
                <a:latin typeface="+mj-lt"/>
                <a:ea typeface="+mj-ea"/>
                <a:cs typeface="+mj-cs"/>
              </a:rPr>
              <a:t>ZARATHUSHTRA’S GATHAS</a:t>
            </a:r>
          </a:p>
        </p:txBody>
      </p:sp>
      <p:sp>
        <p:nvSpPr>
          <p:cNvPr id="5" name="Rectangle 4"/>
          <p:cNvSpPr/>
          <p:nvPr/>
        </p:nvSpPr>
        <p:spPr>
          <a:xfrm>
            <a:off x="1099038" y="1074980"/>
            <a:ext cx="6945923" cy="5201424"/>
          </a:xfrm>
          <a:prstGeom prst="rect">
            <a:avLst/>
          </a:prstGeom>
        </p:spPr>
        <p:txBody>
          <a:bodyPr wrap="square">
            <a:spAutoFit/>
          </a:bodyPr>
          <a:lstStyle/>
          <a:p>
            <a:pPr marL="342900" lvl="0" indent="-342900">
              <a:lnSpc>
                <a:spcPct val="150000"/>
              </a:lnSpc>
              <a:spcBef>
                <a:spcPct val="20000"/>
              </a:spcBef>
              <a:defRPr/>
            </a:pPr>
            <a:r>
              <a:rPr lang="en-US" sz="4000" b="1" dirty="0" smtClean="0">
                <a:effectLst>
                  <a:outerShdw blurRad="38100" dist="38100" dir="2700000" algn="tl">
                    <a:srgbClr val="000000">
                      <a:alpha val="43137"/>
                    </a:srgbClr>
                  </a:outerShdw>
                </a:effectLst>
              </a:rPr>
              <a:t>Also mentioned in Gathas are :</a:t>
            </a:r>
          </a:p>
          <a:p>
            <a:pPr marL="342900" lvl="0" indent="-342900">
              <a:lnSpc>
                <a:spcPct val="150000"/>
              </a:lnSpc>
              <a:spcBef>
                <a:spcPct val="20000"/>
              </a:spcBef>
              <a:buFont typeface="Arial" pitchFamily="34" charset="0"/>
              <a:buChar char="•"/>
              <a:defRPr/>
            </a:pPr>
            <a:r>
              <a:rPr lang="en-US" sz="4000" b="1" dirty="0" smtClean="0">
                <a:effectLst>
                  <a:outerShdw blurRad="38100" dist="38100" dir="2700000" algn="tl">
                    <a:srgbClr val="000000">
                      <a:alpha val="43137"/>
                    </a:srgbClr>
                  </a:outerShdw>
                </a:effectLst>
              </a:rPr>
              <a:t>Sroasha</a:t>
            </a:r>
          </a:p>
          <a:p>
            <a:pPr marL="342900" lvl="0" indent="-342900">
              <a:lnSpc>
                <a:spcPct val="150000"/>
              </a:lnSpc>
              <a:spcBef>
                <a:spcPct val="20000"/>
              </a:spcBef>
              <a:buFont typeface="Arial" pitchFamily="34" charset="0"/>
              <a:buChar char="•"/>
              <a:defRPr/>
            </a:pPr>
            <a:r>
              <a:rPr lang="en-US" sz="4000" b="1" dirty="0" smtClean="0">
                <a:effectLst>
                  <a:outerShdw blurRad="38100" dist="38100" dir="2700000" algn="tl">
                    <a:srgbClr val="000000">
                      <a:alpha val="43137"/>
                    </a:srgbClr>
                  </a:outerShdw>
                </a:effectLst>
              </a:rPr>
              <a:t>Athar (Fire)</a:t>
            </a:r>
          </a:p>
          <a:p>
            <a:pPr marL="342900" lvl="0" indent="-342900">
              <a:lnSpc>
                <a:spcPct val="150000"/>
              </a:lnSpc>
              <a:spcBef>
                <a:spcPct val="20000"/>
              </a:spcBef>
              <a:buFont typeface="Arial" pitchFamily="34" charset="0"/>
              <a:buChar char="•"/>
              <a:defRPr/>
            </a:pPr>
            <a:r>
              <a:rPr lang="en-US" sz="4000" b="1" dirty="0" smtClean="0">
                <a:effectLst>
                  <a:outerShdw blurRad="38100" dist="38100" dir="2700000" algn="tl">
                    <a:srgbClr val="000000">
                      <a:alpha val="43137"/>
                    </a:srgbClr>
                  </a:outerShdw>
                </a:effectLst>
              </a:rPr>
              <a:t>Twin Mentalities </a:t>
            </a:r>
          </a:p>
          <a:p>
            <a:pPr marL="342900" lvl="0" indent="-342900">
              <a:lnSpc>
                <a:spcPct val="150000"/>
              </a:lnSpc>
              <a:spcBef>
                <a:spcPct val="20000"/>
              </a:spcBef>
              <a:buFont typeface="Arial" pitchFamily="34" charset="0"/>
              <a:buChar char="•"/>
              <a:defRPr/>
            </a:pPr>
            <a:r>
              <a:rPr lang="en-US" sz="4000" b="1" dirty="0" smtClean="0">
                <a:effectLst>
                  <a:outerShdw blurRad="38100" dist="38100" dir="2700000" algn="tl">
                    <a:srgbClr val="000000">
                      <a:alpha val="43137"/>
                    </a:srgbClr>
                  </a:outerShdw>
                </a:effectLst>
              </a:rPr>
              <a:t>Concept of Hamkar </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blue sky with rainbow.jpg"/>
          <p:cNvPicPr>
            <a:picLocks noChangeAspect="1"/>
          </p:cNvPicPr>
          <p:nvPr/>
        </p:nvPicPr>
        <p:blipFill>
          <a:blip r:embed="rId2"/>
          <a:stretch>
            <a:fillRect/>
          </a:stretch>
        </p:blipFill>
        <p:spPr>
          <a:xfrm>
            <a:off x="0" y="5316"/>
            <a:ext cx="9133367" cy="6847367"/>
          </a:xfrm>
          <a:prstGeom prst="rect">
            <a:avLst/>
          </a:prstGeom>
        </p:spPr>
      </p:pic>
      <p:sp>
        <p:nvSpPr>
          <p:cNvPr id="5" name="Rectangle 4"/>
          <p:cNvSpPr/>
          <p:nvPr/>
        </p:nvSpPr>
        <p:spPr>
          <a:xfrm>
            <a:off x="457200" y="993531"/>
            <a:ext cx="8229600" cy="5365571"/>
          </a:xfrm>
          <a:prstGeom prst="rect">
            <a:avLst/>
          </a:prstGeom>
        </p:spPr>
        <p:txBody>
          <a:bodyPr wrap="square">
            <a:spAutoFit/>
          </a:bodyPr>
          <a:lstStyle/>
          <a:p>
            <a:pPr marL="342900" lvl="0" indent="-342900">
              <a:spcBef>
                <a:spcPts val="100"/>
              </a:spcBef>
              <a:defRPr/>
            </a:pPr>
            <a:r>
              <a:rPr lang="en-US" sz="2800" b="1" dirty="0" smtClean="0">
                <a:solidFill>
                  <a:schemeClr val="tx2">
                    <a:lumMod val="50000"/>
                  </a:schemeClr>
                </a:solidFill>
              </a:rPr>
              <a:t>	</a:t>
            </a:r>
            <a:r>
              <a:rPr lang="en-US" sz="2800" b="1" dirty="0" smtClean="0">
                <a:solidFill>
                  <a:schemeClr val="tx2">
                    <a:lumMod val="50000"/>
                  </a:schemeClr>
                </a:solidFill>
                <a:effectLst>
                  <a:outerShdw blurRad="38100" dist="38100" dir="2700000" algn="tl">
                    <a:srgbClr val="000000">
                      <a:alpha val="43137"/>
                    </a:srgbClr>
                  </a:outerShdw>
                </a:effectLst>
              </a:rPr>
              <a:t>THE GOOD MIND </a:t>
            </a:r>
          </a:p>
          <a:p>
            <a:pPr marL="342900" lvl="0" indent="-342900">
              <a:spcBef>
                <a:spcPts val="100"/>
              </a:spcBef>
              <a:buFont typeface="Arial" pitchFamily="34" charset="0"/>
              <a:buChar char="•"/>
              <a:defRPr/>
            </a:pPr>
            <a:r>
              <a:rPr lang="en-US" sz="2800" b="1" dirty="0" smtClean="0">
                <a:solidFill>
                  <a:schemeClr val="tx2">
                    <a:lumMod val="50000"/>
                  </a:schemeClr>
                </a:solidFill>
                <a:effectLst>
                  <a:outerShdw blurRad="38100" dist="38100" dir="2700000" algn="tl">
                    <a:srgbClr val="000000">
                      <a:alpha val="43137"/>
                    </a:srgbClr>
                  </a:outerShdw>
                </a:effectLst>
              </a:rPr>
              <a:t>THE POWER TO THINK—TO START THE PROCESS OF ‘GOOD THOUGHTS’</a:t>
            </a:r>
          </a:p>
          <a:p>
            <a:pPr marL="342900" lvl="0" indent="-342900">
              <a:spcBef>
                <a:spcPts val="100"/>
              </a:spcBef>
              <a:buFont typeface="Arial" pitchFamily="34" charset="0"/>
              <a:buChar char="•"/>
              <a:defRPr/>
            </a:pPr>
            <a:endParaRPr lang="en-US" sz="2800" b="1" dirty="0" smtClean="0">
              <a:solidFill>
                <a:schemeClr val="tx2">
                  <a:lumMod val="50000"/>
                </a:schemeClr>
              </a:solidFill>
              <a:effectLst>
                <a:outerShdw blurRad="38100" dist="38100" dir="2700000" algn="tl">
                  <a:srgbClr val="000000">
                    <a:alpha val="43137"/>
                  </a:srgbClr>
                </a:outerShdw>
              </a:effectLst>
            </a:endParaRPr>
          </a:p>
          <a:p>
            <a:pPr marL="342900" lvl="0" indent="-342900">
              <a:spcBef>
                <a:spcPts val="100"/>
              </a:spcBef>
              <a:buFont typeface="Arial" pitchFamily="34" charset="0"/>
              <a:buChar char="•"/>
              <a:defRPr/>
            </a:pPr>
            <a:r>
              <a:rPr lang="en-US" sz="2800" b="1" dirty="0" smtClean="0">
                <a:solidFill>
                  <a:schemeClr val="tx2">
                    <a:lumMod val="50000"/>
                  </a:schemeClr>
                </a:solidFill>
                <a:effectLst>
                  <a:outerShdw blurRad="38100" dist="38100" dir="2700000" algn="tl">
                    <a:srgbClr val="000000">
                      <a:alpha val="43137"/>
                    </a:srgbClr>
                  </a:outerShdw>
                </a:effectLst>
              </a:rPr>
              <a:t>THERE IS NO EQUIVALENT IN ANY OF THE VEDAS OR REVEALED RELIGIONS  ---Pilloo Nanavutty</a:t>
            </a:r>
          </a:p>
          <a:p>
            <a:pPr marL="342900" lvl="0" indent="-342900">
              <a:spcBef>
                <a:spcPts val="100"/>
              </a:spcBef>
              <a:buFont typeface="Arial" pitchFamily="34" charset="0"/>
              <a:buChar char="•"/>
              <a:defRPr/>
            </a:pPr>
            <a:endParaRPr lang="en-US" sz="2800" b="1" dirty="0" smtClean="0">
              <a:solidFill>
                <a:schemeClr val="tx2">
                  <a:lumMod val="50000"/>
                </a:schemeClr>
              </a:solidFill>
              <a:effectLst>
                <a:outerShdw blurRad="38100" dist="38100" dir="2700000" algn="tl">
                  <a:srgbClr val="000000">
                    <a:alpha val="43137"/>
                  </a:srgbClr>
                </a:outerShdw>
              </a:effectLst>
            </a:endParaRPr>
          </a:p>
          <a:p>
            <a:pPr marL="342900" lvl="0" indent="-342900">
              <a:spcBef>
                <a:spcPts val="100"/>
              </a:spcBef>
              <a:defRPr/>
            </a:pPr>
            <a:r>
              <a:rPr lang="en-US" sz="2800" b="1" dirty="0" smtClean="0">
                <a:solidFill>
                  <a:schemeClr val="tx2">
                    <a:lumMod val="50000"/>
                  </a:schemeClr>
                </a:solidFill>
                <a:effectLst>
                  <a:outerShdw blurRad="38100" dist="38100" dir="2700000" algn="tl">
                    <a:srgbClr val="000000">
                      <a:alpha val="43137"/>
                    </a:srgbClr>
                  </a:outerShdw>
                </a:effectLst>
              </a:rPr>
              <a:t>  ‘DIVINE INTELLENCE GIVEN TO HUMAN BEINGS’,-- </a:t>
            </a:r>
          </a:p>
          <a:p>
            <a:pPr marL="342900" lvl="0" indent="-342900">
              <a:spcBef>
                <a:spcPts val="100"/>
              </a:spcBef>
              <a:defRPr/>
            </a:pPr>
            <a:r>
              <a:rPr lang="en-US" sz="2800" b="1" dirty="0" smtClean="0">
                <a:solidFill>
                  <a:schemeClr val="tx2">
                    <a:lumMod val="50000"/>
                  </a:schemeClr>
                </a:solidFill>
                <a:effectLst>
                  <a:outerShdw blurRad="38100" dist="38100" dir="2700000" algn="tl">
                    <a:srgbClr val="000000">
                      <a:alpha val="43137"/>
                    </a:srgbClr>
                  </a:outerShdw>
                </a:effectLst>
              </a:rPr>
              <a:t>      </a:t>
            </a:r>
          </a:p>
          <a:p>
            <a:pPr marL="342900" lvl="0" indent="-342900">
              <a:spcBef>
                <a:spcPts val="100"/>
              </a:spcBef>
              <a:defRPr/>
            </a:pPr>
            <a:r>
              <a:rPr lang="en-US" sz="2800" b="1" dirty="0" smtClean="0">
                <a:solidFill>
                  <a:schemeClr val="tx2">
                    <a:lumMod val="50000"/>
                  </a:schemeClr>
                </a:solidFill>
                <a:effectLst>
                  <a:outerShdw blurRad="38100" dist="38100" dir="2700000" algn="tl">
                    <a:srgbClr val="000000">
                      <a:alpha val="43137"/>
                    </a:srgbClr>
                  </a:outerShdw>
                </a:effectLst>
              </a:rPr>
              <a:t>  </a:t>
            </a:r>
            <a:r>
              <a:rPr lang="en-US" sz="2400" b="1" dirty="0" smtClean="0">
                <a:solidFill>
                  <a:schemeClr val="tx2">
                    <a:lumMod val="50000"/>
                  </a:schemeClr>
                </a:solidFill>
                <a:effectLst>
                  <a:outerShdw blurRad="38100" dist="38100" dir="2700000" algn="tl">
                    <a:srgbClr val="000000">
                      <a:alpha val="43137"/>
                    </a:srgbClr>
                  </a:outerShdw>
                </a:effectLst>
              </a:rPr>
              <a:t>(‘BUDHDHI’,  ‘AKKAL’  --KK)</a:t>
            </a:r>
          </a:p>
          <a:p>
            <a:pPr marL="342900" lvl="0" indent="-342900">
              <a:spcBef>
                <a:spcPts val="100"/>
              </a:spcBef>
              <a:defRPr/>
            </a:pPr>
            <a:r>
              <a:rPr lang="en-US" sz="2400" b="1" dirty="0" smtClean="0">
                <a:solidFill>
                  <a:schemeClr val="tx2">
                    <a:lumMod val="50000"/>
                  </a:schemeClr>
                </a:solidFill>
                <a:effectLst>
                  <a:outerShdw blurRad="38100" dist="38100" dir="2700000" algn="tl">
                    <a:srgbClr val="000000">
                      <a:alpha val="43137"/>
                    </a:srgbClr>
                  </a:outerShdw>
                </a:effectLst>
              </a:rPr>
              <a:t>  In Later Avesta , Vohu Manah becomes ‘Behman’ </a:t>
            </a:r>
          </a:p>
          <a:p>
            <a:pPr marL="342900" lvl="0" indent="-342900">
              <a:spcBef>
                <a:spcPts val="100"/>
              </a:spcBef>
              <a:defRPr/>
            </a:pPr>
            <a:r>
              <a:rPr lang="en-US" sz="2400" b="1" dirty="0" smtClean="0">
                <a:solidFill>
                  <a:schemeClr val="tx2">
                    <a:lumMod val="50000"/>
                  </a:schemeClr>
                </a:solidFill>
                <a:effectLst>
                  <a:outerShdw blurRad="38100" dist="38100" dir="2700000" algn="tl">
                    <a:srgbClr val="000000">
                      <a:alpha val="43137"/>
                    </a:srgbClr>
                  </a:outerShdw>
                </a:effectLst>
              </a:rPr>
              <a:t>  and  Arch-Angel of Animals.</a:t>
            </a:r>
            <a:endParaRPr lang="en-US" sz="2400" dirty="0" smtClean="0">
              <a:solidFill>
                <a:schemeClr val="tx2">
                  <a:lumMod val="50000"/>
                </a:schemeClr>
              </a:solidFill>
              <a:effectLst>
                <a:outerShdw blurRad="38100" dist="38100" dir="2700000" algn="tl">
                  <a:srgbClr val="000000">
                    <a:alpha val="43137"/>
                  </a:srgbClr>
                </a:outerShdw>
              </a:effectLst>
            </a:endParaRPr>
          </a:p>
        </p:txBody>
      </p:sp>
      <p:sp>
        <p:nvSpPr>
          <p:cNvPr id="6" name="Rectangle 2"/>
          <p:cNvSpPr txBox="1">
            <a:spLocks noChangeArrowheads="1"/>
          </p:cNvSpPr>
          <p:nvPr/>
        </p:nvSpPr>
        <p:spPr>
          <a:xfrm>
            <a:off x="316706" y="168275"/>
            <a:ext cx="8510588" cy="752475"/>
          </a:xfrm>
          <a:prstGeom prst="rect">
            <a:avLst/>
          </a:prstGeom>
        </p:spPr>
        <p:txBody>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1" i="0" u="none" strike="noStrike" kern="1200" normalizeH="0" baseline="0" noProof="0" dirty="0" smtClean="0">
                <a:ln w="18415" cmpd="sng">
                  <a:noFill/>
                  <a:prstDash val="solid"/>
                </a:ln>
                <a:solidFill>
                  <a:srgbClr val="FFFF99"/>
                </a:solidFill>
                <a:effectLst>
                  <a:outerShdw blurRad="63500" dir="3600000" algn="tl" rotWithShape="0">
                    <a:srgbClr val="000000">
                      <a:alpha val="70000"/>
                    </a:srgbClr>
                  </a:outerShdw>
                </a:effectLst>
                <a:uLnTx/>
                <a:uFillTx/>
                <a:latin typeface="+mj-lt"/>
                <a:ea typeface="+mj-ea"/>
                <a:cs typeface="+mj-cs"/>
              </a:rPr>
              <a:t>VAHU MANAH</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z with ski.jpg"/>
          <p:cNvPicPr>
            <a:picLocks noChangeAspect="1"/>
          </p:cNvPicPr>
          <p:nvPr/>
        </p:nvPicPr>
        <p:blipFill>
          <a:blip r:embed="rId2"/>
          <a:stretch>
            <a:fillRect/>
          </a:stretch>
        </p:blipFill>
        <p:spPr>
          <a:xfrm>
            <a:off x="0" y="0"/>
            <a:ext cx="9144000" cy="6858000"/>
          </a:xfrm>
          <a:prstGeom prst="rect">
            <a:avLst/>
          </a:prstGeom>
        </p:spPr>
      </p:pic>
      <p:sp>
        <p:nvSpPr>
          <p:cNvPr id="3" name="Rectangle 2"/>
          <p:cNvSpPr/>
          <p:nvPr/>
        </p:nvSpPr>
        <p:spPr>
          <a:xfrm>
            <a:off x="2862470" y="354622"/>
            <a:ext cx="6074796" cy="5663089"/>
          </a:xfrm>
          <a:prstGeom prst="rect">
            <a:avLst/>
          </a:prstGeom>
        </p:spPr>
        <p:txBody>
          <a:bodyPr wrap="square">
            <a:spAutoFit/>
          </a:bodyPr>
          <a:lstStyle/>
          <a:p>
            <a:pPr algn="ctr" eaLnBrk="1" hangingPunct="1"/>
            <a:endParaRPr lang="en-US" sz="5400" b="1" dirty="0" smtClean="0">
              <a:solidFill>
                <a:schemeClr val="bg1"/>
              </a:solidFill>
              <a:effectLst>
                <a:glow rad="63500">
                  <a:schemeClr val="accent1">
                    <a:satMod val="175000"/>
                    <a:alpha val="40000"/>
                  </a:schemeClr>
                </a:glow>
              </a:effectLst>
              <a:latin typeface="Calibri" pitchFamily="34" charset="0"/>
            </a:endParaRPr>
          </a:p>
          <a:p>
            <a:pPr eaLnBrk="1" hangingPunct="1"/>
            <a:r>
              <a:rPr lang="en-US" sz="4400" b="1" spc="-150" dirty="0" smtClean="0">
                <a:solidFill>
                  <a:schemeClr val="tx2">
                    <a:lumMod val="75000"/>
                  </a:schemeClr>
                </a:solidFill>
                <a:effectLst>
                  <a:outerShdw blurRad="38100" dist="38100" dir="2700000" algn="tl">
                    <a:srgbClr val="000000">
                      <a:alpha val="43137"/>
                    </a:srgbClr>
                  </a:outerShdw>
                </a:effectLst>
                <a:latin typeface="Calibri" pitchFamily="34" charset="0"/>
              </a:rPr>
              <a:t>Thanks</a:t>
            </a:r>
          </a:p>
          <a:p>
            <a:pPr eaLnBrk="1" hangingPunct="1"/>
            <a:endParaRPr lang="en-US" sz="4400" b="1" spc="-150" dirty="0" smtClean="0">
              <a:solidFill>
                <a:schemeClr val="tx2">
                  <a:lumMod val="75000"/>
                </a:schemeClr>
              </a:solidFill>
              <a:effectLst>
                <a:outerShdw blurRad="38100" dist="38100" dir="2700000" algn="tl">
                  <a:srgbClr val="000000">
                    <a:alpha val="43137"/>
                  </a:srgbClr>
                </a:outerShdw>
              </a:effectLst>
              <a:latin typeface="Calibri" pitchFamily="34" charset="0"/>
            </a:endParaRPr>
          </a:p>
          <a:p>
            <a:pPr eaLnBrk="1" hangingPunct="1"/>
            <a:r>
              <a:rPr lang="en-US" sz="4400" b="1" spc="-150" dirty="0" smtClean="0">
                <a:solidFill>
                  <a:schemeClr val="tx2">
                    <a:lumMod val="75000"/>
                  </a:schemeClr>
                </a:solidFill>
                <a:effectLst>
                  <a:outerShdw blurRad="38100" dist="38100" dir="2700000" algn="tl">
                    <a:srgbClr val="000000">
                      <a:alpha val="43137"/>
                    </a:srgbClr>
                  </a:outerShdw>
                </a:effectLst>
                <a:latin typeface="Calibri" pitchFamily="34" charset="0"/>
              </a:rPr>
              <a:t>Self introduction</a:t>
            </a:r>
          </a:p>
          <a:p>
            <a:pPr eaLnBrk="1" hangingPunct="1"/>
            <a:endParaRPr lang="en-US" sz="4400" b="1" spc="-150" dirty="0" smtClean="0">
              <a:solidFill>
                <a:schemeClr val="tx2">
                  <a:lumMod val="75000"/>
                </a:schemeClr>
              </a:solidFill>
              <a:effectLst>
                <a:outerShdw blurRad="38100" dist="38100" dir="2700000" algn="tl">
                  <a:srgbClr val="000000">
                    <a:alpha val="43137"/>
                  </a:srgbClr>
                </a:outerShdw>
              </a:effectLst>
              <a:latin typeface="Calibri" pitchFamily="34" charset="0"/>
            </a:endParaRPr>
          </a:p>
          <a:p>
            <a:pPr eaLnBrk="1" hangingPunct="1"/>
            <a:r>
              <a:rPr lang="en-US" sz="4400" b="1" spc="-150" dirty="0" smtClean="0">
                <a:solidFill>
                  <a:schemeClr val="tx2">
                    <a:lumMod val="75000"/>
                  </a:schemeClr>
                </a:solidFill>
                <a:effectLst>
                  <a:outerShdw blurRad="38100" dist="38100" dir="2700000" algn="tl">
                    <a:srgbClr val="000000">
                      <a:alpha val="43137"/>
                    </a:srgbClr>
                  </a:outerShdw>
                </a:effectLst>
                <a:latin typeface="Calibri" pitchFamily="34" charset="0"/>
              </a:rPr>
              <a:t>Feed-back most welcome</a:t>
            </a:r>
          </a:p>
          <a:p>
            <a:pPr eaLnBrk="1" hangingPunct="1"/>
            <a:endParaRPr lang="en-US" sz="4400" b="1" spc="-150" dirty="0" smtClean="0">
              <a:solidFill>
                <a:schemeClr val="tx2">
                  <a:lumMod val="75000"/>
                </a:schemeClr>
              </a:solidFill>
              <a:effectLst>
                <a:outerShdw blurRad="38100" dist="38100" dir="2700000" algn="tl">
                  <a:srgbClr val="000000">
                    <a:alpha val="43137"/>
                  </a:srgbClr>
                </a:outerShdw>
              </a:effectLst>
              <a:latin typeface="Calibri" pitchFamily="34" charset="0"/>
            </a:endParaRPr>
          </a:p>
          <a:p>
            <a:pPr eaLnBrk="1" hangingPunct="1"/>
            <a:r>
              <a:rPr lang="en-US" sz="4400" b="1" spc="-150" dirty="0" smtClean="0">
                <a:solidFill>
                  <a:schemeClr val="tx2">
                    <a:lumMod val="75000"/>
                  </a:schemeClr>
                </a:solidFill>
                <a:effectLst>
                  <a:outerShdw blurRad="38100" dist="38100" dir="2700000" algn="tl">
                    <a:srgbClr val="000000">
                      <a:alpha val="43137"/>
                    </a:srgbClr>
                  </a:outerShdw>
                </a:effectLst>
                <a:latin typeface="Calibri" pitchFamily="34" charset="0"/>
              </a:rPr>
              <a:t>Mind Set</a:t>
            </a:r>
            <a:endParaRPr lang="en-US" sz="4400" b="1" spc="-150" dirty="0">
              <a:solidFill>
                <a:schemeClr val="tx2">
                  <a:lumMod val="75000"/>
                </a:schemeClr>
              </a:solidFill>
              <a:effectLst>
                <a:outerShdw blurRad="38100" dist="38100" dir="2700000" algn="tl">
                  <a:srgbClr val="000000">
                    <a:alpha val="43137"/>
                  </a:srgbClr>
                </a:outerShdw>
              </a:effectLst>
              <a:latin typeface="Calibri" pitchFamily="34" charset="0"/>
            </a:endParaRPr>
          </a:p>
        </p:txBody>
      </p:sp>
      <p:sp>
        <p:nvSpPr>
          <p:cNvPr id="5" name="Rectangle 12"/>
          <p:cNvSpPr txBox="1">
            <a:spLocks noChangeArrowheads="1"/>
          </p:cNvSpPr>
          <p:nvPr/>
        </p:nvSpPr>
        <p:spPr>
          <a:xfrm>
            <a:off x="1371600" y="198165"/>
            <a:ext cx="7772400" cy="692696"/>
          </a:xfrm>
          <a:prstGeom prst="rect">
            <a:avLst/>
          </a:prstGeom>
        </p:spPr>
        <p:txBody>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1" i="0" u="none" strike="noStrike" kern="1200" cap="none" spc="0" normalizeH="0" baseline="0" noProof="0" dirty="0" smtClean="0">
                <a:ln>
                  <a:noFill/>
                </a:ln>
                <a:solidFill>
                  <a:srgbClr val="FFFF99"/>
                </a:solidFill>
                <a:effectLst>
                  <a:outerShdw blurRad="38100" dist="38100" dir="2700000" algn="tl">
                    <a:srgbClr val="000000">
                      <a:alpha val="43137"/>
                    </a:srgbClr>
                  </a:outerShdw>
                </a:effectLst>
                <a:uLnTx/>
                <a:uFillTx/>
                <a:latin typeface="+mj-lt"/>
                <a:ea typeface="+mj-ea"/>
                <a:cs typeface="+mj-cs"/>
              </a:rPr>
              <a:t>TO DISCUSS</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high res sky2.jpg"/>
          <p:cNvPicPr>
            <a:picLocks noChangeAspect="1"/>
          </p:cNvPicPr>
          <p:nvPr/>
        </p:nvPicPr>
        <p:blipFill>
          <a:blip r:embed="rId2"/>
          <a:stretch>
            <a:fillRect/>
          </a:stretch>
        </p:blipFill>
        <p:spPr>
          <a:xfrm>
            <a:off x="0" y="0"/>
            <a:ext cx="9144000" cy="6858000"/>
          </a:xfrm>
          <a:prstGeom prst="rect">
            <a:avLst/>
          </a:prstGeom>
        </p:spPr>
      </p:pic>
      <p:sp>
        <p:nvSpPr>
          <p:cNvPr id="2" name="Rectangle 2"/>
          <p:cNvSpPr txBox="1">
            <a:spLocks noChangeArrowheads="1"/>
          </p:cNvSpPr>
          <p:nvPr/>
        </p:nvSpPr>
        <p:spPr>
          <a:xfrm>
            <a:off x="301625" y="123089"/>
            <a:ext cx="8510588" cy="548679"/>
          </a:xfrm>
          <a:prstGeom prst="rect">
            <a:avLst/>
          </a:prstGeom>
        </p:spPr>
        <p:txBody>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800" b="1" i="0" u="none" strike="noStrike" kern="1200" normalizeH="0" baseline="0" noProof="0" dirty="0" smtClean="0">
                <a:ln w="12700">
                  <a:noFill/>
                  <a:prstDash val="solid"/>
                </a:ln>
                <a:solidFill>
                  <a:schemeClr val="tx2"/>
                </a:solidFill>
                <a:effectLst>
                  <a:outerShdw blurRad="50800" dist="38100" dir="2700000" algn="tl" rotWithShape="0">
                    <a:prstClr val="black">
                      <a:alpha val="40000"/>
                    </a:prstClr>
                  </a:outerShdw>
                </a:effectLst>
                <a:uLnTx/>
                <a:uFillTx/>
                <a:latin typeface="+mj-lt"/>
                <a:ea typeface="+mj-ea"/>
                <a:cs typeface="+mj-cs"/>
              </a:rPr>
              <a:t>ASHA</a:t>
            </a:r>
            <a:r>
              <a:rPr kumimoji="0" lang="en-US" sz="4800" b="1" i="0" u="none" strike="noStrike" kern="1200" normalizeH="0" baseline="0" noProof="0"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uLnTx/>
                <a:uFillTx/>
                <a:latin typeface="+mj-lt"/>
                <a:ea typeface="+mj-ea"/>
                <a:cs typeface="+mj-cs"/>
              </a:rPr>
              <a:t>	</a:t>
            </a:r>
            <a:endParaRPr kumimoji="0" lang="en-GB" sz="4800" b="1" i="0" u="none" strike="noStrike" kern="1200" normalizeH="0" baseline="0" noProof="0"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uLnTx/>
              <a:uFillTx/>
              <a:latin typeface="+mj-lt"/>
              <a:ea typeface="+mj-ea"/>
              <a:cs typeface="+mj-cs"/>
            </a:endParaRPr>
          </a:p>
        </p:txBody>
      </p:sp>
      <p:sp>
        <p:nvSpPr>
          <p:cNvPr id="5" name="Rectangle 4"/>
          <p:cNvSpPr/>
          <p:nvPr/>
        </p:nvSpPr>
        <p:spPr>
          <a:xfrm>
            <a:off x="747347" y="1063871"/>
            <a:ext cx="7315200" cy="5299912"/>
          </a:xfrm>
          <a:prstGeom prst="rect">
            <a:avLst/>
          </a:prstGeom>
        </p:spPr>
        <p:txBody>
          <a:bodyPr wrap="square">
            <a:spAutoFit/>
          </a:bodyPr>
          <a:lstStyle/>
          <a:p>
            <a:pPr marL="342900" lvl="0" indent="-342900">
              <a:spcBef>
                <a:spcPct val="20000"/>
              </a:spcBef>
              <a:buFont typeface="Arial" pitchFamily="34" charset="0"/>
              <a:buChar char="•"/>
              <a:defRPr/>
            </a:pPr>
            <a:r>
              <a:rPr lang="en-US" sz="3600" b="1" dirty="0" smtClean="0">
                <a:solidFill>
                  <a:schemeClr val="tx2">
                    <a:lumMod val="50000"/>
                  </a:schemeClr>
                </a:solidFill>
                <a:effectLst>
                  <a:outerShdw blurRad="38100" dist="38100" dir="2700000" algn="tl">
                    <a:srgbClr val="000000">
                      <a:alpha val="43137"/>
                    </a:srgbClr>
                  </a:outerShdw>
                </a:effectLst>
              </a:rPr>
              <a:t>Asha is usually translated as Truth. Truth in this context means the Ultimate Truth, that is the ideal form of Existence of the world as envisaged by Ahura Mazda.</a:t>
            </a:r>
          </a:p>
          <a:p>
            <a:pPr marL="342900" lvl="0" indent="-342900">
              <a:spcBef>
                <a:spcPct val="20000"/>
              </a:spcBef>
              <a:defRPr/>
            </a:pPr>
            <a:endParaRPr lang="en-US" sz="3600" b="1" dirty="0" smtClean="0">
              <a:solidFill>
                <a:schemeClr val="tx2">
                  <a:lumMod val="50000"/>
                </a:schemeClr>
              </a:solidFill>
              <a:effectLst>
                <a:outerShdw blurRad="38100" dist="38100" dir="2700000" algn="tl">
                  <a:srgbClr val="000000">
                    <a:alpha val="43137"/>
                  </a:srgbClr>
                </a:outerShdw>
              </a:effectLst>
            </a:endParaRPr>
          </a:p>
          <a:p>
            <a:pPr marL="342900" lvl="0" indent="-342900">
              <a:spcBef>
                <a:spcPct val="20000"/>
              </a:spcBef>
              <a:buFont typeface="Arial" pitchFamily="34" charset="0"/>
              <a:buChar char="•"/>
              <a:defRPr/>
            </a:pPr>
            <a:r>
              <a:rPr lang="en-US" sz="3600" b="1" dirty="0" smtClean="0">
                <a:solidFill>
                  <a:schemeClr val="tx2">
                    <a:lumMod val="50000"/>
                  </a:schemeClr>
                </a:solidFill>
                <a:effectLst>
                  <a:outerShdw blurRad="38100" dist="38100" dir="2700000" algn="tl">
                    <a:srgbClr val="000000">
                      <a:alpha val="43137"/>
                    </a:srgbClr>
                  </a:outerShdw>
                </a:effectLst>
              </a:rPr>
              <a:t>Acting in accordance with the Truth is the right thing to do, hence Asha is also translated as Righteousness.</a:t>
            </a: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high res sky.jpg"/>
          <p:cNvPicPr>
            <a:picLocks noChangeAspect="1"/>
          </p:cNvPicPr>
          <p:nvPr/>
        </p:nvPicPr>
        <p:blipFill>
          <a:blip r:embed="rId2"/>
          <a:stretch>
            <a:fillRect/>
          </a:stretch>
        </p:blipFill>
        <p:spPr>
          <a:xfrm>
            <a:off x="0" y="0"/>
            <a:ext cx="9144000" cy="6840415"/>
          </a:xfrm>
          <a:prstGeom prst="rect">
            <a:avLst/>
          </a:prstGeom>
        </p:spPr>
      </p:pic>
      <p:sp>
        <p:nvSpPr>
          <p:cNvPr id="6" name="Rectangle 5"/>
          <p:cNvSpPr/>
          <p:nvPr/>
        </p:nvSpPr>
        <p:spPr>
          <a:xfrm>
            <a:off x="1002322" y="650631"/>
            <a:ext cx="7886701" cy="6101861"/>
          </a:xfrm>
          <a:prstGeom prst="rect">
            <a:avLst/>
          </a:prstGeom>
        </p:spPr>
        <p:txBody>
          <a:bodyPr wrap="square">
            <a:spAutoFit/>
          </a:bodyPr>
          <a:lstStyle/>
          <a:p>
            <a:pPr marL="342900" lvl="0" indent="-342900">
              <a:lnSpc>
                <a:spcPct val="180000"/>
              </a:lnSpc>
              <a:spcBef>
                <a:spcPct val="20000"/>
              </a:spcBef>
              <a:buFont typeface="Arial" pitchFamily="34" charset="0"/>
              <a:buChar char="•"/>
              <a:defRPr/>
            </a:pPr>
            <a:r>
              <a:rPr lang="en-US" sz="2800" b="1" dirty="0" smtClean="0">
                <a:solidFill>
                  <a:schemeClr val="tx2">
                    <a:lumMod val="75000"/>
                  </a:schemeClr>
                </a:solidFill>
                <a:effectLst>
                  <a:outerShdw blurRad="38100" dist="38100" dir="2700000" algn="tl">
                    <a:srgbClr val="000000">
                      <a:alpha val="43137"/>
                    </a:srgbClr>
                  </a:outerShdw>
                </a:effectLst>
              </a:rPr>
              <a:t>TRUTH, </a:t>
            </a:r>
          </a:p>
          <a:p>
            <a:pPr marL="342900" lvl="0" indent="-342900">
              <a:lnSpc>
                <a:spcPct val="180000"/>
              </a:lnSpc>
              <a:spcBef>
                <a:spcPct val="20000"/>
              </a:spcBef>
              <a:buFont typeface="Arial" pitchFamily="34" charset="0"/>
              <a:buChar char="•"/>
              <a:defRPr/>
            </a:pPr>
            <a:r>
              <a:rPr lang="en-US" sz="2800" b="1" dirty="0" smtClean="0">
                <a:solidFill>
                  <a:schemeClr val="tx2">
                    <a:lumMod val="75000"/>
                  </a:schemeClr>
                </a:solidFill>
                <a:effectLst>
                  <a:outerShdw blurRad="38100" dist="38100" dir="2700000" algn="tl">
                    <a:srgbClr val="000000">
                      <a:alpha val="43137"/>
                    </a:srgbClr>
                  </a:outerShdw>
                </a:effectLst>
              </a:rPr>
              <a:t>RIGHTEOUSNESS,</a:t>
            </a:r>
          </a:p>
          <a:p>
            <a:pPr marL="342900" lvl="0" indent="-342900">
              <a:lnSpc>
                <a:spcPct val="180000"/>
              </a:lnSpc>
              <a:spcBef>
                <a:spcPct val="20000"/>
              </a:spcBef>
              <a:buFont typeface="Arial" pitchFamily="34" charset="0"/>
              <a:buChar char="•"/>
              <a:defRPr/>
            </a:pPr>
            <a:r>
              <a:rPr lang="en-US" sz="2800" b="1" dirty="0" smtClean="0">
                <a:solidFill>
                  <a:schemeClr val="tx2">
                    <a:lumMod val="75000"/>
                  </a:schemeClr>
                </a:solidFill>
                <a:effectLst>
                  <a:outerShdw blurRad="38100" dist="38100" dir="2700000" algn="tl">
                    <a:srgbClr val="000000">
                      <a:alpha val="43137"/>
                    </a:srgbClr>
                  </a:outerShdw>
                </a:effectLst>
              </a:rPr>
              <a:t>JUSTICE, SENSE OF FAIR PLAY,</a:t>
            </a:r>
          </a:p>
          <a:p>
            <a:pPr marL="342900" lvl="0" indent="-342900">
              <a:lnSpc>
                <a:spcPct val="180000"/>
              </a:lnSpc>
              <a:spcBef>
                <a:spcPct val="20000"/>
              </a:spcBef>
              <a:buFont typeface="Arial" pitchFamily="34" charset="0"/>
              <a:buChar char="•"/>
              <a:defRPr/>
            </a:pPr>
            <a:r>
              <a:rPr lang="en-US" sz="2800" b="1" dirty="0" smtClean="0">
                <a:solidFill>
                  <a:schemeClr val="tx2">
                    <a:lumMod val="75000"/>
                  </a:schemeClr>
                </a:solidFill>
                <a:effectLst>
                  <a:outerShdw blurRad="38100" dist="38100" dir="2700000" algn="tl">
                    <a:srgbClr val="000000">
                      <a:alpha val="43137"/>
                    </a:srgbClr>
                  </a:outerShdw>
                </a:effectLst>
              </a:rPr>
              <a:t>COSMIC ORDER (Purity, Sacredness,…)</a:t>
            </a:r>
          </a:p>
          <a:p>
            <a:pPr marL="342900" lvl="0" indent="-342900">
              <a:lnSpc>
                <a:spcPct val="180000"/>
              </a:lnSpc>
              <a:spcBef>
                <a:spcPct val="20000"/>
              </a:spcBef>
              <a:buFont typeface="Arial" pitchFamily="34" charset="0"/>
              <a:buChar char="•"/>
              <a:defRPr/>
            </a:pPr>
            <a:r>
              <a:rPr lang="en-US" sz="2800" b="1" dirty="0" smtClean="0">
                <a:solidFill>
                  <a:schemeClr val="tx2">
                    <a:lumMod val="75000"/>
                  </a:schemeClr>
                </a:solidFill>
                <a:effectLst>
                  <a:outerShdw blurRad="38100" dist="38100" dir="2700000" algn="tl">
                    <a:srgbClr val="000000">
                      <a:alpha val="43137"/>
                    </a:srgbClr>
                  </a:outerShdw>
                </a:effectLst>
              </a:rPr>
              <a:t>‘RTA’  IN VEDAS  </a:t>
            </a:r>
          </a:p>
          <a:p>
            <a:pPr marL="342900" lvl="0" indent="-342900">
              <a:lnSpc>
                <a:spcPct val="180000"/>
              </a:lnSpc>
              <a:spcBef>
                <a:spcPct val="20000"/>
              </a:spcBef>
              <a:buFont typeface="Arial" pitchFamily="34" charset="0"/>
              <a:buChar char="•"/>
              <a:defRPr/>
            </a:pPr>
            <a:r>
              <a:rPr lang="en-US" sz="2800" b="1" dirty="0" smtClean="0">
                <a:solidFill>
                  <a:schemeClr val="tx2">
                    <a:lumMod val="75000"/>
                  </a:schemeClr>
                </a:solidFill>
                <a:effectLst>
                  <a:outerShdw blurRad="38100" dist="38100" dir="2700000" algn="tl">
                    <a:srgbClr val="000000">
                      <a:alpha val="43137"/>
                    </a:srgbClr>
                  </a:outerShdw>
                </a:effectLst>
              </a:rPr>
              <a:t>In Later Avesta, Asha becomes Asha Vahista, Arta-Vahista, Ardibehest, Arch-Angel of Humanity</a:t>
            </a:r>
          </a:p>
        </p:txBody>
      </p:sp>
      <p:sp>
        <p:nvSpPr>
          <p:cNvPr id="5" name="Rectangle 2"/>
          <p:cNvSpPr txBox="1">
            <a:spLocks noChangeArrowheads="1"/>
          </p:cNvSpPr>
          <p:nvPr/>
        </p:nvSpPr>
        <p:spPr>
          <a:xfrm>
            <a:off x="301625" y="123089"/>
            <a:ext cx="8510588" cy="548679"/>
          </a:xfrm>
          <a:prstGeom prst="rect">
            <a:avLst/>
          </a:prstGeom>
        </p:spPr>
        <p:txBody>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800" b="1" i="0" u="none" strike="noStrike" kern="1200" normalizeH="0" baseline="0" noProof="0" dirty="0" smtClean="0">
                <a:ln w="12700">
                  <a:noFill/>
                  <a:prstDash val="solid"/>
                </a:ln>
                <a:solidFill>
                  <a:srgbClr val="FFFF99"/>
                </a:solidFill>
                <a:effectLst>
                  <a:outerShdw blurRad="50800" dist="38100" dir="2700000" algn="tl" rotWithShape="0">
                    <a:prstClr val="black">
                      <a:alpha val="40000"/>
                    </a:prstClr>
                  </a:outerShdw>
                </a:effectLst>
                <a:uLnTx/>
                <a:uFillTx/>
                <a:latin typeface="+mj-lt"/>
                <a:ea typeface="+mj-ea"/>
                <a:cs typeface="+mj-cs"/>
              </a:rPr>
              <a:t>ASHA</a:t>
            </a:r>
            <a:endParaRPr kumimoji="0" lang="en-GB" sz="4800" b="1" i="0" u="none" strike="noStrike" kern="1200" normalizeH="0" baseline="0" noProof="0"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uLnTx/>
              <a:uFillTx/>
              <a:latin typeface="+mj-lt"/>
              <a:ea typeface="+mj-ea"/>
              <a:cs typeface="+mj-cs"/>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high res sky 3.jpg"/>
          <p:cNvPicPr>
            <a:picLocks noChangeAspect="1"/>
          </p:cNvPicPr>
          <p:nvPr/>
        </p:nvPicPr>
        <p:blipFill>
          <a:blip r:embed="rId2"/>
          <a:stretch>
            <a:fillRect/>
          </a:stretch>
        </p:blipFill>
        <p:spPr>
          <a:xfrm>
            <a:off x="0" y="0"/>
            <a:ext cx="9144000" cy="6864264"/>
          </a:xfrm>
          <a:prstGeom prst="rect">
            <a:avLst/>
          </a:prstGeom>
        </p:spPr>
      </p:pic>
      <p:sp>
        <p:nvSpPr>
          <p:cNvPr id="2" name="Rectangle 4"/>
          <p:cNvSpPr txBox="1">
            <a:spLocks noChangeArrowheads="1"/>
          </p:cNvSpPr>
          <p:nvPr/>
        </p:nvSpPr>
        <p:spPr>
          <a:xfrm>
            <a:off x="316706" y="166446"/>
            <a:ext cx="8510588" cy="633046"/>
          </a:xfrm>
          <a:prstGeom prst="rect">
            <a:avLst/>
          </a:prstGeom>
        </p:spPr>
        <p:txBody>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1" i="0" u="none" strike="noStrike" kern="1200" cap="none" spc="0" normalizeH="0" baseline="0" noProof="0" dirty="0" smtClean="0">
                <a:ln>
                  <a:noFill/>
                </a:ln>
                <a:solidFill>
                  <a:srgbClr val="FFFF99"/>
                </a:solidFill>
                <a:effectLst>
                  <a:outerShdw blurRad="38100" dist="38100" dir="2700000" algn="tl">
                    <a:srgbClr val="000000">
                      <a:alpha val="43137"/>
                    </a:srgbClr>
                  </a:outerShdw>
                </a:effectLst>
                <a:uLnTx/>
                <a:uFillTx/>
                <a:latin typeface="+mj-lt"/>
                <a:ea typeface="+mj-ea"/>
                <a:cs typeface="+mj-cs"/>
              </a:rPr>
              <a:t>VOHU KHSHATHRA</a:t>
            </a:r>
          </a:p>
        </p:txBody>
      </p:sp>
      <p:sp>
        <p:nvSpPr>
          <p:cNvPr id="6" name="Rectangle 5"/>
          <p:cNvSpPr/>
          <p:nvPr/>
        </p:nvSpPr>
        <p:spPr>
          <a:xfrm>
            <a:off x="826476" y="1090247"/>
            <a:ext cx="7992208" cy="5377882"/>
          </a:xfrm>
          <a:prstGeom prst="rect">
            <a:avLst/>
          </a:prstGeom>
        </p:spPr>
        <p:txBody>
          <a:bodyPr wrap="square">
            <a:spAutoFit/>
          </a:bodyPr>
          <a:lstStyle/>
          <a:p>
            <a:pPr marL="342900" lvl="0" indent="-342900">
              <a:spcBef>
                <a:spcPct val="20000"/>
              </a:spcBef>
              <a:spcAft>
                <a:spcPts val="800"/>
              </a:spcAft>
              <a:buFont typeface="Arial" pitchFamily="34" charset="0"/>
              <a:buChar char="•"/>
              <a:defRPr/>
            </a:pPr>
            <a:r>
              <a:rPr lang="en-US" sz="3600" b="1" dirty="0" smtClean="0">
                <a:effectLst>
                  <a:outerShdw blurRad="38100" dist="38100" dir="2700000" algn="tl">
                    <a:srgbClr val="000000">
                      <a:alpha val="43137"/>
                    </a:srgbClr>
                  </a:outerShdw>
                </a:effectLst>
              </a:rPr>
              <a:t>POWER</a:t>
            </a:r>
          </a:p>
          <a:p>
            <a:pPr marL="342900" lvl="0" indent="-342900">
              <a:spcBef>
                <a:spcPct val="20000"/>
              </a:spcBef>
              <a:spcAft>
                <a:spcPts val="800"/>
              </a:spcAft>
              <a:buFont typeface="Arial" pitchFamily="34" charset="0"/>
              <a:buChar char="•"/>
              <a:defRPr/>
            </a:pPr>
            <a:r>
              <a:rPr lang="en-US" sz="3600" b="1" dirty="0" smtClean="0">
                <a:effectLst>
                  <a:outerShdw blurRad="38100" dist="38100" dir="2700000" algn="tl">
                    <a:srgbClr val="000000">
                      <a:alpha val="43137"/>
                    </a:srgbClr>
                  </a:outerShdw>
                </a:effectLst>
              </a:rPr>
              <a:t>SOVEREIGNITY</a:t>
            </a:r>
          </a:p>
          <a:p>
            <a:pPr marL="342900" lvl="0" indent="-342900">
              <a:spcBef>
                <a:spcPct val="20000"/>
              </a:spcBef>
              <a:spcAft>
                <a:spcPts val="800"/>
              </a:spcAft>
              <a:buFont typeface="Arial" pitchFamily="34" charset="0"/>
              <a:buChar char="•"/>
              <a:defRPr/>
            </a:pPr>
            <a:r>
              <a:rPr lang="en-US" sz="3600" b="1" dirty="0" smtClean="0">
                <a:effectLst>
                  <a:outerShdw blurRad="38100" dist="38100" dir="2700000" algn="tl">
                    <a:srgbClr val="000000">
                      <a:alpha val="43137"/>
                    </a:srgbClr>
                  </a:outerShdw>
                </a:effectLst>
              </a:rPr>
              <a:t>‘WISHED FOR KINGDOM’</a:t>
            </a:r>
          </a:p>
          <a:p>
            <a:pPr marL="342900" lvl="0" indent="-342900">
              <a:spcBef>
                <a:spcPct val="20000"/>
              </a:spcBef>
              <a:spcAft>
                <a:spcPts val="800"/>
              </a:spcAft>
              <a:buFont typeface="Arial" pitchFamily="34" charset="0"/>
              <a:buChar char="•"/>
              <a:defRPr/>
            </a:pPr>
            <a:r>
              <a:rPr lang="en-US" sz="3600" b="1" dirty="0" smtClean="0">
                <a:effectLst>
                  <a:outerShdw blurRad="38100" dist="38100" dir="2700000" algn="tl">
                    <a:srgbClr val="000000">
                      <a:alpha val="43137"/>
                    </a:srgbClr>
                  </a:outerShdw>
                </a:effectLst>
              </a:rPr>
              <a:t>VEDIC ‘KSHTRA’</a:t>
            </a:r>
          </a:p>
          <a:p>
            <a:pPr marL="342900" lvl="0" indent="-342900">
              <a:spcBef>
                <a:spcPct val="20000"/>
              </a:spcBef>
              <a:spcAft>
                <a:spcPts val="800"/>
              </a:spcAft>
              <a:buFont typeface="Arial" pitchFamily="34" charset="0"/>
              <a:buChar char="•"/>
              <a:defRPr/>
            </a:pPr>
            <a:r>
              <a:rPr lang="en-US" sz="3600" b="1" dirty="0" smtClean="0">
                <a:effectLst>
                  <a:outerShdw blurRad="38100" dist="38100" dir="2700000" algn="tl">
                    <a:srgbClr val="000000">
                      <a:alpha val="43137"/>
                    </a:srgbClr>
                  </a:outerShdw>
                </a:effectLst>
              </a:rPr>
              <a:t>In Later Avesta Vahu  Khshathra  becomes Khshtra variya,      Sheherevar-Arch Angel of Metals, Minerals. </a:t>
            </a:r>
            <a:endParaRPr lang="en-US" sz="3600" dirty="0" smtClean="0">
              <a:effectLst>
                <a:outerShdw blurRad="38100" dist="38100" dir="2700000" algn="tl">
                  <a:srgbClr val="000000">
                    <a:alpha val="43137"/>
                  </a:srgbClr>
                </a:outerShdw>
              </a:effectLst>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sky 20.jpg"/>
          <p:cNvPicPr>
            <a:picLocks noChangeAspect="1"/>
          </p:cNvPicPr>
          <p:nvPr/>
        </p:nvPicPr>
        <p:blipFill>
          <a:blip r:embed="rId2"/>
          <a:stretch>
            <a:fillRect/>
          </a:stretch>
        </p:blipFill>
        <p:spPr>
          <a:xfrm>
            <a:off x="-1" y="-7952"/>
            <a:ext cx="9141615" cy="6965343"/>
          </a:xfrm>
          <a:prstGeom prst="rect">
            <a:avLst/>
          </a:prstGeom>
        </p:spPr>
      </p:pic>
      <p:sp>
        <p:nvSpPr>
          <p:cNvPr id="5" name="Content Placeholder 6"/>
          <p:cNvSpPr>
            <a:spLocks noGrp="1"/>
          </p:cNvSpPr>
          <p:nvPr>
            <p:ph sz="quarter" idx="13"/>
          </p:nvPr>
        </p:nvSpPr>
        <p:spPr>
          <a:xfrm>
            <a:off x="946133" y="960555"/>
            <a:ext cx="7635159" cy="5563340"/>
          </a:xfrm>
        </p:spPr>
        <p:txBody>
          <a:bodyPr>
            <a:noAutofit/>
          </a:bodyPr>
          <a:lstStyle>
            <a:lvl1pPr>
              <a:defRPr sz="3200" b="1"/>
            </a:lvl1pPr>
            <a:lvl2pPr>
              <a:defRPr sz="3200" b="1"/>
            </a:lvl2pPr>
            <a:lvl3pPr>
              <a:defRPr sz="3200" b="1"/>
            </a:lvl3pPr>
            <a:lvl4pPr>
              <a:defRPr sz="3200" b="1"/>
            </a:lvl4pPr>
            <a:lvl5pPr>
              <a:defRPr sz="3200" b="1"/>
            </a:lvl5pPr>
          </a:lstStyle>
          <a:p>
            <a:pPr>
              <a:lnSpc>
                <a:spcPct val="150000"/>
              </a:lnSpc>
              <a:spcBef>
                <a:spcPts val="600"/>
              </a:spcBef>
              <a:defRPr/>
            </a:pPr>
            <a:r>
              <a:rPr lang="en-US" sz="2800" dirty="0" smtClean="0">
                <a:effectLst>
                  <a:outerShdw blurRad="38100" dist="38100" dir="2700000" algn="tl">
                    <a:srgbClr val="000000">
                      <a:alpha val="43137"/>
                    </a:srgbClr>
                  </a:outerShdw>
                </a:effectLst>
              </a:rPr>
              <a:t>DEVOTION , COMMITTMENT</a:t>
            </a:r>
          </a:p>
          <a:p>
            <a:pPr>
              <a:lnSpc>
                <a:spcPct val="150000"/>
              </a:lnSpc>
              <a:spcBef>
                <a:spcPts val="600"/>
              </a:spcBef>
              <a:defRPr/>
            </a:pPr>
            <a:r>
              <a:rPr lang="en-US" sz="2800" dirty="0" smtClean="0">
                <a:effectLst>
                  <a:outerShdw blurRad="38100" dist="38100" dir="2700000" algn="tl">
                    <a:srgbClr val="000000">
                      <a:alpha val="43137"/>
                    </a:srgbClr>
                  </a:outerShdw>
                </a:effectLst>
              </a:rPr>
              <a:t>PIETY,    ZEAL</a:t>
            </a:r>
          </a:p>
          <a:p>
            <a:pPr>
              <a:lnSpc>
                <a:spcPct val="150000"/>
              </a:lnSpc>
              <a:spcBef>
                <a:spcPts val="600"/>
              </a:spcBef>
              <a:defRPr/>
            </a:pPr>
            <a:r>
              <a:rPr lang="en-US" sz="2800" dirty="0" smtClean="0">
                <a:effectLst>
                  <a:outerShdw blurRad="38100" dist="38100" dir="2700000" algn="tl">
                    <a:srgbClr val="000000">
                      <a:alpha val="43137"/>
                    </a:srgbClr>
                  </a:outerShdw>
                </a:effectLst>
              </a:rPr>
              <a:t>LOVE,   SERENITY</a:t>
            </a:r>
          </a:p>
          <a:p>
            <a:pPr>
              <a:lnSpc>
                <a:spcPct val="150000"/>
              </a:lnSpc>
              <a:spcBef>
                <a:spcPts val="600"/>
              </a:spcBef>
              <a:defRPr/>
            </a:pPr>
            <a:r>
              <a:rPr lang="en-US" sz="2800" dirty="0" smtClean="0">
                <a:effectLst>
                  <a:outerShdw blurRad="38100" dist="38100" dir="2700000" algn="tl">
                    <a:srgbClr val="000000">
                      <a:alpha val="43137"/>
                    </a:srgbClr>
                  </a:outerShdw>
                </a:effectLst>
              </a:rPr>
              <a:t>RIGHT-MINDEDNESS</a:t>
            </a:r>
          </a:p>
          <a:p>
            <a:pPr>
              <a:lnSpc>
                <a:spcPct val="150000"/>
              </a:lnSpc>
              <a:spcBef>
                <a:spcPts val="600"/>
              </a:spcBef>
              <a:defRPr/>
            </a:pPr>
            <a:r>
              <a:rPr lang="en-US" sz="2800" dirty="0" smtClean="0">
                <a:effectLst>
                  <a:outerShdw blurRad="38100" dist="38100" dir="2700000" algn="tl">
                    <a:srgbClr val="000000">
                      <a:alpha val="43137"/>
                    </a:srgbClr>
                  </a:outerShdw>
                </a:effectLst>
              </a:rPr>
              <a:t>VEDIC ‘ARAMATI ’</a:t>
            </a:r>
          </a:p>
          <a:p>
            <a:pPr lvl="0">
              <a:lnSpc>
                <a:spcPct val="150000"/>
              </a:lnSpc>
              <a:spcBef>
                <a:spcPts val="600"/>
              </a:spcBef>
              <a:defRPr/>
            </a:pPr>
            <a:r>
              <a:rPr lang="en-US" sz="2400" dirty="0" smtClean="0">
                <a:effectLst>
                  <a:outerShdw blurRad="38100" dist="38100" dir="2700000" algn="tl">
                    <a:srgbClr val="000000">
                      <a:alpha val="43137"/>
                    </a:srgbClr>
                  </a:outerShdw>
                </a:effectLst>
              </a:rPr>
              <a:t>In Later Avesta it becomes  Spenta Armaity—Spentamard—Aspendiard--arch angel of Earth</a:t>
            </a:r>
            <a:br>
              <a:rPr lang="en-US" sz="2400" dirty="0" smtClean="0">
                <a:effectLst>
                  <a:outerShdw blurRad="38100" dist="38100" dir="2700000" algn="tl">
                    <a:srgbClr val="000000">
                      <a:alpha val="43137"/>
                    </a:srgbClr>
                  </a:outerShdw>
                </a:effectLst>
              </a:rPr>
            </a:br>
            <a:r>
              <a:rPr lang="en-US" sz="2400" dirty="0" smtClean="0">
                <a:effectLst>
                  <a:outerShdw blurRad="38100" dist="38100" dir="2700000" algn="tl">
                    <a:srgbClr val="000000">
                      <a:alpha val="43137"/>
                    </a:srgbClr>
                  </a:outerShdw>
                </a:effectLst>
              </a:rPr>
              <a:t>(COMMITMENT--?—KK)</a:t>
            </a:r>
          </a:p>
        </p:txBody>
      </p:sp>
      <p:sp>
        <p:nvSpPr>
          <p:cNvPr id="7" name="Title 6"/>
          <p:cNvSpPr>
            <a:spLocks noGrp="1"/>
          </p:cNvSpPr>
          <p:nvPr>
            <p:ph type="title"/>
          </p:nvPr>
        </p:nvSpPr>
        <p:spPr>
          <a:xfrm>
            <a:off x="457200" y="111586"/>
            <a:ext cx="8229600" cy="822959"/>
          </a:xfrm>
        </p:spPr>
        <p:txBody>
          <a:bodyPr>
            <a:normAutofit/>
          </a:bodyPr>
          <a:lstStyle/>
          <a:p>
            <a:pPr lvl="0"/>
            <a:r>
              <a:rPr lang="en-US" sz="4400" dirty="0" smtClean="0">
                <a:ln w="12700">
                  <a:noFill/>
                  <a:prstDash val="solid"/>
                </a:ln>
                <a:solidFill>
                  <a:schemeClr val="tx2"/>
                </a:solidFill>
                <a:effectLst>
                  <a:outerShdw blurRad="50800" dist="38100" dir="2700000" algn="tl" rotWithShape="0">
                    <a:prstClr val="black">
                      <a:alpha val="40000"/>
                    </a:prstClr>
                  </a:outerShdw>
                </a:effectLst>
              </a:rPr>
              <a:t>ARMAITY</a:t>
            </a:r>
            <a:endParaRPr lang="en-US" sz="4400"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sky 19.jpg"/>
          <p:cNvPicPr>
            <a:picLocks noChangeAspect="1"/>
          </p:cNvPicPr>
          <p:nvPr/>
        </p:nvPicPr>
        <p:blipFill>
          <a:blip r:embed="rId2"/>
          <a:stretch>
            <a:fillRect/>
          </a:stretch>
        </p:blipFill>
        <p:spPr>
          <a:xfrm>
            <a:off x="0" y="0"/>
            <a:ext cx="9144000" cy="6865951"/>
          </a:xfrm>
          <a:prstGeom prst="rect">
            <a:avLst/>
          </a:prstGeom>
        </p:spPr>
      </p:pic>
      <p:sp>
        <p:nvSpPr>
          <p:cNvPr id="2" name="Title 1"/>
          <p:cNvSpPr>
            <a:spLocks noGrp="1"/>
          </p:cNvSpPr>
          <p:nvPr>
            <p:ph type="title"/>
          </p:nvPr>
        </p:nvSpPr>
        <p:spPr>
          <a:xfrm>
            <a:off x="457200" y="115449"/>
            <a:ext cx="8229600" cy="822959"/>
          </a:xfrm>
        </p:spPr>
        <p:txBody>
          <a:bodyPr>
            <a:normAutofit/>
          </a:bodyPr>
          <a:lstStyle/>
          <a:p>
            <a:r>
              <a:rPr lang="en-US" sz="4400" dirty="0" smtClean="0">
                <a:solidFill>
                  <a:srgbClr val="002060"/>
                </a:solidFill>
                <a:effectLst>
                  <a:outerShdw blurRad="38100" dist="38100" dir="2700000" algn="tl">
                    <a:srgbClr val="000000">
                      <a:alpha val="43137"/>
                    </a:srgbClr>
                  </a:outerShdw>
                </a:effectLst>
              </a:rPr>
              <a:t>HAURVATAT</a:t>
            </a:r>
            <a:endParaRPr lang="en-US" sz="4400" dirty="0">
              <a:solidFill>
                <a:srgbClr val="002060"/>
              </a:solidFill>
              <a:effectLst>
                <a:outerShdw blurRad="38100" dist="38100" dir="2700000" algn="tl">
                  <a:srgbClr val="000000">
                    <a:alpha val="43137"/>
                  </a:srgbClr>
                </a:outerShdw>
              </a:effectLst>
            </a:endParaRPr>
          </a:p>
        </p:txBody>
      </p:sp>
      <p:sp>
        <p:nvSpPr>
          <p:cNvPr id="4" name="Content Placeholder 6"/>
          <p:cNvSpPr>
            <a:spLocks noGrp="1"/>
          </p:cNvSpPr>
          <p:nvPr>
            <p:ph sz="quarter" idx="13"/>
          </p:nvPr>
        </p:nvSpPr>
        <p:spPr>
          <a:xfrm>
            <a:off x="432263" y="1250694"/>
            <a:ext cx="8279474" cy="5029892"/>
          </a:xfrm>
        </p:spPr>
        <p:txBody>
          <a:bodyPr>
            <a:noAutofit/>
          </a:bodyPr>
          <a:lstStyle>
            <a:lvl1pPr>
              <a:defRPr sz="3200" b="1"/>
            </a:lvl1pPr>
            <a:lvl2pPr>
              <a:defRPr sz="3200" b="1"/>
            </a:lvl2pPr>
            <a:lvl3pPr>
              <a:defRPr sz="3200" b="1"/>
            </a:lvl3pPr>
            <a:lvl4pPr>
              <a:defRPr sz="3200" b="1"/>
            </a:lvl4pPr>
            <a:lvl5pPr>
              <a:defRPr sz="3200" b="1"/>
            </a:lvl5pPr>
          </a:lstStyle>
          <a:p>
            <a:pPr>
              <a:lnSpc>
                <a:spcPct val="150000"/>
              </a:lnSpc>
              <a:defRPr/>
            </a:pPr>
            <a:r>
              <a:rPr lang="en-US" sz="3000" dirty="0" smtClean="0">
                <a:effectLst>
                  <a:outerShdw blurRad="38100" dist="38100" dir="2700000" algn="tl">
                    <a:srgbClr val="000000">
                      <a:alpha val="43137"/>
                    </a:srgbClr>
                  </a:outerShdw>
                </a:effectLst>
              </a:rPr>
              <a:t>PERFECTION,  WELL-BEING, HEALTH</a:t>
            </a:r>
          </a:p>
          <a:p>
            <a:pPr>
              <a:lnSpc>
                <a:spcPct val="150000"/>
              </a:lnSpc>
              <a:defRPr/>
            </a:pPr>
            <a:r>
              <a:rPr lang="en-US" sz="3000" dirty="0" smtClean="0">
                <a:effectLst>
                  <a:outerShdw blurRad="38100" dist="38100" dir="2700000" algn="tl">
                    <a:srgbClr val="000000">
                      <a:alpha val="43137"/>
                    </a:srgbClr>
                  </a:outerShdw>
                </a:effectLst>
              </a:rPr>
              <a:t>“The State of complete Well-being, physical and spiritual integrity. In its full form it is state of perfection on earth”.  </a:t>
            </a:r>
          </a:p>
          <a:p>
            <a:pPr>
              <a:lnSpc>
                <a:spcPct val="150000"/>
              </a:lnSpc>
              <a:defRPr/>
            </a:pPr>
            <a:r>
              <a:rPr lang="en-US" sz="3000" dirty="0" smtClean="0">
                <a:effectLst>
                  <a:outerShdw blurRad="38100" dist="38100" dir="2700000" algn="tl">
                    <a:srgbClr val="000000">
                      <a:alpha val="43137"/>
                    </a:srgbClr>
                  </a:outerShdw>
                </a:effectLst>
              </a:rPr>
              <a:t>VEDIC ‘SARVATAT’</a:t>
            </a:r>
          </a:p>
          <a:p>
            <a:pPr lvl="0">
              <a:lnSpc>
                <a:spcPct val="150000"/>
              </a:lnSpc>
              <a:defRPr/>
            </a:pPr>
            <a:r>
              <a:rPr lang="en-US" sz="3000" dirty="0" smtClean="0">
                <a:effectLst>
                  <a:outerShdw blurRad="38100" dist="38100" dir="2700000" algn="tl">
                    <a:srgbClr val="000000">
                      <a:alpha val="43137"/>
                    </a:srgbClr>
                  </a:outerShdw>
                </a:effectLst>
              </a:rPr>
              <a:t>In Later Avesta it  becomes  Khordad--arch angel of water</a:t>
            </a:r>
            <a:endParaRPr lang="en-IN" sz="3000" dirty="0" smtClean="0">
              <a:effectLst>
                <a:outerShdw blurRad="38100" dist="38100" dir="2700000" algn="tl">
                  <a:srgbClr val="000000">
                    <a:alpha val="43137"/>
                  </a:srgbClr>
                </a:outerShdw>
              </a:effectLst>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sky 7.jpg"/>
          <p:cNvPicPr>
            <a:picLocks noChangeAspect="1"/>
          </p:cNvPicPr>
          <p:nvPr/>
        </p:nvPicPr>
        <p:blipFill>
          <a:blip r:embed="rId2"/>
          <a:stretch>
            <a:fillRect/>
          </a:stretch>
        </p:blipFill>
        <p:spPr>
          <a:xfrm>
            <a:off x="0" y="0"/>
            <a:ext cx="9144000" cy="6858000"/>
          </a:xfrm>
          <a:prstGeom prst="rect">
            <a:avLst/>
          </a:prstGeom>
        </p:spPr>
      </p:pic>
      <p:sp>
        <p:nvSpPr>
          <p:cNvPr id="2" name="Title 1"/>
          <p:cNvSpPr>
            <a:spLocks noGrp="1"/>
          </p:cNvSpPr>
          <p:nvPr>
            <p:ph type="title"/>
          </p:nvPr>
        </p:nvSpPr>
        <p:spPr>
          <a:xfrm>
            <a:off x="457200" y="137962"/>
            <a:ext cx="8229600" cy="822959"/>
          </a:xfrm>
        </p:spPr>
        <p:txBody>
          <a:bodyPr>
            <a:normAutofit/>
          </a:bodyPr>
          <a:lstStyle/>
          <a:p>
            <a:r>
              <a:rPr lang="en-US" sz="4400" dirty="0" smtClean="0">
                <a:solidFill>
                  <a:schemeClr val="tx2"/>
                </a:solidFill>
                <a:effectLst>
                  <a:outerShdw blurRad="38100" dist="38100" dir="2700000" algn="tl">
                    <a:srgbClr val="000000">
                      <a:alpha val="43137"/>
                    </a:srgbClr>
                  </a:outerShdw>
                </a:effectLst>
              </a:rPr>
              <a:t>AMERETAT</a:t>
            </a:r>
            <a:endParaRPr lang="en-US" sz="4400" dirty="0">
              <a:solidFill>
                <a:schemeClr val="tx2"/>
              </a:solidFill>
              <a:effectLst>
                <a:outerShdw blurRad="38100" dist="38100" dir="2700000" algn="tl">
                  <a:srgbClr val="000000">
                    <a:alpha val="43137"/>
                  </a:srgbClr>
                </a:outerShdw>
              </a:effectLst>
            </a:endParaRPr>
          </a:p>
        </p:txBody>
      </p:sp>
      <p:sp>
        <p:nvSpPr>
          <p:cNvPr id="4" name="Content Placeholder 6"/>
          <p:cNvSpPr>
            <a:spLocks noGrp="1"/>
          </p:cNvSpPr>
          <p:nvPr>
            <p:ph sz="quarter" idx="13"/>
          </p:nvPr>
        </p:nvSpPr>
        <p:spPr>
          <a:xfrm>
            <a:off x="511879" y="1505671"/>
            <a:ext cx="8122172" cy="4068652"/>
          </a:xfrm>
        </p:spPr>
        <p:txBody>
          <a:bodyPr>
            <a:normAutofit/>
          </a:bodyPr>
          <a:lstStyle>
            <a:lvl1pPr>
              <a:defRPr sz="3200" b="1"/>
            </a:lvl1pPr>
            <a:lvl2pPr>
              <a:defRPr sz="3200" b="1"/>
            </a:lvl2pPr>
            <a:lvl3pPr>
              <a:defRPr sz="3200" b="1"/>
            </a:lvl3pPr>
            <a:lvl4pPr>
              <a:defRPr sz="3200" b="1"/>
            </a:lvl4pPr>
            <a:lvl5pPr>
              <a:defRPr sz="3200" b="1"/>
            </a:lvl5pPr>
          </a:lstStyle>
          <a:p>
            <a:pPr>
              <a:lnSpc>
                <a:spcPct val="150000"/>
              </a:lnSpc>
              <a:defRPr/>
            </a:pPr>
            <a:r>
              <a:rPr lang="en-US" sz="3600" dirty="0" smtClean="0">
                <a:effectLst>
                  <a:outerShdw blurRad="38100" dist="38100" dir="2700000" algn="tl">
                    <a:srgbClr val="000000">
                      <a:alpha val="43137"/>
                    </a:srgbClr>
                  </a:outerShdw>
                </a:effectLst>
              </a:rPr>
              <a:t>IMMORTALITY</a:t>
            </a:r>
          </a:p>
          <a:p>
            <a:pPr>
              <a:lnSpc>
                <a:spcPct val="150000"/>
              </a:lnSpc>
              <a:defRPr/>
            </a:pPr>
            <a:r>
              <a:rPr lang="en-US" sz="3600" dirty="0" smtClean="0">
                <a:effectLst>
                  <a:outerShdw blurRad="38100" dist="38100" dir="2700000" algn="tl">
                    <a:srgbClr val="000000">
                      <a:alpha val="43137"/>
                    </a:srgbClr>
                  </a:outerShdw>
                </a:effectLst>
              </a:rPr>
              <a:t>VEDIC  ‘AMRUTATAT’  </a:t>
            </a:r>
          </a:p>
          <a:p>
            <a:pPr lvl="0">
              <a:lnSpc>
                <a:spcPct val="150000"/>
              </a:lnSpc>
              <a:defRPr/>
            </a:pPr>
            <a:r>
              <a:rPr lang="en-US" sz="3600" dirty="0" smtClean="0">
                <a:effectLst>
                  <a:outerShdw blurRad="38100" dist="38100" dir="2700000" algn="tl">
                    <a:srgbClr val="000000">
                      <a:alpha val="43137"/>
                    </a:srgbClr>
                  </a:outerShdw>
                </a:effectLst>
              </a:rPr>
              <a:t>In Later Avesta  it  becomes  Amerdad—arch Angel of vegetable Kingdom</a:t>
            </a:r>
            <a:endParaRPr lang="en-IN" sz="3600" dirty="0" smtClean="0">
              <a:effectLst>
                <a:outerShdw blurRad="38100" dist="38100" dir="2700000" algn="tl">
                  <a:srgbClr val="000000">
                    <a:alpha val="43137"/>
                  </a:srgbClr>
                </a:outerShdw>
              </a:effectLst>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main background.jpg"/>
          <p:cNvPicPr>
            <a:picLocks noChangeAspect="1"/>
          </p:cNvPicPr>
          <p:nvPr/>
        </p:nvPicPr>
        <p:blipFill>
          <a:blip r:embed="rId2"/>
          <a:stretch>
            <a:fillRect/>
          </a:stretch>
        </p:blipFill>
        <p:spPr>
          <a:xfrm>
            <a:off x="0" y="0"/>
            <a:ext cx="9144000" cy="6858000"/>
          </a:xfrm>
          <a:prstGeom prst="rect">
            <a:avLst/>
          </a:prstGeom>
        </p:spPr>
      </p:pic>
      <p:sp>
        <p:nvSpPr>
          <p:cNvPr id="2" name="Title 1"/>
          <p:cNvSpPr>
            <a:spLocks noGrp="1"/>
          </p:cNvSpPr>
          <p:nvPr>
            <p:ph type="title"/>
          </p:nvPr>
        </p:nvSpPr>
        <p:spPr>
          <a:xfrm>
            <a:off x="457200" y="1817274"/>
            <a:ext cx="8229600" cy="2886599"/>
          </a:xfrm>
        </p:spPr>
        <p:txBody>
          <a:bodyPr>
            <a:normAutofit/>
          </a:bodyPr>
          <a:lstStyle/>
          <a:p>
            <a:pPr>
              <a:defRPr/>
            </a:pPr>
            <a:r>
              <a:rPr lang="en-US" sz="4800" i="1" dirty="0" smtClean="0">
                <a:effectLst>
                  <a:outerShdw blurRad="50800" dist="38100" algn="l" rotWithShape="0">
                    <a:srgbClr val="C00000">
                      <a:alpha val="40000"/>
                    </a:srgbClr>
                  </a:outerShdw>
                </a:effectLst>
              </a:rPr>
              <a:t>TAKE UP GROUP EXERCISE </a:t>
            </a:r>
            <a:br>
              <a:rPr lang="en-US" sz="4800" i="1" dirty="0" smtClean="0">
                <a:effectLst>
                  <a:outerShdw blurRad="50800" dist="38100" algn="l" rotWithShape="0">
                    <a:srgbClr val="C00000">
                      <a:alpha val="40000"/>
                    </a:srgbClr>
                  </a:outerShdw>
                </a:effectLst>
              </a:rPr>
            </a:br>
            <a:r>
              <a:rPr lang="en-US" sz="4800" i="1" dirty="0" smtClean="0">
                <a:effectLst>
                  <a:outerShdw blurRad="50800" dist="38100" algn="l" rotWithShape="0">
                    <a:srgbClr val="C00000">
                      <a:alpha val="40000"/>
                    </a:srgbClr>
                  </a:outerShdw>
                </a:effectLst>
              </a:rPr>
              <a:t>BEFORE GOING FURTHER</a:t>
            </a: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sky 14.jpg"/>
          <p:cNvPicPr>
            <a:picLocks noChangeAspect="1"/>
          </p:cNvPicPr>
          <p:nvPr/>
        </p:nvPicPr>
        <p:blipFill>
          <a:blip r:embed="rId2"/>
          <a:stretch>
            <a:fillRect/>
          </a:stretch>
        </p:blipFill>
        <p:spPr>
          <a:xfrm flipV="1">
            <a:off x="-1" y="0"/>
            <a:ext cx="9141615" cy="6858000"/>
          </a:xfrm>
          <a:prstGeom prst="rect">
            <a:avLst/>
          </a:prstGeom>
        </p:spPr>
      </p:pic>
      <p:sp>
        <p:nvSpPr>
          <p:cNvPr id="2" name="Title 1"/>
          <p:cNvSpPr>
            <a:spLocks noGrp="1"/>
          </p:cNvSpPr>
          <p:nvPr>
            <p:ph type="title"/>
          </p:nvPr>
        </p:nvSpPr>
        <p:spPr/>
        <p:txBody>
          <a:bodyPr/>
          <a:lstStyle/>
          <a:p>
            <a:r>
              <a:rPr lang="en-US" dirty="0" smtClean="0">
                <a:solidFill>
                  <a:schemeClr val="bg1"/>
                </a:solidFill>
                <a:effectLst>
                  <a:outerShdw blurRad="38100" dist="38100" dir="2700000" algn="tl">
                    <a:srgbClr val="000000">
                      <a:alpha val="43137"/>
                    </a:srgbClr>
                  </a:outerShdw>
                </a:effectLst>
              </a:rPr>
              <a:t>POSITIVE                  NEGATIVE</a:t>
            </a:r>
            <a:endParaRPr lang="en-US" dirty="0">
              <a:solidFill>
                <a:schemeClr val="bg1"/>
              </a:solidFill>
              <a:effectLst>
                <a:outerShdw blurRad="38100" dist="38100" dir="2700000" algn="tl">
                  <a:srgbClr val="000000">
                    <a:alpha val="43137"/>
                  </a:srgbClr>
                </a:outerShdw>
              </a:effectLst>
            </a:endParaRPr>
          </a:p>
        </p:txBody>
      </p:sp>
      <p:sp>
        <p:nvSpPr>
          <p:cNvPr id="6" name="Rectangle 3"/>
          <p:cNvSpPr>
            <a:spLocks noGrp="1" noChangeArrowheads="1"/>
          </p:cNvSpPr>
          <p:nvPr>
            <p:ph sz="half" idx="4294967295"/>
          </p:nvPr>
        </p:nvSpPr>
        <p:spPr>
          <a:xfrm>
            <a:off x="395654" y="1028699"/>
            <a:ext cx="3771900" cy="5416063"/>
          </a:xfrm>
          <a:prstGeom prst="rect">
            <a:avLst/>
          </a:prstGeom>
          <a:gradFill>
            <a:gsLst>
              <a:gs pos="0">
                <a:srgbClr val="03D4A8"/>
              </a:gs>
              <a:gs pos="25000">
                <a:srgbClr val="21D6E0"/>
              </a:gs>
              <a:gs pos="75000">
                <a:srgbClr val="0087E6"/>
              </a:gs>
              <a:gs pos="100000">
                <a:srgbClr val="005CBF"/>
              </a:gs>
            </a:gsLst>
            <a:lin ang="5400000" scaled="0"/>
          </a:gradFill>
        </p:spPr>
        <p:txBody>
          <a:bodyPr/>
          <a:lstStyle/>
          <a:p>
            <a:pPr>
              <a:lnSpc>
                <a:spcPct val="220000"/>
              </a:lnSpc>
              <a:defRPr/>
            </a:pPr>
            <a:r>
              <a:rPr lang="en-US" sz="2400" b="1" dirty="0" smtClean="0">
                <a:effectLst>
                  <a:outerShdw blurRad="38100" dist="38100" dir="2700000" algn="tl">
                    <a:srgbClr val="000000">
                      <a:alpha val="43137"/>
                    </a:srgbClr>
                  </a:outerShdw>
                </a:effectLst>
              </a:rPr>
              <a:t>LOVE </a:t>
            </a:r>
          </a:p>
          <a:p>
            <a:pPr>
              <a:lnSpc>
                <a:spcPct val="220000"/>
              </a:lnSpc>
              <a:defRPr/>
            </a:pPr>
            <a:r>
              <a:rPr lang="en-US" sz="2400" b="1" dirty="0" smtClean="0">
                <a:effectLst>
                  <a:outerShdw blurRad="38100" dist="38100" dir="2700000" algn="tl">
                    <a:srgbClr val="000000">
                      <a:alpha val="43137"/>
                    </a:srgbClr>
                  </a:outerShdw>
                </a:effectLst>
              </a:rPr>
              <a:t>AFFECTION </a:t>
            </a:r>
          </a:p>
          <a:p>
            <a:pPr>
              <a:lnSpc>
                <a:spcPct val="220000"/>
              </a:lnSpc>
              <a:defRPr/>
            </a:pPr>
            <a:r>
              <a:rPr lang="en-US" sz="2400" b="1" dirty="0" smtClean="0">
                <a:effectLst>
                  <a:outerShdw blurRad="38100" dist="38100" dir="2700000" algn="tl">
                    <a:srgbClr val="000000">
                      <a:alpha val="43137"/>
                    </a:srgbClr>
                  </a:outerShdw>
                </a:effectLst>
              </a:rPr>
              <a:t>FRIENDLINESS</a:t>
            </a:r>
          </a:p>
          <a:p>
            <a:pPr>
              <a:lnSpc>
                <a:spcPct val="220000"/>
              </a:lnSpc>
              <a:defRPr/>
            </a:pPr>
            <a:r>
              <a:rPr lang="en-US" sz="2400" b="1" dirty="0" smtClean="0">
                <a:effectLst>
                  <a:outerShdw blurRad="38100" dist="38100" dir="2700000" algn="tl">
                    <a:srgbClr val="000000">
                      <a:alpha val="43137"/>
                    </a:srgbClr>
                  </a:outerShdw>
                </a:effectLst>
              </a:rPr>
              <a:t>TRUST-CONFIDENCE</a:t>
            </a:r>
          </a:p>
          <a:p>
            <a:pPr>
              <a:lnSpc>
                <a:spcPct val="220000"/>
              </a:lnSpc>
              <a:defRPr/>
            </a:pPr>
            <a:r>
              <a:rPr lang="en-US" sz="2400" b="1" dirty="0" smtClean="0">
                <a:effectLst>
                  <a:outerShdw blurRad="38100" dist="38100" dir="2700000" algn="tl">
                    <a:srgbClr val="000000">
                      <a:alpha val="43137"/>
                    </a:srgbClr>
                  </a:outerShdw>
                </a:effectLst>
              </a:rPr>
              <a:t>FAITH – BELIEF</a:t>
            </a:r>
          </a:p>
          <a:p>
            <a:pPr>
              <a:lnSpc>
                <a:spcPct val="220000"/>
              </a:lnSpc>
              <a:defRPr/>
            </a:pPr>
            <a:r>
              <a:rPr lang="en-US" sz="2400" b="1" dirty="0" smtClean="0">
                <a:effectLst>
                  <a:outerShdw blurRad="38100" dist="38100" dir="2700000" algn="tl">
                    <a:srgbClr val="000000">
                      <a:alpha val="43137"/>
                    </a:srgbClr>
                  </a:outerShdw>
                </a:effectLst>
              </a:rPr>
              <a:t>HOPE</a:t>
            </a:r>
          </a:p>
        </p:txBody>
      </p:sp>
      <p:sp>
        <p:nvSpPr>
          <p:cNvPr id="7" name="Rectangle 4"/>
          <p:cNvSpPr>
            <a:spLocks noGrp="1" noChangeArrowheads="1"/>
          </p:cNvSpPr>
          <p:nvPr>
            <p:ph sz="half" idx="4294967295"/>
          </p:nvPr>
        </p:nvSpPr>
        <p:spPr>
          <a:xfrm>
            <a:off x="4659924" y="1024304"/>
            <a:ext cx="4026876" cy="5429250"/>
          </a:xfrm>
          <a:prstGeom prst="rect">
            <a:avLst/>
          </a:prstGeom>
          <a:solidFill>
            <a:srgbClr val="FFC000"/>
          </a:solidFill>
        </p:spPr>
        <p:txBody>
          <a:bodyPr/>
          <a:lstStyle/>
          <a:p>
            <a:pPr>
              <a:lnSpc>
                <a:spcPct val="220000"/>
              </a:lnSpc>
              <a:defRPr/>
            </a:pPr>
            <a:r>
              <a:rPr lang="en-US" sz="2400" b="1" dirty="0" smtClean="0">
                <a:effectLst>
                  <a:outerShdw blurRad="38100" dist="38100" dir="2700000" algn="tl">
                    <a:srgbClr val="000000">
                      <a:alpha val="43137"/>
                    </a:srgbClr>
                  </a:outerShdw>
                </a:effectLst>
              </a:rPr>
              <a:t>HATE  </a:t>
            </a:r>
          </a:p>
          <a:p>
            <a:pPr>
              <a:lnSpc>
                <a:spcPct val="220000"/>
              </a:lnSpc>
              <a:defRPr/>
            </a:pPr>
            <a:r>
              <a:rPr lang="en-US" sz="2400" b="1" dirty="0" smtClean="0">
                <a:effectLst>
                  <a:outerShdw blurRad="38100" dist="38100" dir="2700000" algn="tl">
                    <a:srgbClr val="000000">
                      <a:alpha val="43137"/>
                    </a:srgbClr>
                  </a:outerShdw>
                </a:effectLst>
              </a:rPr>
              <a:t>ANGER</a:t>
            </a:r>
          </a:p>
          <a:p>
            <a:pPr>
              <a:lnSpc>
                <a:spcPct val="220000"/>
              </a:lnSpc>
              <a:defRPr/>
            </a:pPr>
            <a:r>
              <a:rPr lang="en-US" sz="2400" b="1" dirty="0" smtClean="0">
                <a:effectLst>
                  <a:outerShdw blurRad="38100" dist="38100" dir="2700000" algn="tl">
                    <a:srgbClr val="000000">
                      <a:alpha val="43137"/>
                    </a:srgbClr>
                  </a:outerShdw>
                </a:effectLst>
              </a:rPr>
              <a:t>HOSTILITY</a:t>
            </a:r>
          </a:p>
          <a:p>
            <a:pPr>
              <a:lnSpc>
                <a:spcPct val="220000"/>
              </a:lnSpc>
              <a:defRPr/>
            </a:pPr>
            <a:r>
              <a:rPr lang="en-US" sz="2400" b="1" dirty="0" smtClean="0">
                <a:effectLst>
                  <a:outerShdw blurRad="38100" dist="38100" dir="2700000" algn="tl">
                    <a:srgbClr val="000000">
                      <a:alpha val="43137"/>
                    </a:srgbClr>
                  </a:outerShdw>
                </a:effectLst>
              </a:rPr>
              <a:t>DISTRUST-DIFFIDENCE</a:t>
            </a:r>
          </a:p>
          <a:p>
            <a:pPr>
              <a:lnSpc>
                <a:spcPct val="220000"/>
              </a:lnSpc>
              <a:defRPr/>
            </a:pPr>
            <a:r>
              <a:rPr lang="en-US" sz="2400" b="1" dirty="0" smtClean="0">
                <a:effectLst>
                  <a:outerShdw blurRad="38100" dist="38100" dir="2700000" algn="tl">
                    <a:srgbClr val="000000">
                      <a:alpha val="43137"/>
                    </a:srgbClr>
                  </a:outerShdw>
                </a:effectLst>
              </a:rPr>
              <a:t>DOUBT- SUSPICION</a:t>
            </a: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sky 14.jpg"/>
          <p:cNvPicPr>
            <a:picLocks noChangeAspect="1"/>
          </p:cNvPicPr>
          <p:nvPr/>
        </p:nvPicPr>
        <p:blipFill>
          <a:blip r:embed="rId2"/>
          <a:stretch>
            <a:fillRect/>
          </a:stretch>
        </p:blipFill>
        <p:spPr>
          <a:xfrm flipV="1">
            <a:off x="-1" y="0"/>
            <a:ext cx="9141615" cy="6858000"/>
          </a:xfrm>
          <a:prstGeom prst="rect">
            <a:avLst/>
          </a:prstGeom>
        </p:spPr>
      </p:pic>
      <p:sp>
        <p:nvSpPr>
          <p:cNvPr id="2" name="Title 1"/>
          <p:cNvSpPr>
            <a:spLocks noGrp="1"/>
          </p:cNvSpPr>
          <p:nvPr>
            <p:ph type="title"/>
          </p:nvPr>
        </p:nvSpPr>
        <p:spPr/>
        <p:txBody>
          <a:bodyPr/>
          <a:lstStyle/>
          <a:p>
            <a:r>
              <a:rPr lang="en-US" dirty="0" smtClean="0">
                <a:solidFill>
                  <a:schemeClr val="bg1"/>
                </a:solidFill>
                <a:effectLst>
                  <a:outerShdw blurRad="38100" dist="38100" dir="2700000" algn="tl">
                    <a:srgbClr val="000000">
                      <a:alpha val="43137"/>
                    </a:srgbClr>
                  </a:outerShdw>
                </a:effectLst>
              </a:rPr>
              <a:t>POSITIVE</a:t>
            </a:r>
            <a:r>
              <a:rPr lang="en-US" dirty="0" smtClean="0">
                <a:solidFill>
                  <a:schemeClr val="bg1"/>
                </a:solidFill>
              </a:rPr>
              <a:t>                  </a:t>
            </a:r>
            <a:r>
              <a:rPr lang="en-US" dirty="0" smtClean="0">
                <a:solidFill>
                  <a:schemeClr val="bg1"/>
                </a:solidFill>
                <a:effectLst>
                  <a:outerShdw blurRad="38100" dist="38100" dir="2700000" algn="tl">
                    <a:srgbClr val="000000">
                      <a:alpha val="43137"/>
                    </a:srgbClr>
                  </a:outerShdw>
                </a:effectLst>
              </a:rPr>
              <a:t>NEGATIVE</a:t>
            </a:r>
            <a:endParaRPr lang="en-US" dirty="0">
              <a:solidFill>
                <a:schemeClr val="bg1"/>
              </a:solidFill>
              <a:effectLst>
                <a:outerShdw blurRad="38100" dist="38100" dir="2700000" algn="tl">
                  <a:srgbClr val="000000">
                    <a:alpha val="43137"/>
                  </a:srgbClr>
                </a:outerShdw>
              </a:effectLst>
            </a:endParaRPr>
          </a:p>
        </p:txBody>
      </p:sp>
      <p:sp>
        <p:nvSpPr>
          <p:cNvPr id="6" name="Rectangle 3"/>
          <p:cNvSpPr>
            <a:spLocks noGrp="1" noChangeArrowheads="1"/>
          </p:cNvSpPr>
          <p:nvPr>
            <p:ph sz="half" idx="4294967295"/>
          </p:nvPr>
        </p:nvSpPr>
        <p:spPr>
          <a:xfrm>
            <a:off x="395654" y="1186956"/>
            <a:ext cx="3771900" cy="4800600"/>
          </a:xfrm>
          <a:prstGeom prst="rect">
            <a:avLst/>
          </a:prstGeom>
          <a:gradFill>
            <a:gsLst>
              <a:gs pos="0">
                <a:srgbClr val="03D4A8"/>
              </a:gs>
              <a:gs pos="25000">
                <a:srgbClr val="21D6E0"/>
              </a:gs>
              <a:gs pos="75000">
                <a:srgbClr val="0087E6"/>
              </a:gs>
              <a:gs pos="100000">
                <a:srgbClr val="005CBF"/>
              </a:gs>
            </a:gsLst>
            <a:lin ang="5400000" scaled="0"/>
          </a:gradFill>
        </p:spPr>
        <p:txBody>
          <a:bodyPr/>
          <a:lstStyle/>
          <a:p>
            <a:pPr eaLnBrk="1" hangingPunct="1">
              <a:lnSpc>
                <a:spcPct val="170000"/>
              </a:lnSpc>
              <a:defRPr/>
            </a:pPr>
            <a:r>
              <a:rPr lang="en-US" sz="2400" b="1" dirty="0" smtClean="0">
                <a:effectLst>
                  <a:outerShdw blurRad="38100" dist="38100" dir="2700000" algn="tl">
                    <a:srgbClr val="000000">
                      <a:alpha val="43137"/>
                    </a:srgbClr>
                  </a:outerShdw>
                </a:effectLst>
              </a:rPr>
              <a:t>ENTHUSIASM-ZEAL</a:t>
            </a:r>
          </a:p>
          <a:p>
            <a:pPr eaLnBrk="1" hangingPunct="1">
              <a:lnSpc>
                <a:spcPct val="170000"/>
              </a:lnSpc>
              <a:defRPr/>
            </a:pPr>
            <a:r>
              <a:rPr lang="en-US" sz="2400" b="1" dirty="0" smtClean="0">
                <a:effectLst>
                  <a:outerShdw blurRad="38100" dist="38100" dir="2700000" algn="tl">
                    <a:srgbClr val="000000">
                      <a:alpha val="43137"/>
                    </a:srgbClr>
                  </a:outerShdw>
                </a:effectLst>
              </a:rPr>
              <a:t>OPTIMISM</a:t>
            </a:r>
          </a:p>
          <a:p>
            <a:pPr eaLnBrk="1" hangingPunct="1">
              <a:lnSpc>
                <a:spcPct val="170000"/>
              </a:lnSpc>
              <a:defRPr/>
            </a:pPr>
            <a:r>
              <a:rPr lang="en-US" sz="2400" b="1" dirty="0" smtClean="0">
                <a:effectLst>
                  <a:outerShdw blurRad="38100" dist="38100" dir="2700000" algn="tl">
                    <a:srgbClr val="000000">
                      <a:alpha val="43137"/>
                    </a:srgbClr>
                  </a:outerShdw>
                </a:effectLst>
              </a:rPr>
              <a:t>GENEROSITY</a:t>
            </a:r>
          </a:p>
          <a:p>
            <a:pPr eaLnBrk="1" hangingPunct="1">
              <a:lnSpc>
                <a:spcPct val="170000"/>
              </a:lnSpc>
              <a:defRPr/>
            </a:pPr>
            <a:r>
              <a:rPr lang="en-US" sz="2400" b="1" dirty="0" smtClean="0">
                <a:effectLst>
                  <a:outerShdw blurRad="38100" dist="38100" dir="2700000" algn="tl">
                    <a:srgbClr val="000000">
                      <a:alpha val="43137"/>
                    </a:srgbClr>
                  </a:outerShdw>
                </a:effectLst>
              </a:rPr>
              <a:t>FORGIVENESS</a:t>
            </a:r>
          </a:p>
          <a:p>
            <a:pPr eaLnBrk="1" hangingPunct="1">
              <a:lnSpc>
                <a:spcPct val="170000"/>
              </a:lnSpc>
              <a:defRPr/>
            </a:pPr>
            <a:r>
              <a:rPr lang="en-US" sz="2400" b="1" dirty="0" smtClean="0">
                <a:effectLst>
                  <a:outerShdw blurRad="38100" dist="38100" dir="2700000" algn="tl">
                    <a:srgbClr val="000000">
                      <a:alpha val="43137"/>
                    </a:srgbClr>
                  </a:outerShdw>
                </a:effectLst>
              </a:rPr>
              <a:t>COURAGE- CHEER</a:t>
            </a:r>
          </a:p>
          <a:p>
            <a:pPr eaLnBrk="1" hangingPunct="1">
              <a:lnSpc>
                <a:spcPct val="170000"/>
              </a:lnSpc>
              <a:defRPr/>
            </a:pPr>
            <a:r>
              <a:rPr lang="en-US" sz="2400" b="1" dirty="0" smtClean="0">
                <a:effectLst>
                  <a:outerShdw blurRad="38100" dist="38100" dir="2700000" algn="tl">
                    <a:srgbClr val="000000">
                      <a:alpha val="43137"/>
                    </a:srgbClr>
                  </a:outerShdw>
                </a:effectLst>
              </a:rPr>
              <a:t>MODESTY</a:t>
            </a:r>
          </a:p>
        </p:txBody>
      </p:sp>
      <p:sp>
        <p:nvSpPr>
          <p:cNvPr id="7" name="Rectangle 4"/>
          <p:cNvSpPr>
            <a:spLocks noGrp="1" noChangeArrowheads="1"/>
          </p:cNvSpPr>
          <p:nvPr>
            <p:ph sz="half" idx="4294967295"/>
          </p:nvPr>
        </p:nvSpPr>
        <p:spPr>
          <a:xfrm>
            <a:off x="4659924" y="1182560"/>
            <a:ext cx="4026876" cy="4813788"/>
          </a:xfrm>
          <a:prstGeom prst="rect">
            <a:avLst/>
          </a:prstGeom>
          <a:solidFill>
            <a:srgbClr val="FFC000"/>
          </a:solidFill>
        </p:spPr>
        <p:txBody>
          <a:bodyPr/>
          <a:lstStyle/>
          <a:p>
            <a:pPr>
              <a:lnSpc>
                <a:spcPct val="170000"/>
              </a:lnSpc>
              <a:defRPr/>
            </a:pPr>
            <a:r>
              <a:rPr lang="en-US" sz="2400" b="1" dirty="0" smtClean="0">
                <a:effectLst>
                  <a:outerShdw blurRad="38100" dist="38100" dir="2700000" algn="tl">
                    <a:srgbClr val="000000">
                      <a:alpha val="43137"/>
                    </a:srgbClr>
                  </a:outerShdw>
                </a:effectLst>
              </a:rPr>
              <a:t>FRUSTRATION, DEPRESSI0N </a:t>
            </a:r>
          </a:p>
          <a:p>
            <a:pPr eaLnBrk="1" hangingPunct="1">
              <a:lnSpc>
                <a:spcPct val="170000"/>
              </a:lnSpc>
              <a:defRPr/>
            </a:pPr>
            <a:r>
              <a:rPr lang="en-US" sz="2400" b="1" dirty="0" smtClean="0">
                <a:effectLst>
                  <a:outerShdw blurRad="38100" dist="38100" dir="2700000" algn="tl">
                    <a:srgbClr val="000000">
                      <a:alpha val="43137"/>
                    </a:srgbClr>
                  </a:outerShdw>
                </a:effectLst>
              </a:rPr>
              <a:t>PESSIMISM</a:t>
            </a:r>
          </a:p>
          <a:p>
            <a:pPr eaLnBrk="1" hangingPunct="1">
              <a:lnSpc>
                <a:spcPct val="170000"/>
              </a:lnSpc>
              <a:defRPr/>
            </a:pPr>
            <a:r>
              <a:rPr lang="en-US" sz="2400" b="1" dirty="0" smtClean="0">
                <a:effectLst>
                  <a:outerShdw blurRad="38100" dist="38100" dir="2700000" algn="tl">
                    <a:srgbClr val="000000">
                      <a:alpha val="43137"/>
                    </a:srgbClr>
                  </a:outerShdw>
                </a:effectLst>
              </a:rPr>
              <a:t>PETTY-MINDED-NESS</a:t>
            </a:r>
          </a:p>
          <a:p>
            <a:pPr eaLnBrk="1" hangingPunct="1">
              <a:lnSpc>
                <a:spcPct val="170000"/>
              </a:lnSpc>
              <a:defRPr/>
            </a:pPr>
            <a:r>
              <a:rPr lang="en-US" sz="2400" b="1" dirty="0" smtClean="0">
                <a:effectLst>
                  <a:outerShdw blurRad="38100" dist="38100" dir="2700000" algn="tl">
                    <a:srgbClr val="000000">
                      <a:alpha val="43137"/>
                    </a:srgbClr>
                  </a:outerShdw>
                </a:effectLst>
              </a:rPr>
              <a:t>VENGEFUL</a:t>
            </a:r>
          </a:p>
          <a:p>
            <a:pPr eaLnBrk="1" hangingPunct="1">
              <a:lnSpc>
                <a:spcPct val="170000"/>
              </a:lnSpc>
              <a:defRPr/>
            </a:pPr>
            <a:r>
              <a:rPr lang="en-US" sz="2400" b="1" dirty="0" smtClean="0">
                <a:effectLst>
                  <a:outerShdw blurRad="38100" dist="38100" dir="2700000" algn="tl">
                    <a:srgbClr val="000000">
                      <a:alpha val="43137"/>
                    </a:srgbClr>
                  </a:outerShdw>
                </a:effectLst>
              </a:rPr>
              <a:t>FEAR-ANXIETY, SORROW</a:t>
            </a:r>
          </a:p>
          <a:p>
            <a:pPr eaLnBrk="1" hangingPunct="1">
              <a:lnSpc>
                <a:spcPct val="170000"/>
              </a:lnSpc>
              <a:defRPr/>
            </a:pPr>
            <a:r>
              <a:rPr lang="en-US" sz="2400" b="1" dirty="0" smtClean="0">
                <a:effectLst>
                  <a:outerShdw blurRad="38100" dist="38100" dir="2700000" algn="tl">
                    <a:srgbClr val="000000">
                      <a:alpha val="43137"/>
                    </a:srgbClr>
                  </a:outerShdw>
                </a:effectLst>
              </a:rPr>
              <a:t>HAUGHTINESS</a:t>
            </a: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sky 11.jpg"/>
          <p:cNvPicPr>
            <a:picLocks noChangeAspect="1"/>
          </p:cNvPicPr>
          <p:nvPr/>
        </p:nvPicPr>
        <p:blipFill>
          <a:blip r:embed="rId2"/>
          <a:stretch>
            <a:fillRect/>
          </a:stretch>
        </p:blipFill>
        <p:spPr>
          <a:xfrm>
            <a:off x="0" y="0"/>
            <a:ext cx="9155783" cy="6858000"/>
          </a:xfrm>
          <a:prstGeom prst="rect">
            <a:avLst/>
          </a:prstGeom>
        </p:spPr>
      </p:pic>
      <p:sp>
        <p:nvSpPr>
          <p:cNvPr id="2" name="Title 1"/>
          <p:cNvSpPr>
            <a:spLocks noGrp="1"/>
          </p:cNvSpPr>
          <p:nvPr>
            <p:ph type="title"/>
          </p:nvPr>
        </p:nvSpPr>
        <p:spPr>
          <a:xfrm>
            <a:off x="457200" y="102794"/>
            <a:ext cx="8229600" cy="822959"/>
          </a:xfrm>
        </p:spPr>
        <p:txBody>
          <a:bodyPr/>
          <a:lstStyle/>
          <a:p>
            <a:r>
              <a:rPr lang="en-US" dirty="0" smtClean="0">
                <a:solidFill>
                  <a:srgbClr val="FFFF99"/>
                </a:solidFill>
                <a:effectLst>
                  <a:outerShdw blurRad="38100" dist="38100" dir="2700000" algn="tl">
                    <a:srgbClr val="000000">
                      <a:alpha val="43137"/>
                    </a:srgbClr>
                  </a:outerShdw>
                </a:effectLst>
              </a:rPr>
              <a:t>ZARATHUSHTRA’S  GATHAS</a:t>
            </a:r>
            <a:endParaRPr lang="en-US" dirty="0">
              <a:solidFill>
                <a:srgbClr val="FFFF99"/>
              </a:solidFill>
              <a:effectLst>
                <a:outerShdw blurRad="38100" dist="38100" dir="2700000" algn="tl">
                  <a:srgbClr val="000000">
                    <a:alpha val="43137"/>
                  </a:srgbClr>
                </a:outerShdw>
              </a:effectLst>
            </a:endParaRPr>
          </a:p>
        </p:txBody>
      </p:sp>
      <p:sp>
        <p:nvSpPr>
          <p:cNvPr id="4" name="Content Placeholder 6"/>
          <p:cNvSpPr>
            <a:spLocks noGrp="1"/>
          </p:cNvSpPr>
          <p:nvPr>
            <p:ph sz="quarter" idx="13"/>
          </p:nvPr>
        </p:nvSpPr>
        <p:spPr>
          <a:xfrm>
            <a:off x="599797" y="1250694"/>
            <a:ext cx="8279474" cy="5029892"/>
          </a:xfrm>
        </p:spPr>
        <p:txBody>
          <a:bodyPr>
            <a:normAutofit/>
          </a:bodyPr>
          <a:lstStyle>
            <a:lvl1pPr>
              <a:defRPr sz="3200" b="1"/>
            </a:lvl1pPr>
            <a:lvl2pPr>
              <a:defRPr sz="3200" b="1"/>
            </a:lvl2pPr>
            <a:lvl3pPr>
              <a:defRPr sz="3200" b="1"/>
            </a:lvl3pPr>
            <a:lvl4pPr>
              <a:defRPr sz="3200" b="1"/>
            </a:lvl4pPr>
            <a:lvl5pPr>
              <a:defRPr sz="3200" b="1"/>
            </a:lvl5pPr>
          </a:lstStyle>
          <a:p>
            <a:pPr algn="ctr">
              <a:buNone/>
              <a:defRPr/>
            </a:pPr>
            <a:r>
              <a:rPr lang="en-US" dirty="0" smtClean="0">
                <a:effectLst>
                  <a:outerShdw blurRad="38100" dist="38100" dir="2700000" algn="tl">
                    <a:srgbClr val="000000">
                      <a:alpha val="43137"/>
                    </a:srgbClr>
                  </a:outerShdw>
                </a:effectLst>
              </a:rPr>
              <a:t>TWIN MENTALITIES</a:t>
            </a:r>
          </a:p>
          <a:p>
            <a:pPr>
              <a:buNone/>
              <a:defRPr/>
            </a:pPr>
            <a:r>
              <a:rPr lang="en-US" dirty="0" smtClean="0">
                <a:effectLst>
                  <a:outerShdw blurRad="38100" dist="38100" dir="2700000" algn="tl">
                    <a:srgbClr val="000000">
                      <a:alpha val="43137"/>
                    </a:srgbClr>
                  </a:outerShdw>
                </a:effectLst>
              </a:rPr>
              <a:t>  Spenta Mainyu  : 	Positive or Progressive 				Mentality</a:t>
            </a:r>
          </a:p>
          <a:p>
            <a:pPr>
              <a:buNone/>
              <a:defRPr/>
            </a:pPr>
            <a:r>
              <a:rPr lang="en-US" dirty="0" smtClean="0">
                <a:effectLst>
                  <a:outerShdw blurRad="38100" dist="38100" dir="2700000" algn="tl">
                    <a:srgbClr val="000000">
                      <a:alpha val="43137"/>
                    </a:srgbClr>
                  </a:outerShdw>
                </a:effectLst>
              </a:rPr>
              <a:t>  Angra  Mainyu  :  	Negative or Regressive 				Mentality </a:t>
            </a:r>
          </a:p>
          <a:p>
            <a:pPr>
              <a:buNone/>
              <a:defRPr/>
            </a:pPr>
            <a:endParaRPr lang="en-US" dirty="0" smtClean="0">
              <a:effectLst>
                <a:outerShdw blurRad="38100" dist="38100" dir="2700000" algn="tl">
                  <a:srgbClr val="000000">
                    <a:alpha val="43137"/>
                  </a:srgbClr>
                </a:outerShdw>
              </a:effectLst>
            </a:endParaRPr>
          </a:p>
          <a:p>
            <a:pPr>
              <a:buNone/>
              <a:defRPr/>
            </a:pPr>
            <a:r>
              <a:rPr lang="en-US" dirty="0" smtClean="0">
                <a:effectLst>
                  <a:outerShdw blurRad="38100" dist="38100" dir="2700000" algn="tl">
                    <a:srgbClr val="000000">
                      <a:alpha val="43137"/>
                    </a:srgbClr>
                  </a:outerShdw>
                </a:effectLst>
              </a:rPr>
              <a:t>   	Actually in Gathas ‘Angre Mainyu’ is not even mentioned. It is described as ‘that other Mentality’.  </a:t>
            </a:r>
          </a:p>
          <a:p>
            <a:pPr lvl="0"/>
            <a:endParaRPr lang="en-US" dirty="0">
              <a:effectLst>
                <a:outerShdw blurRad="38100" dist="38100" dir="2700000" algn="tl">
                  <a:srgbClr val="000000">
                    <a:alpha val="43137"/>
                  </a:srgbClr>
                </a:outerShdw>
              </a:effectLst>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sky 19.jpg"/>
          <p:cNvPicPr>
            <a:picLocks noChangeAspect="1"/>
          </p:cNvPicPr>
          <p:nvPr/>
        </p:nvPicPr>
        <p:blipFill>
          <a:blip r:embed="rId2"/>
          <a:stretch>
            <a:fillRect/>
          </a:stretch>
        </p:blipFill>
        <p:spPr>
          <a:xfrm>
            <a:off x="1192" y="0"/>
            <a:ext cx="9141616" cy="6858000"/>
          </a:xfrm>
          <a:prstGeom prst="rect">
            <a:avLst/>
          </a:prstGeom>
        </p:spPr>
      </p:pic>
      <p:pic>
        <p:nvPicPr>
          <p:cNvPr id="4" name="Picture 3" descr="Hyderabad-Agiary.jpg"/>
          <p:cNvPicPr>
            <a:picLocks noChangeAspect="1"/>
          </p:cNvPicPr>
          <p:nvPr/>
        </p:nvPicPr>
        <p:blipFill>
          <a:blip r:embed="rId3" cstate="print"/>
          <a:stretch>
            <a:fillRect/>
          </a:stretch>
        </p:blipFill>
        <p:spPr>
          <a:xfrm flipH="1">
            <a:off x="5512775" y="2744962"/>
            <a:ext cx="3367455" cy="2693963"/>
          </a:xfrm>
          <a:prstGeom prst="rect">
            <a:avLst/>
          </a:prstGeom>
        </p:spPr>
      </p:pic>
      <p:sp>
        <p:nvSpPr>
          <p:cNvPr id="3" name="Rectangle 2"/>
          <p:cNvSpPr/>
          <p:nvPr/>
        </p:nvSpPr>
        <p:spPr>
          <a:xfrm>
            <a:off x="237392" y="1140069"/>
            <a:ext cx="8458200" cy="5386090"/>
          </a:xfrm>
          <a:prstGeom prst="rect">
            <a:avLst/>
          </a:prstGeom>
        </p:spPr>
        <p:txBody>
          <a:bodyPr wrap="square">
            <a:spAutoFit/>
          </a:bodyPr>
          <a:lstStyle/>
          <a:p>
            <a:pPr algn="ctr">
              <a:spcBef>
                <a:spcPts val="1200"/>
              </a:spcBef>
              <a:buNone/>
            </a:pPr>
            <a:endParaRPr lang="en-US" sz="3200" b="1" dirty="0" smtClean="0">
              <a:latin typeface="Arial" pitchFamily="34" charset="0"/>
              <a:cs typeface="Arial" pitchFamily="34" charset="0"/>
            </a:endParaRPr>
          </a:p>
          <a:p>
            <a:pPr>
              <a:spcAft>
                <a:spcPts val="600"/>
              </a:spcAft>
              <a:buFont typeface="Arial" pitchFamily="34" charset="0"/>
              <a:buChar char="•"/>
            </a:pPr>
            <a:r>
              <a:rPr lang="en-US" sz="3200" b="1" dirty="0" smtClean="0">
                <a:latin typeface="Arial" pitchFamily="34" charset="0"/>
                <a:cs typeface="Arial" pitchFamily="34" charset="0"/>
              </a:rPr>
              <a:t> </a:t>
            </a:r>
            <a:r>
              <a:rPr lang="en-US" sz="3000" b="1" dirty="0" smtClean="0">
                <a:latin typeface="Arial" pitchFamily="34" charset="0"/>
                <a:cs typeface="Arial" pitchFamily="34" charset="0"/>
              </a:rPr>
              <a:t>Visiting places of worship </a:t>
            </a:r>
          </a:p>
          <a:p>
            <a:pPr>
              <a:spcAft>
                <a:spcPts val="600"/>
              </a:spcAft>
              <a:buFont typeface="Arial" pitchFamily="34" charset="0"/>
              <a:buChar char="•"/>
            </a:pPr>
            <a:r>
              <a:rPr lang="en-US" sz="3000" b="1" dirty="0" smtClean="0">
                <a:latin typeface="Arial" pitchFamily="34" charset="0"/>
                <a:cs typeface="Arial" pitchFamily="34" charset="0"/>
              </a:rPr>
              <a:t> Following rituals and ceremonies  </a:t>
            </a:r>
          </a:p>
          <a:p>
            <a:pPr eaLnBrk="1" hangingPunct="1">
              <a:spcAft>
                <a:spcPts val="600"/>
              </a:spcAft>
              <a:buFont typeface="Arial" pitchFamily="34" charset="0"/>
              <a:buChar char="•"/>
            </a:pPr>
            <a:r>
              <a:rPr lang="en-US" sz="3000" b="1" dirty="0" smtClean="0">
                <a:latin typeface="Arial" pitchFamily="34" charset="0"/>
                <a:cs typeface="Arial" pitchFamily="34" charset="0"/>
              </a:rPr>
              <a:t> Bartering with God</a:t>
            </a:r>
          </a:p>
          <a:p>
            <a:pPr eaLnBrk="1" hangingPunct="1">
              <a:spcAft>
                <a:spcPts val="600"/>
              </a:spcAft>
              <a:buFont typeface="Arial" pitchFamily="34" charset="0"/>
              <a:buChar char="•"/>
            </a:pPr>
            <a:r>
              <a:rPr lang="en-US" sz="3000" b="1" dirty="0" smtClean="0">
                <a:latin typeface="Arial" pitchFamily="34" charset="0"/>
                <a:cs typeface="Arial" pitchFamily="34" charset="0"/>
              </a:rPr>
              <a:t> Community</a:t>
            </a:r>
          </a:p>
          <a:p>
            <a:pPr eaLnBrk="1" hangingPunct="1">
              <a:spcAft>
                <a:spcPts val="600"/>
              </a:spcAft>
              <a:buFont typeface="Arial" pitchFamily="34" charset="0"/>
              <a:buChar char="•"/>
            </a:pPr>
            <a:r>
              <a:rPr lang="en-US" sz="3000" b="1" dirty="0" smtClean="0">
                <a:latin typeface="Arial" pitchFamily="34" charset="0"/>
                <a:cs typeface="Arial" pitchFamily="34" charset="0"/>
              </a:rPr>
              <a:t> Hold power over the masses</a:t>
            </a:r>
          </a:p>
          <a:p>
            <a:pPr eaLnBrk="1" hangingPunct="1">
              <a:spcAft>
                <a:spcPts val="600"/>
              </a:spcAft>
              <a:buFont typeface="Arial" pitchFamily="34" charset="0"/>
              <a:buChar char="•"/>
            </a:pPr>
            <a:r>
              <a:rPr lang="en-US" sz="3000" b="1" dirty="0" smtClean="0">
                <a:latin typeface="Arial" pitchFamily="34" charset="0"/>
                <a:cs typeface="Arial" pitchFamily="34" charset="0"/>
              </a:rPr>
              <a:t> Mysticism</a:t>
            </a:r>
          </a:p>
          <a:p>
            <a:pPr eaLnBrk="1" hangingPunct="1">
              <a:spcAft>
                <a:spcPts val="600"/>
              </a:spcAft>
              <a:buFont typeface="Arial" pitchFamily="34" charset="0"/>
              <a:buChar char="•"/>
            </a:pPr>
            <a:r>
              <a:rPr lang="en-US" sz="3000" b="1" dirty="0" smtClean="0">
                <a:latin typeface="Arial" pitchFamily="34" charset="0"/>
                <a:cs typeface="Arial" pitchFamily="34" charset="0"/>
              </a:rPr>
              <a:t> Orthodoxy</a:t>
            </a:r>
          </a:p>
          <a:p>
            <a:pPr eaLnBrk="1" hangingPunct="1">
              <a:spcAft>
                <a:spcPts val="600"/>
              </a:spcAft>
              <a:buFont typeface="Arial" pitchFamily="34" charset="0"/>
              <a:buChar char="•"/>
            </a:pPr>
            <a:r>
              <a:rPr lang="en-US" sz="3000" b="1" dirty="0" smtClean="0">
                <a:latin typeface="Arial" pitchFamily="34" charset="0"/>
                <a:cs typeface="Arial" pitchFamily="34" charset="0"/>
              </a:rPr>
              <a:t> Acts of service to humanity</a:t>
            </a:r>
          </a:p>
          <a:p>
            <a:pPr eaLnBrk="1" hangingPunct="1">
              <a:spcAft>
                <a:spcPts val="600"/>
              </a:spcAft>
              <a:buFont typeface="Arial" pitchFamily="34" charset="0"/>
              <a:buChar char="•"/>
            </a:pPr>
            <a:r>
              <a:rPr lang="en-US" sz="3000" b="1" dirty="0" smtClean="0">
                <a:latin typeface="Arial" pitchFamily="34" charset="0"/>
                <a:cs typeface="Arial" pitchFamily="34" charset="0"/>
              </a:rPr>
              <a:t> Following strong ethics and principles</a:t>
            </a:r>
          </a:p>
        </p:txBody>
      </p:sp>
      <p:sp>
        <p:nvSpPr>
          <p:cNvPr id="7" name="Rectangle 12"/>
          <p:cNvSpPr txBox="1">
            <a:spLocks noChangeArrowheads="1"/>
          </p:cNvSpPr>
          <p:nvPr/>
        </p:nvSpPr>
        <p:spPr>
          <a:xfrm>
            <a:off x="685800" y="198165"/>
            <a:ext cx="7772400" cy="692696"/>
          </a:xfrm>
          <a:prstGeom prst="rect">
            <a:avLst/>
          </a:prstGeom>
        </p:spPr>
        <p:txBody>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000" b="1" i="0" u="none" strike="noStrike" kern="1200" cap="none" spc="0" normalizeH="0" baseline="0" noProof="0" dirty="0" smtClean="0">
                <a:ln>
                  <a:noFill/>
                </a:ln>
                <a:solidFill>
                  <a:srgbClr val="FFFF99"/>
                </a:solidFill>
                <a:effectLst>
                  <a:outerShdw blurRad="38100" dist="38100" dir="2700000" algn="tl">
                    <a:srgbClr val="000000">
                      <a:alpha val="43137"/>
                    </a:srgbClr>
                  </a:outerShdw>
                </a:effectLst>
                <a:uLnTx/>
                <a:uFillTx/>
                <a:latin typeface="+mj-lt"/>
                <a:ea typeface="+mj-ea"/>
                <a:cs typeface="+mj-cs"/>
              </a:rPr>
              <a:t>RELIGIOUS PRACTICES OBSERVED </a:t>
            </a:r>
            <a:r>
              <a:rPr kumimoji="0" lang="en-US" sz="3600" b="1" i="0" u="none" strike="noStrike" kern="1200" cap="none" spc="0" normalizeH="0" baseline="0" noProof="0" dirty="0" smtClean="0">
                <a:ln>
                  <a:noFill/>
                </a:ln>
                <a:solidFill>
                  <a:schemeClr val="tx2"/>
                </a:solidFill>
                <a:effectLst>
                  <a:outerShdw blurRad="38100" dist="38100" dir="2700000" algn="tl">
                    <a:srgbClr val="000000">
                      <a:alpha val="43137"/>
                    </a:srgbClr>
                  </a:outerShdw>
                </a:effectLst>
                <a:uLnTx/>
                <a:uFillTx/>
                <a:latin typeface="+mj-lt"/>
                <a:ea typeface="+mj-ea"/>
                <a:cs typeface="+mj-cs"/>
              </a:rPr>
              <a:t>(we</a:t>
            </a:r>
            <a:r>
              <a:rPr kumimoji="0" lang="en-US" sz="3600" b="1" i="0" u="none" strike="noStrike" kern="1200" cap="none" spc="0" normalizeH="0" noProof="0" dirty="0" smtClean="0">
                <a:ln>
                  <a:noFill/>
                </a:ln>
                <a:solidFill>
                  <a:schemeClr val="tx2"/>
                </a:solidFill>
                <a:effectLst>
                  <a:outerShdw blurRad="38100" dist="38100" dir="2700000" algn="tl">
                    <a:srgbClr val="000000">
                      <a:alpha val="43137"/>
                    </a:srgbClr>
                  </a:outerShdw>
                </a:effectLst>
                <a:uLnTx/>
                <a:uFillTx/>
                <a:latin typeface="+mj-lt"/>
                <a:ea typeface="+mj-ea"/>
                <a:cs typeface="+mj-cs"/>
              </a:rPr>
              <a:t> are all different human beings)</a:t>
            </a:r>
            <a:r>
              <a:rPr kumimoji="0" lang="en-US" sz="3600" b="1" i="0" u="none" strike="noStrike" kern="1200" cap="none" spc="0" normalizeH="0" baseline="0" noProof="0" dirty="0" smtClean="0">
                <a:ln>
                  <a:noFill/>
                </a:ln>
                <a:solidFill>
                  <a:schemeClr val="tx2"/>
                </a:solidFill>
                <a:effectLst>
                  <a:outerShdw blurRad="38100" dist="38100" dir="2700000" algn="tl">
                    <a:srgbClr val="000000">
                      <a:alpha val="43137"/>
                    </a:srgbClr>
                  </a:outerShdw>
                </a:effectLst>
                <a:uLnTx/>
                <a:uFillTx/>
                <a:latin typeface="+mj-lt"/>
                <a:ea typeface="+mj-ea"/>
                <a:cs typeface="+mj-cs"/>
              </a:rPr>
              <a:t> </a:t>
            </a:r>
          </a:p>
          <a:p>
            <a:pPr marL="0" marR="0" lvl="0" indent="0" algn="ctr" defTabSz="914400" rtl="0" eaLnBrk="1" fontAlgn="auto" latinLnBrk="0" hangingPunct="1">
              <a:lnSpc>
                <a:spcPct val="100000"/>
              </a:lnSpc>
              <a:spcBef>
                <a:spcPct val="0"/>
              </a:spcBef>
              <a:spcAft>
                <a:spcPts val="0"/>
              </a:spcAft>
              <a:buClrTx/>
              <a:buSzTx/>
              <a:buFontTx/>
              <a:buNone/>
              <a:tabLst/>
              <a:defRPr/>
            </a:pPr>
            <a:endParaRPr kumimoji="0" lang="en-US" sz="4000" b="1" i="0" u="none" strike="noStrike" kern="1200" cap="none" spc="0" normalizeH="0" baseline="0" noProof="0" dirty="0" smtClean="0">
              <a:ln>
                <a:noFill/>
              </a:ln>
              <a:solidFill>
                <a:schemeClr val="tx2"/>
              </a:solidFill>
              <a:effectLst>
                <a:outerShdw blurRad="38100" dist="38100" dir="2700000" algn="tl">
                  <a:srgbClr val="000000">
                    <a:alpha val="43137"/>
                  </a:srgbClr>
                </a:outerShdw>
              </a:effectLst>
              <a:uLnTx/>
              <a:uFillTx/>
              <a:latin typeface="+mj-lt"/>
              <a:ea typeface="+mj-ea"/>
              <a:cs typeface="+mj-cs"/>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sky 7.jpg"/>
          <p:cNvPicPr>
            <a:picLocks noChangeAspect="1"/>
          </p:cNvPicPr>
          <p:nvPr/>
        </p:nvPicPr>
        <p:blipFill>
          <a:blip r:embed="rId2"/>
          <a:stretch>
            <a:fillRect/>
          </a:stretch>
        </p:blipFill>
        <p:spPr>
          <a:xfrm>
            <a:off x="38100" y="38100"/>
            <a:ext cx="9067800" cy="6781800"/>
          </a:xfrm>
          <a:prstGeom prst="rect">
            <a:avLst/>
          </a:prstGeom>
        </p:spPr>
      </p:pic>
      <p:sp>
        <p:nvSpPr>
          <p:cNvPr id="2" name="Title 1"/>
          <p:cNvSpPr>
            <a:spLocks noGrp="1"/>
          </p:cNvSpPr>
          <p:nvPr>
            <p:ph type="title"/>
          </p:nvPr>
        </p:nvSpPr>
        <p:spPr>
          <a:xfrm>
            <a:off x="457200" y="129170"/>
            <a:ext cx="8229600" cy="822959"/>
          </a:xfrm>
        </p:spPr>
        <p:txBody>
          <a:bodyPr/>
          <a:lstStyle/>
          <a:p>
            <a:r>
              <a:rPr lang="en-US" dirty="0" smtClean="0">
                <a:solidFill>
                  <a:srgbClr val="FFFF99"/>
                </a:solidFill>
                <a:effectLst>
                  <a:outerShdw blurRad="38100" dist="38100" dir="2700000" algn="tl">
                    <a:srgbClr val="000000">
                      <a:alpha val="43137"/>
                    </a:srgbClr>
                  </a:outerShdw>
                </a:effectLst>
              </a:rPr>
              <a:t>ZARATHUSHTRA’S  GATHAS</a:t>
            </a:r>
            <a:endParaRPr lang="en-US" dirty="0">
              <a:solidFill>
                <a:srgbClr val="FFFF99"/>
              </a:solidFill>
              <a:effectLst>
                <a:outerShdw blurRad="38100" dist="38100" dir="2700000" algn="tl">
                  <a:srgbClr val="000000">
                    <a:alpha val="43137"/>
                  </a:srgbClr>
                </a:outerShdw>
              </a:effectLst>
            </a:endParaRPr>
          </a:p>
        </p:txBody>
      </p:sp>
      <p:sp>
        <p:nvSpPr>
          <p:cNvPr id="4" name="Content Placeholder 6"/>
          <p:cNvSpPr>
            <a:spLocks noGrp="1"/>
          </p:cNvSpPr>
          <p:nvPr>
            <p:ph sz="quarter" idx="13"/>
          </p:nvPr>
        </p:nvSpPr>
        <p:spPr>
          <a:xfrm>
            <a:off x="432263" y="1180355"/>
            <a:ext cx="8279474" cy="5029892"/>
          </a:xfrm>
        </p:spPr>
        <p:txBody>
          <a:bodyPr>
            <a:normAutofit/>
          </a:bodyPr>
          <a:lstStyle>
            <a:lvl1pPr>
              <a:defRPr sz="3200" b="1"/>
            </a:lvl1pPr>
            <a:lvl2pPr>
              <a:defRPr sz="3200" b="1"/>
            </a:lvl2pPr>
            <a:lvl3pPr>
              <a:defRPr sz="3200" b="1"/>
            </a:lvl3pPr>
            <a:lvl4pPr>
              <a:defRPr sz="3200" b="1"/>
            </a:lvl4pPr>
            <a:lvl5pPr>
              <a:defRPr sz="3200" b="1"/>
            </a:lvl5pPr>
          </a:lstStyle>
          <a:p>
            <a:pPr algn="ctr">
              <a:buNone/>
              <a:defRPr/>
            </a:pPr>
            <a:r>
              <a:rPr lang="en-US" dirty="0" smtClean="0"/>
              <a:t>TWIN MENTALITIES</a:t>
            </a:r>
          </a:p>
          <a:p>
            <a:pPr>
              <a:buNone/>
              <a:defRPr/>
            </a:pPr>
            <a:r>
              <a:rPr lang="en-US" dirty="0" smtClean="0"/>
              <a:t>	</a:t>
            </a:r>
          </a:p>
          <a:p>
            <a:pPr>
              <a:buNone/>
              <a:defRPr/>
            </a:pPr>
            <a:r>
              <a:rPr lang="en-US" dirty="0" smtClean="0"/>
              <a:t>  </a:t>
            </a:r>
            <a:r>
              <a:rPr lang="en-US" dirty="0" smtClean="0">
                <a:effectLst>
                  <a:outerShdw blurRad="38100" dist="38100" dir="2700000" algn="tl">
                    <a:srgbClr val="000000">
                      <a:alpha val="43137"/>
                    </a:srgbClr>
                  </a:outerShdw>
                </a:effectLst>
              </a:rPr>
              <a:t>“Now in the beginning these two mentalities, the twins, revealed themselves in vision as the better and the bad in thought, word and deed. The wise and the generous chose correctly between these two, but the unwise and the mean did not.”</a:t>
            </a:r>
          </a:p>
          <a:p>
            <a:pPr algn="r">
              <a:buNone/>
              <a:defRPr/>
            </a:pPr>
            <a:r>
              <a:rPr lang="en-US" dirty="0" smtClean="0"/>
              <a:t>   </a:t>
            </a:r>
            <a:r>
              <a:rPr lang="en-US" sz="2400" dirty="0" smtClean="0"/>
              <a:t>(Ys. 30.3—Piloo Nanavutty)</a:t>
            </a: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blue sky with rainbow.jpg"/>
          <p:cNvPicPr>
            <a:picLocks noChangeAspect="1"/>
          </p:cNvPicPr>
          <p:nvPr/>
        </p:nvPicPr>
        <p:blipFill>
          <a:blip r:embed="rId2"/>
          <a:stretch>
            <a:fillRect/>
          </a:stretch>
        </p:blipFill>
        <p:spPr>
          <a:xfrm>
            <a:off x="0" y="0"/>
            <a:ext cx="9143999" cy="6858000"/>
          </a:xfrm>
          <a:prstGeom prst="rect">
            <a:avLst/>
          </a:prstGeom>
        </p:spPr>
      </p:pic>
      <p:sp>
        <p:nvSpPr>
          <p:cNvPr id="2" name="Title 1"/>
          <p:cNvSpPr>
            <a:spLocks noGrp="1"/>
          </p:cNvSpPr>
          <p:nvPr>
            <p:ph type="title"/>
          </p:nvPr>
        </p:nvSpPr>
        <p:spPr/>
        <p:txBody>
          <a:bodyPr/>
          <a:lstStyle/>
          <a:p>
            <a:r>
              <a:rPr lang="en-US" dirty="0" smtClean="0">
                <a:solidFill>
                  <a:srgbClr val="FFFF99"/>
                </a:solidFill>
                <a:effectLst>
                  <a:outerShdw blurRad="38100" dist="38100" dir="2700000" algn="tl">
                    <a:srgbClr val="000000">
                      <a:alpha val="43137"/>
                    </a:srgbClr>
                  </a:outerShdw>
                </a:effectLst>
              </a:rPr>
              <a:t>ZARATHUSHTRA’S  GATHAS</a:t>
            </a:r>
            <a:endParaRPr lang="en-US" dirty="0">
              <a:solidFill>
                <a:srgbClr val="FFFF99"/>
              </a:solidFill>
              <a:effectLst>
                <a:outerShdw blurRad="38100" dist="38100" dir="2700000" algn="tl">
                  <a:srgbClr val="000000">
                    <a:alpha val="43137"/>
                  </a:srgbClr>
                </a:outerShdw>
              </a:effectLst>
            </a:endParaRPr>
          </a:p>
        </p:txBody>
      </p:sp>
      <p:sp>
        <p:nvSpPr>
          <p:cNvPr id="5" name="Content Placeholder 6"/>
          <p:cNvSpPr>
            <a:spLocks noGrp="1"/>
          </p:cNvSpPr>
          <p:nvPr>
            <p:ph sz="quarter" idx="13"/>
          </p:nvPr>
        </p:nvSpPr>
        <p:spPr>
          <a:xfrm>
            <a:off x="483577" y="1206737"/>
            <a:ext cx="8484577" cy="5519375"/>
          </a:xfrm>
        </p:spPr>
        <p:txBody>
          <a:bodyPr>
            <a:normAutofit fontScale="70000" lnSpcReduction="20000"/>
          </a:bodyPr>
          <a:lstStyle>
            <a:lvl1pPr>
              <a:defRPr sz="3200" b="1"/>
            </a:lvl1pPr>
            <a:lvl2pPr>
              <a:defRPr sz="3200" b="1"/>
            </a:lvl2pPr>
            <a:lvl3pPr>
              <a:defRPr sz="3200" b="1"/>
            </a:lvl3pPr>
            <a:lvl4pPr>
              <a:defRPr sz="3200" b="1"/>
            </a:lvl4pPr>
            <a:lvl5pPr>
              <a:defRPr sz="3200" b="1"/>
            </a:lvl5pPr>
          </a:lstStyle>
          <a:p>
            <a:pPr>
              <a:lnSpc>
                <a:spcPct val="80000"/>
              </a:lnSpc>
              <a:spcBef>
                <a:spcPts val="800"/>
              </a:spcBef>
              <a:buNone/>
              <a:defRPr/>
            </a:pPr>
            <a:r>
              <a:rPr lang="en-US" dirty="0" smtClean="0">
                <a:solidFill>
                  <a:schemeClr val="bg1"/>
                </a:solidFill>
              </a:rPr>
              <a:t>SROASHA</a:t>
            </a:r>
          </a:p>
          <a:p>
            <a:pPr>
              <a:lnSpc>
                <a:spcPct val="80000"/>
              </a:lnSpc>
              <a:spcBef>
                <a:spcPts val="800"/>
              </a:spcBef>
              <a:buNone/>
              <a:defRPr/>
            </a:pPr>
            <a:r>
              <a:rPr lang="en-US" dirty="0" smtClean="0"/>
              <a:t>   </a:t>
            </a:r>
            <a:r>
              <a:rPr lang="en-US" dirty="0" smtClean="0">
                <a:effectLst>
                  <a:outerShdw blurRad="38100" dist="38100" dir="2700000" algn="tl">
                    <a:srgbClr val="000000">
                      <a:alpha val="43137"/>
                    </a:srgbClr>
                  </a:outerShdw>
                </a:effectLst>
              </a:rPr>
              <a:t>–</a:t>
            </a:r>
            <a:r>
              <a:rPr lang="en-US" sz="2800" dirty="0" smtClean="0">
                <a:effectLst>
                  <a:outerShdw blurRad="38100" dist="38100" dir="2700000" algn="tl">
                    <a:srgbClr val="000000">
                      <a:alpha val="43137"/>
                    </a:srgbClr>
                  </a:outerShdw>
                </a:effectLst>
              </a:rPr>
              <a:t>the raiser of the inner Conscience through </a:t>
            </a:r>
          </a:p>
          <a:p>
            <a:pPr>
              <a:lnSpc>
                <a:spcPct val="80000"/>
              </a:lnSpc>
              <a:spcBef>
                <a:spcPts val="800"/>
              </a:spcBef>
              <a:buNone/>
              <a:defRPr/>
            </a:pPr>
            <a:r>
              <a:rPr lang="en-US" sz="2800" dirty="0" smtClean="0">
                <a:effectLst>
                  <a:outerShdw blurRad="38100" dist="38100" dir="2700000" algn="tl">
                    <a:srgbClr val="000000">
                      <a:alpha val="43137"/>
                    </a:srgbClr>
                  </a:outerShdw>
                </a:effectLst>
              </a:rPr>
              <a:t>     Intelligent enquiry</a:t>
            </a:r>
          </a:p>
          <a:p>
            <a:pPr>
              <a:lnSpc>
                <a:spcPct val="80000"/>
              </a:lnSpc>
              <a:spcBef>
                <a:spcPts val="800"/>
              </a:spcBef>
              <a:buNone/>
              <a:defRPr/>
            </a:pPr>
            <a:endParaRPr lang="en-US" dirty="0" smtClean="0">
              <a:effectLst>
                <a:outerShdw blurRad="38100" dist="38100" dir="2700000" algn="tl">
                  <a:srgbClr val="000000">
                    <a:alpha val="43137"/>
                  </a:srgbClr>
                </a:outerShdw>
              </a:effectLst>
            </a:endParaRPr>
          </a:p>
          <a:p>
            <a:pPr>
              <a:lnSpc>
                <a:spcPct val="160000"/>
              </a:lnSpc>
              <a:spcBef>
                <a:spcPts val="800"/>
              </a:spcBef>
              <a:buNone/>
              <a:defRPr/>
            </a:pPr>
            <a:r>
              <a:rPr lang="en-US" dirty="0" smtClean="0">
                <a:effectLst>
                  <a:outerShdw blurRad="38100" dist="38100" dir="2700000" algn="tl">
                    <a:srgbClr val="000000">
                      <a:alpha val="43137"/>
                    </a:srgbClr>
                  </a:outerShdw>
                </a:effectLst>
              </a:rPr>
              <a:t>	</a:t>
            </a:r>
            <a:r>
              <a:rPr lang="en-US" sz="3800" dirty="0" smtClean="0">
                <a:effectLst>
                  <a:outerShdw blurRad="38100" dist="38100" dir="2700000" algn="tl">
                    <a:srgbClr val="000000">
                      <a:alpha val="43137"/>
                    </a:srgbClr>
                  </a:outerShdw>
                </a:effectLst>
              </a:rPr>
              <a:t>“I will now invoke for You and for the Final Goal the most mighty Sraosha (willing obedience to Mazda)</a:t>
            </a:r>
          </a:p>
          <a:p>
            <a:pPr>
              <a:lnSpc>
                <a:spcPct val="160000"/>
              </a:lnSpc>
              <a:spcBef>
                <a:spcPts val="800"/>
              </a:spcBef>
              <a:buNone/>
              <a:defRPr/>
            </a:pPr>
            <a:r>
              <a:rPr lang="en-US" sz="3800" dirty="0" smtClean="0">
                <a:effectLst>
                  <a:outerShdw blurRad="38100" dist="38100" dir="2700000" algn="tl">
                    <a:srgbClr val="000000">
                      <a:alpha val="43137"/>
                    </a:srgbClr>
                  </a:outerShdw>
                </a:effectLst>
              </a:rPr>
              <a:t>    Only then can I gain the long-lasting Sovereignty of the Good Mind along  the straight path of Truth wherein You, O Ahura Mazda dwell.” </a:t>
            </a:r>
          </a:p>
          <a:p>
            <a:pPr algn="r">
              <a:lnSpc>
                <a:spcPct val="160000"/>
              </a:lnSpc>
              <a:spcBef>
                <a:spcPts val="800"/>
              </a:spcBef>
              <a:buNone/>
              <a:defRPr/>
            </a:pPr>
            <a:r>
              <a:rPr lang="en-US" sz="2800" dirty="0" smtClean="0"/>
              <a:t>'introspector-inner policeman?-kk</a:t>
            </a:r>
            <a:endParaRPr lang="en-US" sz="3800" dirty="0" smtClean="0">
              <a:effectLst>
                <a:outerShdw blurRad="38100" dist="38100" dir="2700000" algn="tl">
                  <a:srgbClr val="000000">
                    <a:alpha val="43137"/>
                  </a:srgbClr>
                </a:outerShdw>
              </a:effectLst>
            </a:endParaRPr>
          </a:p>
          <a:p>
            <a:pPr algn="r">
              <a:lnSpc>
                <a:spcPct val="160000"/>
              </a:lnSpc>
              <a:spcBef>
                <a:spcPts val="800"/>
              </a:spcBef>
              <a:buNone/>
              <a:defRPr/>
            </a:pPr>
            <a:r>
              <a:rPr lang="en-US" sz="3800" dirty="0" smtClean="0"/>
              <a:t> </a:t>
            </a:r>
            <a:r>
              <a:rPr lang="en-US" sz="3100" dirty="0" smtClean="0"/>
              <a:t>(Ys. 33.5—Nanavutty) </a:t>
            </a: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main background.jpg"/>
          <p:cNvPicPr>
            <a:picLocks noChangeAspect="1"/>
          </p:cNvPicPr>
          <p:nvPr/>
        </p:nvPicPr>
        <p:blipFill>
          <a:blip r:embed="rId2"/>
          <a:stretch>
            <a:fillRect/>
          </a:stretch>
        </p:blipFill>
        <p:spPr>
          <a:xfrm>
            <a:off x="0" y="0"/>
            <a:ext cx="9144000" cy="6858000"/>
          </a:xfrm>
          <a:prstGeom prst="rect">
            <a:avLst/>
          </a:prstGeom>
        </p:spPr>
      </p:pic>
      <p:sp>
        <p:nvSpPr>
          <p:cNvPr id="2" name="Title 1"/>
          <p:cNvSpPr>
            <a:spLocks noGrp="1"/>
          </p:cNvSpPr>
          <p:nvPr>
            <p:ph type="title"/>
          </p:nvPr>
        </p:nvSpPr>
        <p:spPr>
          <a:xfrm>
            <a:off x="1591406" y="2072267"/>
            <a:ext cx="5952394" cy="2367848"/>
          </a:xfrm>
        </p:spPr>
        <p:txBody>
          <a:bodyPr>
            <a:noAutofit/>
          </a:bodyPr>
          <a:lstStyle/>
          <a:p>
            <a:r>
              <a:rPr lang="en-US" sz="4400" i="1" dirty="0" smtClean="0"/>
              <a:t/>
            </a:r>
            <a:br>
              <a:rPr lang="en-US" sz="4400" i="1" dirty="0" smtClean="0"/>
            </a:br>
            <a:r>
              <a:rPr lang="en-US" sz="4400" i="1" dirty="0" smtClean="0">
                <a:effectLst>
                  <a:outerShdw blurRad="50800" dist="38100" algn="l" rotWithShape="0">
                    <a:srgbClr val="FF0000">
                      <a:alpha val="40000"/>
                    </a:srgbClr>
                  </a:outerShdw>
                </a:effectLst>
              </a:rPr>
              <a:t>HOW TO OVERCOME</a:t>
            </a:r>
            <a:br>
              <a:rPr lang="en-US" sz="4400" i="1" dirty="0" smtClean="0">
                <a:effectLst>
                  <a:outerShdw blurRad="50800" dist="38100" algn="l" rotWithShape="0">
                    <a:srgbClr val="FF0000">
                      <a:alpha val="40000"/>
                    </a:srgbClr>
                  </a:outerShdw>
                </a:effectLst>
              </a:rPr>
            </a:br>
            <a:r>
              <a:rPr lang="en-US" sz="4400" i="1" dirty="0" smtClean="0">
                <a:effectLst>
                  <a:outerShdw blurRad="50800" dist="38100" algn="l" rotWithShape="0">
                    <a:srgbClr val="FF0000">
                      <a:alpha val="40000"/>
                    </a:srgbClr>
                  </a:outerShdw>
                </a:effectLst>
              </a:rPr>
              <a:t>NEGATIVE MENTALITY ?</a:t>
            </a:r>
            <a:r>
              <a:rPr lang="en-IN" sz="4400" i="1" dirty="0" smtClean="0">
                <a:effectLst>
                  <a:outerShdw blurRad="50800" dist="38100" algn="l" rotWithShape="0">
                    <a:srgbClr val="FF0000">
                      <a:alpha val="40000"/>
                    </a:srgbClr>
                  </a:outerShdw>
                </a:effectLst>
              </a:rPr>
              <a:t/>
            </a:r>
            <a:br>
              <a:rPr lang="en-IN" sz="4400" i="1" dirty="0" smtClean="0">
                <a:effectLst>
                  <a:outerShdw blurRad="50800" dist="38100" algn="l" rotWithShape="0">
                    <a:srgbClr val="FF0000">
                      <a:alpha val="40000"/>
                    </a:srgbClr>
                  </a:outerShdw>
                </a:effectLst>
              </a:rPr>
            </a:br>
            <a:endParaRPr lang="en-US" sz="4400" i="1" dirty="0">
              <a:effectLst>
                <a:outerShdw blurRad="50800" dist="38100" algn="l" rotWithShape="0">
                  <a:srgbClr val="FF0000">
                    <a:alpha val="40000"/>
                  </a:srgbClr>
                </a:outerShdw>
              </a:effectLst>
            </a:endParaRP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high res sky2.jpg"/>
          <p:cNvPicPr>
            <a:picLocks noChangeAspect="1"/>
          </p:cNvPicPr>
          <p:nvPr/>
        </p:nvPicPr>
        <p:blipFill>
          <a:blip r:embed="rId2"/>
          <a:stretch>
            <a:fillRect/>
          </a:stretch>
        </p:blipFill>
        <p:spPr>
          <a:xfrm>
            <a:off x="0" y="0"/>
            <a:ext cx="9144000" cy="6858000"/>
          </a:xfrm>
          <a:prstGeom prst="rect">
            <a:avLst/>
          </a:prstGeom>
        </p:spPr>
      </p:pic>
      <p:sp>
        <p:nvSpPr>
          <p:cNvPr id="2" name="Title 1"/>
          <p:cNvSpPr>
            <a:spLocks noGrp="1"/>
          </p:cNvSpPr>
          <p:nvPr>
            <p:ph type="title"/>
          </p:nvPr>
        </p:nvSpPr>
        <p:spPr/>
        <p:txBody>
          <a:bodyPr>
            <a:normAutofit/>
          </a:bodyPr>
          <a:lstStyle/>
          <a:p>
            <a:r>
              <a:rPr lang="en-US" dirty="0" smtClean="0">
                <a:solidFill>
                  <a:srgbClr val="0033CC"/>
                </a:solidFill>
                <a:effectLst>
                  <a:outerShdw blurRad="38100" dist="38100" dir="2700000" algn="tl">
                    <a:srgbClr val="000000"/>
                  </a:outerShdw>
                </a:effectLst>
              </a:rPr>
              <a:t>ZARATHUSHTRA’S  GATHAS</a:t>
            </a:r>
            <a:endParaRPr lang="en-US" dirty="0">
              <a:solidFill>
                <a:srgbClr val="0033CC"/>
              </a:solidFill>
            </a:endParaRPr>
          </a:p>
        </p:txBody>
      </p:sp>
      <p:sp>
        <p:nvSpPr>
          <p:cNvPr id="4" name="Content Placeholder 6"/>
          <p:cNvSpPr>
            <a:spLocks noGrp="1"/>
          </p:cNvSpPr>
          <p:nvPr>
            <p:ph sz="quarter" idx="13"/>
          </p:nvPr>
        </p:nvSpPr>
        <p:spPr>
          <a:xfrm>
            <a:off x="1752554" y="1813401"/>
            <a:ext cx="5615405" cy="4253291"/>
          </a:xfrm>
        </p:spPr>
        <p:txBody>
          <a:bodyPr>
            <a:normAutofit/>
          </a:bodyPr>
          <a:lstStyle>
            <a:lvl1pPr>
              <a:defRPr sz="3200" b="1"/>
            </a:lvl1pPr>
            <a:lvl2pPr>
              <a:defRPr sz="3200" b="1"/>
            </a:lvl2pPr>
            <a:lvl3pPr>
              <a:defRPr sz="3200" b="1"/>
            </a:lvl3pPr>
            <a:lvl4pPr>
              <a:defRPr sz="3200" b="1"/>
            </a:lvl4pPr>
            <a:lvl5pPr>
              <a:defRPr sz="3200" b="1"/>
            </a:lvl5pPr>
          </a:lstStyle>
          <a:p>
            <a:pPr>
              <a:buClr>
                <a:schemeClr val="hlink"/>
              </a:buClr>
              <a:buSzPct val="120000"/>
              <a:defRPr/>
            </a:pPr>
            <a:r>
              <a:rPr lang="en-US" sz="4000" dirty="0" smtClean="0">
                <a:effectLst>
                  <a:outerShdw blurRad="38100" dist="38100" dir="2700000" algn="tl">
                    <a:srgbClr val="000000">
                      <a:alpha val="43137"/>
                    </a:srgbClr>
                  </a:outerShdw>
                </a:effectLst>
              </a:rPr>
              <a:t>Concept of</a:t>
            </a:r>
          </a:p>
          <a:p>
            <a:pPr>
              <a:buClr>
                <a:schemeClr val="hlink"/>
              </a:buClr>
              <a:buSzPct val="120000"/>
              <a:defRPr/>
            </a:pPr>
            <a:endParaRPr lang="en-US" sz="4000" dirty="0" smtClean="0">
              <a:effectLst>
                <a:outerShdw blurRad="38100" dist="38100" dir="2700000" algn="tl">
                  <a:srgbClr val="000000">
                    <a:alpha val="43137"/>
                  </a:srgbClr>
                </a:outerShdw>
              </a:effectLst>
            </a:endParaRPr>
          </a:p>
          <a:p>
            <a:pPr>
              <a:buClr>
                <a:schemeClr val="hlink"/>
              </a:buClr>
              <a:buSzPct val="120000"/>
              <a:defRPr/>
            </a:pPr>
            <a:r>
              <a:rPr lang="en-US" sz="4000" dirty="0" smtClean="0">
                <a:effectLst>
                  <a:outerShdw blurRad="38100" dist="38100" dir="2700000" algn="tl">
                    <a:srgbClr val="000000">
                      <a:alpha val="43137"/>
                    </a:srgbClr>
                  </a:outerShdw>
                </a:effectLst>
              </a:rPr>
              <a:t> HAMKAR</a:t>
            </a:r>
          </a:p>
          <a:p>
            <a:pPr>
              <a:buClr>
                <a:schemeClr val="hlink"/>
              </a:buClr>
              <a:buSzPct val="120000"/>
              <a:buNone/>
              <a:defRPr/>
            </a:pPr>
            <a:endParaRPr lang="en-US" sz="4000" dirty="0" smtClean="0">
              <a:effectLst>
                <a:outerShdw blurRad="38100" dist="38100" dir="2700000" algn="tl">
                  <a:srgbClr val="000000">
                    <a:alpha val="43137"/>
                  </a:srgbClr>
                </a:outerShdw>
              </a:effectLst>
            </a:endParaRPr>
          </a:p>
          <a:p>
            <a:pPr>
              <a:buClr>
                <a:schemeClr val="hlink"/>
              </a:buClr>
              <a:buSzPct val="120000"/>
              <a:defRPr/>
            </a:pPr>
            <a:r>
              <a:rPr lang="en-US" sz="2400" dirty="0" smtClean="0">
                <a:effectLst>
                  <a:outerShdw blurRad="38100" dist="38100" dir="2700000" algn="tl">
                    <a:srgbClr val="000000">
                      <a:alpha val="43137"/>
                    </a:srgbClr>
                  </a:outerShdw>
                </a:effectLst>
              </a:rPr>
              <a:t>Sadhu Vaswani’s article </a:t>
            </a:r>
            <a:endParaRPr lang="en-IN" sz="2400" dirty="0">
              <a:effectLst>
                <a:outerShdw blurRad="38100" dist="38100" dir="2700000" algn="tl">
                  <a:srgbClr val="000000">
                    <a:alpha val="43137"/>
                  </a:srgbClr>
                </a:outerShdw>
              </a:effectLst>
            </a:endParaRP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ski 1.jpg"/>
          <p:cNvPicPr>
            <a:picLocks noChangeAspect="1"/>
          </p:cNvPicPr>
          <p:nvPr/>
        </p:nvPicPr>
        <p:blipFill>
          <a:blip r:embed="rId2"/>
          <a:stretch>
            <a:fillRect/>
          </a:stretch>
        </p:blipFill>
        <p:spPr>
          <a:xfrm>
            <a:off x="-5892" y="0"/>
            <a:ext cx="9155783" cy="6858000"/>
          </a:xfrm>
          <a:prstGeom prst="rect">
            <a:avLst/>
          </a:prstGeom>
        </p:spPr>
      </p:pic>
      <p:sp>
        <p:nvSpPr>
          <p:cNvPr id="4" name="Content Placeholder 6"/>
          <p:cNvSpPr>
            <a:spLocks noGrp="1"/>
          </p:cNvSpPr>
          <p:nvPr>
            <p:ph sz="quarter" idx="13"/>
          </p:nvPr>
        </p:nvSpPr>
        <p:spPr>
          <a:xfrm>
            <a:off x="432263" y="969340"/>
            <a:ext cx="8279474" cy="5029892"/>
          </a:xfrm>
        </p:spPr>
        <p:txBody>
          <a:bodyPr>
            <a:normAutofit fontScale="85000" lnSpcReduction="20000"/>
          </a:bodyPr>
          <a:lstStyle>
            <a:lvl1pPr>
              <a:defRPr sz="3200" b="1"/>
            </a:lvl1pPr>
            <a:lvl2pPr>
              <a:defRPr sz="3200" b="1"/>
            </a:lvl2pPr>
            <a:lvl3pPr>
              <a:defRPr sz="3200" b="1"/>
            </a:lvl3pPr>
            <a:lvl4pPr>
              <a:defRPr sz="3200" b="1"/>
            </a:lvl4pPr>
            <a:lvl5pPr>
              <a:defRPr sz="3200" b="1"/>
            </a:lvl5pPr>
          </a:lstStyle>
          <a:p>
            <a:pPr>
              <a:spcBef>
                <a:spcPts val="900"/>
              </a:spcBef>
              <a:spcAft>
                <a:spcPts val="1200"/>
              </a:spcAft>
              <a:defRPr/>
            </a:pPr>
            <a:r>
              <a:rPr lang="en-US" sz="3900" dirty="0" smtClean="0">
                <a:solidFill>
                  <a:schemeClr val="bg1"/>
                </a:solidFill>
                <a:effectLst>
                  <a:outerShdw blurRad="38100" dist="38100" dir="2700000" algn="tl">
                    <a:srgbClr val="000000">
                      <a:alpha val="43137"/>
                    </a:srgbClr>
                  </a:outerShdw>
                </a:effectLst>
              </a:rPr>
              <a:t>Acting  as  Hamkar  for  perfecting  the  world.</a:t>
            </a:r>
          </a:p>
          <a:p>
            <a:pPr>
              <a:spcBef>
                <a:spcPts val="900"/>
              </a:spcBef>
              <a:spcAft>
                <a:spcPts val="1200"/>
              </a:spcAft>
              <a:defRPr/>
            </a:pPr>
            <a:r>
              <a:rPr lang="en-US" sz="3900" dirty="0" smtClean="0">
                <a:solidFill>
                  <a:schemeClr val="bg1"/>
                </a:solidFill>
                <a:effectLst>
                  <a:outerShdw blurRad="38100" dist="38100" dir="2700000" algn="tl">
                    <a:srgbClr val="000000">
                      <a:alpha val="43137"/>
                    </a:srgbClr>
                  </a:outerShdw>
                </a:effectLst>
              </a:rPr>
              <a:t>These things are clear to the wise man as also to him who acquires the full realization of the good mind.</a:t>
            </a:r>
          </a:p>
          <a:p>
            <a:pPr>
              <a:spcBef>
                <a:spcPts val="900"/>
              </a:spcBef>
              <a:spcAft>
                <a:spcPts val="1200"/>
              </a:spcAft>
              <a:defRPr/>
            </a:pPr>
            <a:r>
              <a:rPr lang="en-US" sz="3900" dirty="0" smtClean="0">
                <a:solidFill>
                  <a:schemeClr val="bg1"/>
                </a:solidFill>
                <a:effectLst>
                  <a:outerShdw blurRad="38100" dist="38100" dir="2700000" algn="tl">
                    <a:srgbClr val="000000">
                      <a:alpha val="43137"/>
                    </a:srgbClr>
                  </a:outerShdw>
                </a:effectLst>
              </a:rPr>
              <a:t>Such person upholds Truth and Sovereignty through his words and deeds. He will be your most helpful friend and ally, O Ahura Mazda.</a:t>
            </a:r>
          </a:p>
          <a:p>
            <a:pPr algn="r">
              <a:spcBef>
                <a:spcPts val="900"/>
              </a:spcBef>
              <a:spcAft>
                <a:spcPts val="1200"/>
              </a:spcAft>
              <a:buNone/>
              <a:defRPr/>
            </a:pPr>
            <a:r>
              <a:rPr lang="en-US" sz="2400" dirty="0" smtClean="0">
                <a:solidFill>
                  <a:schemeClr val="bg1"/>
                </a:solidFill>
              </a:rPr>
              <a:t>(Ys.31.22 –Nanavutty)</a:t>
            </a: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sky 2.jpg"/>
          <p:cNvPicPr>
            <a:picLocks noChangeAspect="1"/>
          </p:cNvPicPr>
          <p:nvPr/>
        </p:nvPicPr>
        <p:blipFill>
          <a:blip r:embed="rId2"/>
          <a:stretch>
            <a:fillRect/>
          </a:stretch>
        </p:blipFill>
        <p:spPr>
          <a:xfrm>
            <a:off x="0" y="0"/>
            <a:ext cx="9144000" cy="6858000"/>
          </a:xfrm>
          <a:prstGeom prst="rect">
            <a:avLst/>
          </a:prstGeom>
        </p:spPr>
      </p:pic>
      <p:sp>
        <p:nvSpPr>
          <p:cNvPr id="2" name="Title 1"/>
          <p:cNvSpPr>
            <a:spLocks noGrp="1"/>
          </p:cNvSpPr>
          <p:nvPr>
            <p:ph type="title"/>
          </p:nvPr>
        </p:nvSpPr>
        <p:spPr/>
        <p:txBody>
          <a:bodyPr/>
          <a:lstStyle/>
          <a:p>
            <a:r>
              <a:rPr lang="en-US" dirty="0" smtClean="0">
                <a:solidFill>
                  <a:srgbClr val="FFFF99"/>
                </a:solidFill>
                <a:effectLst>
                  <a:outerShdw blurRad="38100" dist="38100" dir="2700000" algn="tl">
                    <a:srgbClr val="000000">
                      <a:alpha val="43137"/>
                    </a:srgbClr>
                  </a:outerShdw>
                </a:effectLst>
              </a:rPr>
              <a:t>ZARATHUSHTRA’S  GATHAS</a:t>
            </a:r>
            <a:endParaRPr lang="en-US" dirty="0">
              <a:solidFill>
                <a:srgbClr val="FFFF99"/>
              </a:solidFill>
              <a:effectLst>
                <a:outerShdw blurRad="38100" dist="38100" dir="2700000" algn="tl">
                  <a:srgbClr val="000000">
                    <a:alpha val="43137"/>
                  </a:srgbClr>
                </a:outerShdw>
              </a:effectLst>
            </a:endParaRPr>
          </a:p>
        </p:txBody>
      </p:sp>
      <p:sp>
        <p:nvSpPr>
          <p:cNvPr id="4" name="Content Placeholder 6"/>
          <p:cNvSpPr>
            <a:spLocks noGrp="1"/>
          </p:cNvSpPr>
          <p:nvPr>
            <p:ph sz="quarter" idx="13"/>
          </p:nvPr>
        </p:nvSpPr>
        <p:spPr>
          <a:xfrm>
            <a:off x="775643" y="1197933"/>
            <a:ext cx="7981495" cy="5029892"/>
          </a:xfrm>
        </p:spPr>
        <p:txBody>
          <a:bodyPr>
            <a:noAutofit/>
          </a:bodyPr>
          <a:lstStyle>
            <a:lvl1pPr>
              <a:defRPr sz="3200" b="1"/>
            </a:lvl1pPr>
            <a:lvl2pPr>
              <a:defRPr sz="3200" b="1"/>
            </a:lvl2pPr>
            <a:lvl3pPr>
              <a:defRPr sz="3200" b="1"/>
            </a:lvl3pPr>
            <a:lvl4pPr>
              <a:defRPr sz="3200" b="1"/>
            </a:lvl4pPr>
            <a:lvl5pPr>
              <a:defRPr sz="3200" b="1"/>
            </a:lvl5pPr>
          </a:lstStyle>
          <a:p>
            <a:pPr>
              <a:lnSpc>
                <a:spcPct val="110000"/>
              </a:lnSpc>
              <a:defRPr/>
            </a:pPr>
            <a:r>
              <a:rPr lang="en-US" dirty="0" smtClean="0"/>
              <a:t>“With hands outstretched in Reverence,        O Mazda, I pray for the abiding support of your ever-expanding spirit of benediction.</a:t>
            </a:r>
          </a:p>
          <a:p>
            <a:pPr>
              <a:lnSpc>
                <a:spcPct val="110000"/>
              </a:lnSpc>
              <a:defRPr/>
            </a:pPr>
            <a:endParaRPr lang="en-US" dirty="0" smtClean="0"/>
          </a:p>
          <a:p>
            <a:pPr>
              <a:lnSpc>
                <a:spcPct val="110000"/>
              </a:lnSpc>
              <a:defRPr/>
            </a:pPr>
            <a:r>
              <a:rPr lang="en-US" dirty="0" smtClean="0"/>
              <a:t>All my actions I dedicate to Truth.</a:t>
            </a:r>
            <a:br>
              <a:rPr lang="en-US" dirty="0" smtClean="0"/>
            </a:br>
            <a:r>
              <a:rPr lang="en-US" dirty="0" smtClean="0"/>
              <a:t>May the Wisdom of the Good Mind guide me, so that  I may gladden the soul of the living world  (Gaush Urva).”</a:t>
            </a:r>
          </a:p>
          <a:p>
            <a:pPr algn="r">
              <a:lnSpc>
                <a:spcPct val="110000"/>
              </a:lnSpc>
              <a:buNone/>
              <a:defRPr/>
            </a:pPr>
            <a:r>
              <a:rPr lang="en-US" sz="2400" dirty="0" smtClean="0"/>
              <a:t>(Ys. 28.1 --Nanavutty) </a:t>
            </a: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sky 14.jpg"/>
          <p:cNvPicPr>
            <a:picLocks noChangeAspect="1"/>
          </p:cNvPicPr>
          <p:nvPr/>
        </p:nvPicPr>
        <p:blipFill>
          <a:blip r:embed="rId2"/>
          <a:stretch>
            <a:fillRect/>
          </a:stretch>
        </p:blipFill>
        <p:spPr>
          <a:xfrm>
            <a:off x="0" y="-1"/>
            <a:ext cx="9198047" cy="6858001"/>
          </a:xfrm>
          <a:prstGeom prst="rect">
            <a:avLst/>
          </a:prstGeom>
        </p:spPr>
      </p:pic>
      <p:sp>
        <p:nvSpPr>
          <p:cNvPr id="2" name="Title 1"/>
          <p:cNvSpPr>
            <a:spLocks noGrp="1"/>
          </p:cNvSpPr>
          <p:nvPr>
            <p:ph type="title"/>
          </p:nvPr>
        </p:nvSpPr>
        <p:spPr/>
        <p:txBody>
          <a:bodyPr/>
          <a:lstStyle/>
          <a:p>
            <a:r>
              <a:rPr lang="en-US" dirty="0" smtClean="0">
                <a:solidFill>
                  <a:srgbClr val="FFFF99"/>
                </a:solidFill>
                <a:effectLst>
                  <a:outerShdw blurRad="38100" dist="38100" dir="2700000" algn="tl">
                    <a:srgbClr val="000000">
                      <a:alpha val="43137"/>
                    </a:srgbClr>
                  </a:outerShdw>
                </a:effectLst>
              </a:rPr>
              <a:t>ZARATHUSHTRA’S  GATHAS</a:t>
            </a:r>
            <a:endParaRPr lang="en-US" dirty="0">
              <a:solidFill>
                <a:srgbClr val="FFFF99"/>
              </a:solidFill>
              <a:effectLst>
                <a:outerShdw blurRad="38100" dist="38100" dir="2700000" algn="tl">
                  <a:srgbClr val="000000">
                    <a:alpha val="43137"/>
                  </a:srgbClr>
                </a:outerShdw>
              </a:effectLst>
            </a:endParaRPr>
          </a:p>
        </p:txBody>
      </p:sp>
      <p:sp>
        <p:nvSpPr>
          <p:cNvPr id="4" name="Content Placeholder 6"/>
          <p:cNvSpPr>
            <a:spLocks noGrp="1"/>
          </p:cNvSpPr>
          <p:nvPr>
            <p:ph sz="quarter" idx="13"/>
          </p:nvPr>
        </p:nvSpPr>
        <p:spPr>
          <a:xfrm>
            <a:off x="423951" y="1321032"/>
            <a:ext cx="8279474" cy="5029892"/>
          </a:xfrm>
        </p:spPr>
        <p:txBody>
          <a:bodyPr>
            <a:normAutofit/>
          </a:bodyPr>
          <a:lstStyle>
            <a:lvl1pPr>
              <a:defRPr sz="3200" b="1"/>
            </a:lvl1pPr>
            <a:lvl2pPr>
              <a:defRPr sz="3200" b="1"/>
            </a:lvl2pPr>
            <a:lvl3pPr>
              <a:defRPr sz="3200" b="1"/>
            </a:lvl3pPr>
            <a:lvl4pPr>
              <a:defRPr sz="3200" b="1"/>
            </a:lvl4pPr>
            <a:lvl5pPr>
              <a:defRPr sz="3200" b="1"/>
            </a:lvl5pPr>
          </a:lstStyle>
          <a:p>
            <a:pPr>
              <a:buNone/>
              <a:defRPr/>
            </a:pPr>
            <a:r>
              <a:rPr lang="en-US" sz="4000" dirty="0" smtClean="0"/>
              <a:t> </a:t>
            </a:r>
            <a:r>
              <a:rPr lang="en-US" sz="4000" dirty="0" smtClean="0">
                <a:solidFill>
                  <a:schemeClr val="bg1"/>
                </a:solidFill>
                <a:effectLst>
                  <a:outerShdw blurRad="38100" dist="38100" dir="2700000" algn="tl">
                    <a:srgbClr val="000000">
                      <a:alpha val="43137"/>
                    </a:srgbClr>
                  </a:outerShdw>
                </a:effectLst>
              </a:rPr>
              <a:t>“When I conceived of Thee, O Mazda, as the very First and the Last, as the most Adorable One, as the Father of Good Thought, as the Creator of Truth and Right, as the Lord Judge of our actions in life, then I made a place for Thee in my very eyes”</a:t>
            </a:r>
          </a:p>
          <a:p>
            <a:pPr algn="r">
              <a:buNone/>
              <a:defRPr/>
            </a:pPr>
            <a:r>
              <a:rPr lang="en-US" sz="2400" dirty="0" smtClean="0">
                <a:solidFill>
                  <a:schemeClr val="bg1"/>
                </a:solidFill>
                <a:effectLst>
                  <a:outerShdw blurRad="38100" dist="38100" dir="2700000" algn="tl">
                    <a:srgbClr val="000000">
                      <a:alpha val="43137"/>
                    </a:srgbClr>
                  </a:outerShdw>
                </a:effectLst>
              </a:rPr>
              <a:t>(Ys. 31.4—D.J. Irani) </a:t>
            </a: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sky 10.jpg"/>
          <p:cNvPicPr>
            <a:picLocks noChangeAspect="1"/>
          </p:cNvPicPr>
          <p:nvPr/>
        </p:nvPicPr>
        <p:blipFill>
          <a:blip r:embed="rId2"/>
          <a:stretch>
            <a:fillRect/>
          </a:stretch>
        </p:blipFill>
        <p:spPr>
          <a:xfrm>
            <a:off x="0" y="0"/>
            <a:ext cx="9144000" cy="6858000"/>
          </a:xfrm>
          <a:prstGeom prst="rect">
            <a:avLst/>
          </a:prstGeom>
        </p:spPr>
      </p:pic>
      <p:sp>
        <p:nvSpPr>
          <p:cNvPr id="2" name="Title 1"/>
          <p:cNvSpPr>
            <a:spLocks noGrp="1"/>
          </p:cNvSpPr>
          <p:nvPr>
            <p:ph type="title"/>
          </p:nvPr>
        </p:nvSpPr>
        <p:spPr>
          <a:xfrm>
            <a:off x="457200" y="133033"/>
            <a:ext cx="8229600" cy="822959"/>
          </a:xfrm>
        </p:spPr>
        <p:txBody>
          <a:bodyPr/>
          <a:lstStyle/>
          <a:p>
            <a:r>
              <a:rPr lang="en-US" dirty="0" smtClean="0">
                <a:solidFill>
                  <a:srgbClr val="FFFF99"/>
                </a:solidFill>
                <a:effectLst>
                  <a:outerShdw blurRad="38100" dist="38100" dir="2700000" algn="tl">
                    <a:srgbClr val="000000">
                      <a:alpha val="43137"/>
                    </a:srgbClr>
                  </a:outerShdw>
                </a:effectLst>
              </a:rPr>
              <a:t>ZARATHUSHTRA’S  GATHAS</a:t>
            </a:r>
            <a:endParaRPr lang="en-US" dirty="0">
              <a:solidFill>
                <a:srgbClr val="FFFF99"/>
              </a:solidFill>
              <a:effectLst>
                <a:outerShdw blurRad="38100" dist="38100" dir="2700000" algn="tl">
                  <a:srgbClr val="000000">
                    <a:alpha val="43137"/>
                  </a:srgbClr>
                </a:outerShdw>
              </a:effectLst>
            </a:endParaRPr>
          </a:p>
        </p:txBody>
      </p:sp>
      <p:sp>
        <p:nvSpPr>
          <p:cNvPr id="6" name="Content Placeholder 6"/>
          <p:cNvSpPr>
            <a:spLocks noGrp="1"/>
          </p:cNvSpPr>
          <p:nvPr>
            <p:ph sz="quarter" idx="13"/>
          </p:nvPr>
        </p:nvSpPr>
        <p:spPr>
          <a:xfrm>
            <a:off x="432263" y="1523256"/>
            <a:ext cx="8279474" cy="4569814"/>
          </a:xfrm>
        </p:spPr>
        <p:txBody>
          <a:bodyPr>
            <a:normAutofit/>
          </a:bodyPr>
          <a:lstStyle>
            <a:lvl1pPr>
              <a:defRPr sz="3200" b="1"/>
            </a:lvl1pPr>
            <a:lvl2pPr>
              <a:defRPr sz="3200" b="1"/>
            </a:lvl2pPr>
            <a:lvl3pPr>
              <a:defRPr sz="3200" b="1"/>
            </a:lvl3pPr>
            <a:lvl4pPr>
              <a:defRPr sz="3200" b="1"/>
            </a:lvl4pPr>
            <a:lvl5pPr>
              <a:defRPr sz="3200" b="1"/>
            </a:lvl5pPr>
          </a:lstStyle>
          <a:p>
            <a:pPr>
              <a:buNone/>
            </a:pPr>
            <a:r>
              <a:rPr lang="en-US" sz="3600" dirty="0" smtClean="0"/>
              <a:t>  ‘</a:t>
            </a:r>
            <a:r>
              <a:rPr lang="en-US" sz="3600" dirty="0" smtClean="0">
                <a:effectLst>
                  <a:outerShdw blurRad="38100" dist="38100" dir="2700000" algn="tl">
                    <a:srgbClr val="000000">
                      <a:alpha val="43137"/>
                    </a:srgbClr>
                  </a:outerShdw>
                </a:effectLst>
              </a:rPr>
              <a:t>In Gathas Zarathushtra  details several  principles  that  has  made Zoroastrianism  the  most  rational religion  in  the world,  and  more important, one  that  is ideally  suited to  fit  the  yearnings  of  modern  man.’ </a:t>
            </a:r>
            <a:r>
              <a:rPr lang="en-US" dirty="0" smtClean="0">
                <a:effectLst>
                  <a:outerShdw blurRad="38100" dist="38100" dir="2700000" algn="tl">
                    <a:srgbClr val="000000">
                      <a:alpha val="43137"/>
                    </a:srgbClr>
                  </a:outerShdw>
                </a:effectLst>
                <a:latin typeface="Arial Black" pitchFamily="34" charset="0"/>
              </a:rPr>
              <a:t/>
            </a:r>
            <a:br>
              <a:rPr lang="en-US" dirty="0" smtClean="0">
                <a:effectLst>
                  <a:outerShdw blurRad="38100" dist="38100" dir="2700000" algn="tl">
                    <a:srgbClr val="000000">
                      <a:alpha val="43137"/>
                    </a:srgbClr>
                  </a:outerShdw>
                </a:effectLst>
                <a:latin typeface="Arial Black" pitchFamily="34" charset="0"/>
              </a:rPr>
            </a:br>
            <a:r>
              <a:rPr lang="en-US" dirty="0" smtClean="0">
                <a:effectLst>
                  <a:outerShdw blurRad="38100" dist="38100" dir="2700000" algn="tl">
                    <a:srgbClr val="000000">
                      <a:alpha val="43137"/>
                    </a:srgbClr>
                  </a:outerShdw>
                </a:effectLst>
                <a:latin typeface="Arial Black" pitchFamily="34" charset="0"/>
              </a:rPr>
              <a:t>						</a:t>
            </a:r>
            <a:r>
              <a:rPr lang="en-US" dirty="0" smtClean="0">
                <a:effectLst>
                  <a:outerShdw blurRad="38100" dist="38100" dir="2700000" algn="tl">
                    <a:srgbClr val="000000">
                      <a:alpha val="43137"/>
                    </a:srgbClr>
                  </a:outerShdw>
                </a:effectLst>
              </a:rPr>
              <a:t>…Keki Bhote </a:t>
            </a:r>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sky 20.jpg"/>
          <p:cNvPicPr>
            <a:picLocks noChangeAspect="1"/>
          </p:cNvPicPr>
          <p:nvPr/>
        </p:nvPicPr>
        <p:blipFill>
          <a:blip r:embed="rId2"/>
          <a:stretch>
            <a:fillRect/>
          </a:stretch>
        </p:blipFill>
        <p:spPr>
          <a:xfrm>
            <a:off x="-1" y="0"/>
            <a:ext cx="9141615" cy="6858000"/>
          </a:xfrm>
          <a:prstGeom prst="rect">
            <a:avLst/>
          </a:prstGeom>
        </p:spPr>
      </p:pic>
      <p:sp>
        <p:nvSpPr>
          <p:cNvPr id="2" name="Title 1"/>
          <p:cNvSpPr>
            <a:spLocks noGrp="1"/>
          </p:cNvSpPr>
          <p:nvPr>
            <p:ph type="title"/>
          </p:nvPr>
        </p:nvSpPr>
        <p:spPr>
          <a:xfrm>
            <a:off x="457200" y="133033"/>
            <a:ext cx="8229600" cy="822959"/>
          </a:xfrm>
        </p:spPr>
        <p:txBody>
          <a:bodyPr/>
          <a:lstStyle/>
          <a:p>
            <a:r>
              <a:rPr lang="en-US" dirty="0" smtClean="0">
                <a:solidFill>
                  <a:srgbClr val="0033CC"/>
                </a:solidFill>
                <a:effectLst>
                  <a:outerShdw blurRad="38100" dist="38100" dir="2700000" algn="tl">
                    <a:srgbClr val="000000">
                      <a:alpha val="43137"/>
                    </a:srgbClr>
                  </a:outerShdw>
                </a:effectLst>
              </a:rPr>
              <a:t>MESSAGES OF GATHAS-1</a:t>
            </a:r>
            <a:endParaRPr lang="en-US" dirty="0">
              <a:solidFill>
                <a:srgbClr val="0033CC"/>
              </a:solidFill>
              <a:effectLst>
                <a:outerShdw blurRad="38100" dist="38100" dir="2700000" algn="tl">
                  <a:srgbClr val="000000">
                    <a:alpha val="43137"/>
                  </a:srgbClr>
                </a:outerShdw>
              </a:effectLst>
            </a:endParaRPr>
          </a:p>
        </p:txBody>
      </p:sp>
      <p:sp>
        <p:nvSpPr>
          <p:cNvPr id="5" name="Content Placeholder 6"/>
          <p:cNvSpPr>
            <a:spLocks noGrp="1"/>
          </p:cNvSpPr>
          <p:nvPr>
            <p:ph sz="quarter" idx="13"/>
          </p:nvPr>
        </p:nvSpPr>
        <p:spPr>
          <a:xfrm>
            <a:off x="432263" y="1294660"/>
            <a:ext cx="8279474" cy="5563340"/>
          </a:xfrm>
        </p:spPr>
        <p:txBody>
          <a:bodyPr>
            <a:noAutofit/>
          </a:bodyPr>
          <a:lstStyle>
            <a:lvl1pPr>
              <a:defRPr sz="3200" b="1"/>
            </a:lvl1pPr>
            <a:lvl2pPr>
              <a:defRPr sz="3200" b="1"/>
            </a:lvl2pPr>
            <a:lvl3pPr>
              <a:defRPr sz="3200" b="1"/>
            </a:lvl3pPr>
            <a:lvl4pPr>
              <a:defRPr sz="3200" b="1"/>
            </a:lvl4pPr>
            <a:lvl5pPr>
              <a:defRPr sz="3200" b="1"/>
            </a:lvl5pPr>
          </a:lstStyle>
          <a:p>
            <a:pPr algn="ctr">
              <a:lnSpc>
                <a:spcPct val="90000"/>
              </a:lnSpc>
              <a:buNone/>
              <a:defRPr/>
            </a:pPr>
            <a:r>
              <a:rPr lang="en-US" sz="4000" dirty="0" smtClean="0">
                <a:effectLst>
                  <a:outerShdw blurRad="38100" dist="38100" dir="2700000" algn="tl">
                    <a:srgbClr val="000000">
                      <a:alpha val="43137"/>
                    </a:srgbClr>
                  </a:outerShdw>
                </a:effectLst>
              </a:rPr>
              <a:t>FREEDOM OF CHOICE AND WILL</a:t>
            </a:r>
          </a:p>
          <a:p>
            <a:pPr>
              <a:lnSpc>
                <a:spcPct val="90000"/>
              </a:lnSpc>
              <a:buNone/>
              <a:defRPr/>
            </a:pPr>
            <a:r>
              <a:rPr lang="en-US" sz="4000" dirty="0" smtClean="0">
                <a:effectLst>
                  <a:outerShdw blurRad="38100" dist="38100" dir="2700000" algn="tl">
                    <a:srgbClr val="000000">
                      <a:alpha val="43137"/>
                    </a:srgbClr>
                  </a:outerShdw>
                </a:effectLst>
              </a:rPr>
              <a:t>  "Hear the best (truth) with your ears and decide by your pure mind. Let everyone judge for his own self and find out what he ought to do. Before the great trial let all wake up to this my counsel" </a:t>
            </a:r>
            <a:endParaRPr lang="en-US" dirty="0" smtClean="0"/>
          </a:p>
          <a:p>
            <a:pPr algn="r">
              <a:lnSpc>
                <a:spcPct val="90000"/>
              </a:lnSpc>
              <a:buNone/>
              <a:defRPr/>
            </a:pPr>
            <a:r>
              <a:rPr lang="en-US" dirty="0" smtClean="0"/>
              <a:t>  </a:t>
            </a:r>
            <a:r>
              <a:rPr lang="en-US" sz="2400" dirty="0" smtClean="0"/>
              <a:t>(Ys. 30.2--Sethna)</a:t>
            </a:r>
          </a:p>
          <a:p>
            <a:pPr algn="r">
              <a:lnSpc>
                <a:spcPct val="90000"/>
              </a:lnSpc>
              <a:buNone/>
              <a:defRPr/>
            </a:pPr>
            <a:r>
              <a:rPr lang="en-US" sz="2400" dirty="0" smtClean="0"/>
              <a:t>  (Also: 31.2, 31.11, 34.9,10,12,13 45.2,9,11 etc)  </a:t>
            </a:r>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sky 19.jpg"/>
          <p:cNvPicPr>
            <a:picLocks noChangeAspect="1"/>
          </p:cNvPicPr>
          <p:nvPr/>
        </p:nvPicPr>
        <p:blipFill>
          <a:blip r:embed="rId2"/>
          <a:stretch>
            <a:fillRect/>
          </a:stretch>
        </p:blipFill>
        <p:spPr>
          <a:xfrm>
            <a:off x="0" y="0"/>
            <a:ext cx="9144000" cy="6858000"/>
          </a:xfrm>
          <a:prstGeom prst="rect">
            <a:avLst/>
          </a:prstGeom>
        </p:spPr>
      </p:pic>
      <p:sp>
        <p:nvSpPr>
          <p:cNvPr id="2" name="Title 1"/>
          <p:cNvSpPr>
            <a:spLocks noGrp="1"/>
          </p:cNvSpPr>
          <p:nvPr>
            <p:ph type="title"/>
          </p:nvPr>
        </p:nvSpPr>
        <p:spPr>
          <a:xfrm>
            <a:off x="457200" y="133033"/>
            <a:ext cx="8229600" cy="822959"/>
          </a:xfrm>
        </p:spPr>
        <p:txBody>
          <a:bodyPr/>
          <a:lstStyle/>
          <a:p>
            <a:r>
              <a:rPr lang="en-US" dirty="0" smtClean="0">
                <a:solidFill>
                  <a:srgbClr val="0033CC"/>
                </a:solidFill>
                <a:effectLst>
                  <a:outerShdw blurRad="38100" dist="38100" dir="2700000" algn="tl">
                    <a:srgbClr val="000000">
                      <a:alpha val="43137"/>
                    </a:srgbClr>
                  </a:outerShdw>
                </a:effectLst>
              </a:rPr>
              <a:t>MESSAGES OF GATHAS-2</a:t>
            </a:r>
            <a:endParaRPr lang="en-US" dirty="0">
              <a:solidFill>
                <a:srgbClr val="0033CC"/>
              </a:solidFill>
            </a:endParaRPr>
          </a:p>
        </p:txBody>
      </p:sp>
      <p:sp>
        <p:nvSpPr>
          <p:cNvPr id="4" name="Content Placeholder 6"/>
          <p:cNvSpPr>
            <a:spLocks noGrp="1"/>
          </p:cNvSpPr>
          <p:nvPr>
            <p:ph sz="quarter" idx="13"/>
          </p:nvPr>
        </p:nvSpPr>
        <p:spPr>
          <a:xfrm>
            <a:off x="432263" y="1294655"/>
            <a:ext cx="8279474" cy="5029892"/>
          </a:xfrm>
        </p:spPr>
        <p:txBody>
          <a:bodyPr>
            <a:noAutofit/>
          </a:bodyPr>
          <a:lstStyle>
            <a:lvl1pPr>
              <a:defRPr sz="3200" b="1"/>
            </a:lvl1pPr>
            <a:lvl2pPr>
              <a:defRPr sz="3200" b="1"/>
            </a:lvl2pPr>
            <a:lvl3pPr>
              <a:defRPr sz="3200" b="1"/>
            </a:lvl3pPr>
            <a:lvl4pPr>
              <a:defRPr sz="3200" b="1"/>
            </a:lvl4pPr>
            <a:lvl5pPr>
              <a:defRPr sz="3200" b="1"/>
            </a:lvl5pPr>
          </a:lstStyle>
          <a:p>
            <a:pPr algn="ctr">
              <a:lnSpc>
                <a:spcPct val="90000"/>
              </a:lnSpc>
              <a:buSzPct val="120000"/>
              <a:buNone/>
              <a:defRPr/>
            </a:pPr>
            <a:r>
              <a:rPr lang="en-US" dirty="0" smtClean="0">
                <a:effectLst>
                  <a:outerShdw blurRad="38100" dist="38100" dir="2700000" algn="tl">
                    <a:srgbClr val="000000">
                      <a:alpha val="43137"/>
                    </a:srgbClr>
                  </a:outerShdw>
                </a:effectLst>
              </a:rPr>
              <a:t>FREEDOM OF CHOICE AND WILL</a:t>
            </a:r>
          </a:p>
          <a:p>
            <a:pPr algn="ctr">
              <a:lnSpc>
                <a:spcPct val="90000"/>
              </a:lnSpc>
              <a:buSzPct val="120000"/>
              <a:buNone/>
              <a:defRPr/>
            </a:pPr>
            <a:endParaRPr lang="en-US" dirty="0" smtClean="0">
              <a:effectLst>
                <a:outerShdw blurRad="38100" dist="38100" dir="2700000" algn="tl">
                  <a:srgbClr val="000000">
                    <a:alpha val="43137"/>
                  </a:srgbClr>
                </a:outerShdw>
              </a:effectLst>
            </a:endParaRPr>
          </a:p>
          <a:p>
            <a:pPr>
              <a:lnSpc>
                <a:spcPct val="90000"/>
              </a:lnSpc>
              <a:buSzPct val="120000"/>
              <a:buNone/>
              <a:defRPr/>
            </a:pPr>
            <a:r>
              <a:rPr lang="en-US" dirty="0" smtClean="0">
                <a:effectLst>
                  <a:outerShdw blurRad="38100" dist="38100" dir="2700000" algn="tl">
                    <a:srgbClr val="000000">
                      <a:alpha val="43137"/>
                    </a:srgbClr>
                  </a:outerShdw>
                </a:effectLst>
              </a:rPr>
              <a:t>    Since O Mazda from the beginning Thou didst fashion for us physical bodies, discerning souls and directive intelligences through Thy own mind; since thou didst infuse life-breath into mortal bones, since thou grant us capacities to act and true doctrines to guide so that one could choose beliefs at will.</a:t>
            </a:r>
          </a:p>
          <a:p>
            <a:pPr>
              <a:lnSpc>
                <a:spcPct val="90000"/>
              </a:lnSpc>
              <a:buSzPct val="120000"/>
              <a:buFontTx/>
              <a:buChar char="•"/>
              <a:defRPr/>
            </a:pPr>
            <a:endParaRPr lang="en-US" dirty="0" smtClean="0"/>
          </a:p>
          <a:p>
            <a:pPr algn="r">
              <a:lnSpc>
                <a:spcPct val="90000"/>
              </a:lnSpc>
              <a:buSzPct val="120000"/>
              <a:buNone/>
              <a:defRPr/>
            </a:pPr>
            <a:r>
              <a:rPr lang="en-US" sz="2400" dirty="0" smtClean="0"/>
              <a:t>(Ys. 31-11 Bode &amp; Nanavutty)</a:t>
            </a:r>
            <a:endParaRPr lang="en-IN" sz="2400" dirty="0" smtClean="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high res sky2.jpg"/>
          <p:cNvPicPr>
            <a:picLocks noChangeAspect="1"/>
          </p:cNvPicPr>
          <p:nvPr/>
        </p:nvPicPr>
        <p:blipFill>
          <a:blip r:embed="rId2"/>
          <a:stretch>
            <a:fillRect/>
          </a:stretch>
        </p:blipFill>
        <p:spPr>
          <a:xfrm>
            <a:off x="0" y="0"/>
            <a:ext cx="9144000" cy="6858000"/>
          </a:xfrm>
          <a:prstGeom prst="rect">
            <a:avLst/>
          </a:prstGeom>
        </p:spPr>
      </p:pic>
      <p:sp>
        <p:nvSpPr>
          <p:cNvPr id="3" name="Rectangle 12"/>
          <p:cNvSpPr txBox="1">
            <a:spLocks noChangeArrowheads="1"/>
          </p:cNvSpPr>
          <p:nvPr/>
        </p:nvSpPr>
        <p:spPr>
          <a:xfrm>
            <a:off x="685800" y="198165"/>
            <a:ext cx="7772400" cy="692696"/>
          </a:xfrm>
          <a:prstGeom prst="rect">
            <a:avLst/>
          </a:prstGeom>
        </p:spPr>
        <p:txBody>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1" i="0" u="none" strike="noStrike" kern="1200" cap="none" spc="0" normalizeH="0" baseline="0" noProof="0" dirty="0" smtClean="0">
                <a:ln>
                  <a:noFill/>
                </a:ln>
                <a:solidFill>
                  <a:srgbClr val="0033CC"/>
                </a:solidFill>
                <a:effectLst>
                  <a:outerShdw blurRad="38100" dist="38100" dir="2700000" algn="tl">
                    <a:srgbClr val="000000">
                      <a:alpha val="43137"/>
                    </a:srgbClr>
                  </a:outerShdw>
                </a:effectLst>
                <a:uLnTx/>
                <a:uFillTx/>
                <a:latin typeface="+mj-lt"/>
                <a:ea typeface="+mj-ea"/>
                <a:cs typeface="+mj-cs"/>
              </a:rPr>
              <a:t>WHAT IS  ZOROASTRIANISM ?</a:t>
            </a:r>
          </a:p>
        </p:txBody>
      </p:sp>
      <p:sp>
        <p:nvSpPr>
          <p:cNvPr id="4" name="Rectangle 13"/>
          <p:cNvSpPr txBox="1">
            <a:spLocks noChangeArrowheads="1"/>
          </p:cNvSpPr>
          <p:nvPr/>
        </p:nvSpPr>
        <p:spPr>
          <a:xfrm>
            <a:off x="344365" y="1101969"/>
            <a:ext cx="8455269" cy="5334000"/>
          </a:xfrm>
          <a:prstGeom prst="rect">
            <a:avLst/>
          </a:prstGeom>
        </p:spPr>
        <p:txBody>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3200" b="1" i="0"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Zoroastrianism, as Prophet Zarathushtra</a:t>
            </a:r>
            <a:r>
              <a:rPr lang="en-US" sz="3200" b="1" dirty="0">
                <a:effectLst>
                  <a:outerShdw blurRad="38100" dist="38100" dir="2700000" algn="tl">
                    <a:srgbClr val="000000">
                      <a:alpha val="43137"/>
                    </a:srgbClr>
                  </a:outerShdw>
                </a:effectLst>
              </a:rPr>
              <a:t> </a:t>
            </a:r>
            <a:r>
              <a:rPr kumimoji="0" lang="en-US" sz="3200" b="1" i="0"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proclaimed, is about 3000 years old</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en-US" sz="3200" b="1" i="0"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3200" b="1" i="0"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In its present form, its religious thoughts and practices  have been influenced by different doctrines over this vast period of time</a:t>
            </a:r>
            <a:endParaRPr lang="en-US" sz="3200" b="1" dirty="0" smtClean="0">
              <a:effectLst>
                <a:outerShdw blurRad="38100" dist="38100" dir="2700000" algn="tl">
                  <a:srgbClr val="000000">
                    <a:alpha val="43137"/>
                  </a:srgbClr>
                </a:outerShdw>
              </a:effectLst>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en-US" sz="3200" b="1" i="0"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3200" b="1" i="0"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Not everything that is covered under  its name  today has come from Asho Zarathushtra, </a:t>
            </a:r>
            <a:r>
              <a:rPr kumimoji="0" lang="en-US" sz="3200" b="1" i="0" u="none" strike="noStrike" kern="1200" cap="none" spc="0" normalizeH="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       </a:t>
            </a:r>
            <a:r>
              <a:rPr kumimoji="0" lang="en-US" sz="3200" b="1" i="0"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its proclaimer</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en-US" sz="3200" b="1" i="0" u="none" strike="noStrike" kern="1200" cap="none" spc="0" normalizeH="0" baseline="0" noProof="0" dirty="0" smtClean="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sky 18.jpg"/>
          <p:cNvPicPr>
            <a:picLocks noChangeAspect="1"/>
          </p:cNvPicPr>
          <p:nvPr/>
        </p:nvPicPr>
        <p:blipFill>
          <a:blip r:embed="rId2"/>
          <a:stretch>
            <a:fillRect/>
          </a:stretch>
        </p:blipFill>
        <p:spPr>
          <a:xfrm>
            <a:off x="0" y="0"/>
            <a:ext cx="9155724" cy="6858000"/>
          </a:xfrm>
          <a:prstGeom prst="rect">
            <a:avLst/>
          </a:prstGeom>
        </p:spPr>
      </p:pic>
      <p:sp>
        <p:nvSpPr>
          <p:cNvPr id="2" name="Title 1"/>
          <p:cNvSpPr>
            <a:spLocks noGrp="1"/>
          </p:cNvSpPr>
          <p:nvPr>
            <p:ph type="title"/>
          </p:nvPr>
        </p:nvSpPr>
        <p:spPr>
          <a:xfrm>
            <a:off x="457200" y="133033"/>
            <a:ext cx="8229600" cy="822959"/>
          </a:xfrm>
        </p:spPr>
        <p:txBody>
          <a:bodyPr/>
          <a:lstStyle/>
          <a:p>
            <a:r>
              <a:rPr lang="en-US" dirty="0" smtClean="0"/>
              <a:t> </a:t>
            </a:r>
            <a:r>
              <a:rPr lang="en-US" dirty="0" smtClean="0">
                <a:solidFill>
                  <a:srgbClr val="0033CC"/>
                </a:solidFill>
                <a:effectLst>
                  <a:outerShdw blurRad="38100" dist="38100" dir="2700000" algn="tl">
                    <a:srgbClr val="000000">
                      <a:alpha val="43137"/>
                    </a:srgbClr>
                  </a:outerShdw>
                </a:effectLst>
              </a:rPr>
              <a:t>MESSAGES OF GATHAS-3</a:t>
            </a:r>
            <a:endParaRPr lang="en-US" dirty="0">
              <a:solidFill>
                <a:srgbClr val="0033CC"/>
              </a:solidFill>
            </a:endParaRPr>
          </a:p>
        </p:txBody>
      </p:sp>
      <p:sp>
        <p:nvSpPr>
          <p:cNvPr id="4" name="Content Placeholder 6"/>
          <p:cNvSpPr>
            <a:spLocks noGrp="1"/>
          </p:cNvSpPr>
          <p:nvPr>
            <p:ph sz="quarter" idx="13"/>
          </p:nvPr>
        </p:nvSpPr>
        <p:spPr>
          <a:xfrm>
            <a:off x="423951" y="1321032"/>
            <a:ext cx="8279474" cy="5029892"/>
          </a:xfrm>
        </p:spPr>
        <p:txBody>
          <a:bodyPr>
            <a:normAutofit fontScale="92500"/>
          </a:bodyPr>
          <a:lstStyle>
            <a:lvl1pPr>
              <a:defRPr sz="3200" b="1"/>
            </a:lvl1pPr>
            <a:lvl2pPr>
              <a:defRPr sz="3200" b="1"/>
            </a:lvl2pPr>
            <a:lvl3pPr>
              <a:defRPr sz="3200" b="1"/>
            </a:lvl3pPr>
            <a:lvl4pPr>
              <a:defRPr sz="3200" b="1"/>
            </a:lvl4pPr>
            <a:lvl5pPr>
              <a:defRPr sz="3200" b="1"/>
            </a:lvl5pPr>
          </a:lstStyle>
          <a:p>
            <a:pPr algn="ctr">
              <a:buNone/>
              <a:defRPr/>
            </a:pPr>
            <a:r>
              <a:rPr lang="en-US" sz="2800" dirty="0" smtClean="0"/>
              <a:t>RESPONSIBILITY FOR CONSEQUENCES</a:t>
            </a:r>
          </a:p>
          <a:p>
            <a:pPr>
              <a:buNone/>
              <a:defRPr/>
            </a:pPr>
            <a:endParaRPr lang="en-US" sz="2800" dirty="0" smtClean="0"/>
          </a:p>
          <a:p>
            <a:pPr>
              <a:buNone/>
              <a:defRPr/>
            </a:pPr>
            <a:r>
              <a:rPr lang="en-US" dirty="0" smtClean="0"/>
              <a:t>	</a:t>
            </a:r>
            <a:r>
              <a:rPr lang="en-US" sz="3600" dirty="0" smtClean="0">
                <a:solidFill>
                  <a:schemeClr val="bg1"/>
                </a:solidFill>
                <a:effectLst>
                  <a:outerShdw blurRad="38100" dist="38100" dir="2700000" algn="tl">
                    <a:srgbClr val="000000">
                      <a:alpha val="43137"/>
                    </a:srgbClr>
                  </a:outerShdw>
                </a:effectLst>
              </a:rPr>
              <a:t>“I realized You, God Wise, to be progressive when I saw You at the birth of life, and found that You have ordained that actions and words should have consequences : bad for bad, and a good reward for good. It shall be so through Your excellence until the final turn of creation.”</a:t>
            </a:r>
          </a:p>
          <a:p>
            <a:pPr algn="r">
              <a:buNone/>
              <a:defRPr/>
            </a:pPr>
            <a:r>
              <a:rPr lang="en-US" sz="2400" dirty="0" smtClean="0"/>
              <a:t>    </a:t>
            </a:r>
            <a:r>
              <a:rPr lang="en-US" sz="2400" dirty="0" smtClean="0">
                <a:solidFill>
                  <a:schemeClr val="bg1"/>
                </a:solidFill>
                <a:effectLst>
                  <a:outerShdw blurRad="38100" dist="38100" dir="2700000" algn="tl">
                    <a:srgbClr val="000000">
                      <a:alpha val="43137"/>
                    </a:srgbClr>
                  </a:outerShdw>
                </a:effectLst>
              </a:rPr>
              <a:t>(Ys.43.5--Jafarey also 53.6,8,9)</a:t>
            </a:r>
            <a:endParaRPr lang="en-US" dirty="0" smtClean="0">
              <a:solidFill>
                <a:schemeClr val="bg1"/>
              </a:solidFill>
              <a:effectLst>
                <a:outerShdw blurRad="38100" dist="38100" dir="2700000" algn="tl">
                  <a:srgbClr val="000000">
                    <a:alpha val="43137"/>
                  </a:srgbClr>
                </a:outerShdw>
              </a:effectLst>
            </a:endParaRPr>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blue sky with rainbow.jpg"/>
          <p:cNvPicPr>
            <a:picLocks noChangeAspect="1"/>
          </p:cNvPicPr>
          <p:nvPr/>
        </p:nvPicPr>
        <p:blipFill>
          <a:blip r:embed="rId2"/>
          <a:stretch>
            <a:fillRect/>
          </a:stretch>
        </p:blipFill>
        <p:spPr>
          <a:xfrm>
            <a:off x="10632" y="5316"/>
            <a:ext cx="9122735" cy="6847367"/>
          </a:xfrm>
          <a:prstGeom prst="rect">
            <a:avLst/>
          </a:prstGeom>
        </p:spPr>
      </p:pic>
      <p:sp>
        <p:nvSpPr>
          <p:cNvPr id="2" name="Title 1"/>
          <p:cNvSpPr>
            <a:spLocks noGrp="1"/>
          </p:cNvSpPr>
          <p:nvPr>
            <p:ph type="title"/>
          </p:nvPr>
        </p:nvSpPr>
        <p:spPr/>
        <p:txBody>
          <a:bodyPr/>
          <a:lstStyle/>
          <a:p>
            <a:r>
              <a:rPr lang="en-US" dirty="0" smtClean="0">
                <a:solidFill>
                  <a:srgbClr val="FFFF99"/>
                </a:solidFill>
                <a:effectLst>
                  <a:outerShdw blurRad="38100" dist="38100" dir="2700000" algn="tl">
                    <a:srgbClr val="000000">
                      <a:alpha val="43137"/>
                    </a:srgbClr>
                  </a:outerShdw>
                </a:effectLst>
              </a:rPr>
              <a:t>MESSAGES OF GATHAS-4</a:t>
            </a:r>
            <a:endParaRPr lang="en-US" dirty="0">
              <a:solidFill>
                <a:srgbClr val="FFFF99"/>
              </a:solidFill>
              <a:effectLst>
                <a:outerShdw blurRad="38100" dist="38100" dir="2700000" algn="tl">
                  <a:srgbClr val="000000">
                    <a:alpha val="43137"/>
                  </a:srgbClr>
                </a:outerShdw>
              </a:effectLst>
            </a:endParaRPr>
          </a:p>
        </p:txBody>
      </p:sp>
      <p:sp>
        <p:nvSpPr>
          <p:cNvPr id="4" name="Content Placeholder 6"/>
          <p:cNvSpPr>
            <a:spLocks noGrp="1"/>
          </p:cNvSpPr>
          <p:nvPr>
            <p:ph sz="quarter" idx="13"/>
          </p:nvPr>
        </p:nvSpPr>
        <p:spPr>
          <a:xfrm>
            <a:off x="432743" y="995717"/>
            <a:ext cx="8279474" cy="5616098"/>
          </a:xfrm>
        </p:spPr>
        <p:txBody>
          <a:bodyPr>
            <a:normAutofit/>
          </a:bodyPr>
          <a:lstStyle>
            <a:lvl1pPr>
              <a:defRPr sz="3200" b="1"/>
            </a:lvl1pPr>
            <a:lvl2pPr>
              <a:defRPr sz="3200" b="1"/>
            </a:lvl2pPr>
            <a:lvl3pPr>
              <a:defRPr sz="3200" b="1"/>
            </a:lvl3pPr>
            <a:lvl4pPr>
              <a:defRPr sz="3200" b="1"/>
            </a:lvl4pPr>
            <a:lvl5pPr>
              <a:defRPr sz="3200" b="1"/>
            </a:lvl5pPr>
          </a:lstStyle>
          <a:p>
            <a:pPr>
              <a:buNone/>
              <a:defRPr/>
            </a:pPr>
            <a:r>
              <a:rPr lang="en-US" dirty="0" smtClean="0"/>
              <a:t>THE SPIRIT OF SERVICE  </a:t>
            </a:r>
            <a:r>
              <a:rPr lang="en-US" sz="2800" dirty="0" smtClean="0"/>
              <a:t>(HAPPINESS UNTO OTHERS) 	</a:t>
            </a:r>
          </a:p>
          <a:p>
            <a:pPr>
              <a:buNone/>
              <a:defRPr/>
            </a:pPr>
            <a:r>
              <a:rPr lang="en-US" dirty="0" smtClean="0"/>
              <a:t>	</a:t>
            </a:r>
            <a:r>
              <a:rPr lang="en-US" dirty="0" smtClean="0">
                <a:effectLst>
                  <a:outerShdw blurRad="38100" dist="38100" dir="2700000" algn="tl">
                    <a:srgbClr val="000000">
                      <a:alpha val="43137"/>
                    </a:srgbClr>
                  </a:outerShdw>
                </a:effectLst>
              </a:rPr>
              <a:t>“Happiness be the lot of him who works for the happiness of others.   May the Lord grant him health and endurance.  For the efforts to uphold  Truth, I beseech these very gifts from Thee!    Mayest Thou, through Armaiti, the spirit of Right-mindedness,  Bless me with the perfection of a life guided by the Good Mind !             </a:t>
            </a:r>
          </a:p>
          <a:p>
            <a:pPr algn="r">
              <a:lnSpc>
                <a:spcPct val="150000"/>
              </a:lnSpc>
              <a:buNone/>
              <a:defRPr/>
            </a:pPr>
            <a:r>
              <a:rPr lang="en-US" dirty="0" smtClean="0">
                <a:effectLst>
                  <a:outerShdw blurRad="38100" dist="38100" dir="2700000" algn="tl">
                    <a:srgbClr val="000000">
                      <a:alpha val="43137"/>
                    </a:srgbClr>
                  </a:outerShdw>
                </a:effectLst>
              </a:rPr>
              <a:t>   </a:t>
            </a:r>
            <a:r>
              <a:rPr lang="en-US" sz="2400" dirty="0" smtClean="0">
                <a:effectLst>
                  <a:outerShdw blurRad="38100" dist="38100" dir="2700000" algn="tl">
                    <a:srgbClr val="000000">
                      <a:alpha val="43137"/>
                    </a:srgbClr>
                  </a:outerShdw>
                </a:effectLst>
              </a:rPr>
              <a:t>(Ys.43.1—D.J.Irani --also 34.3,43.6,44.12/13;50.3)</a:t>
            </a:r>
          </a:p>
          <a:p>
            <a:pPr lvl="4"/>
            <a:endParaRPr lang="en-US" dirty="0"/>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sky 14.jpg"/>
          <p:cNvPicPr>
            <a:picLocks noChangeAspect="1"/>
          </p:cNvPicPr>
          <p:nvPr/>
        </p:nvPicPr>
        <p:blipFill>
          <a:blip r:embed="rId2"/>
          <a:stretch>
            <a:fillRect/>
          </a:stretch>
        </p:blipFill>
        <p:spPr>
          <a:xfrm flipV="1">
            <a:off x="-1" y="0"/>
            <a:ext cx="9141615" cy="6858000"/>
          </a:xfrm>
          <a:prstGeom prst="rect">
            <a:avLst/>
          </a:prstGeom>
        </p:spPr>
      </p:pic>
      <p:sp>
        <p:nvSpPr>
          <p:cNvPr id="2" name="Title 1"/>
          <p:cNvSpPr>
            <a:spLocks noGrp="1"/>
          </p:cNvSpPr>
          <p:nvPr>
            <p:ph type="title"/>
          </p:nvPr>
        </p:nvSpPr>
        <p:spPr>
          <a:xfrm>
            <a:off x="457200" y="133033"/>
            <a:ext cx="8229600" cy="822959"/>
          </a:xfrm>
        </p:spPr>
        <p:txBody>
          <a:bodyPr/>
          <a:lstStyle/>
          <a:p>
            <a:r>
              <a:rPr lang="en-US" dirty="0" smtClean="0"/>
              <a:t> </a:t>
            </a:r>
            <a:r>
              <a:rPr lang="en-US" dirty="0" smtClean="0">
                <a:solidFill>
                  <a:srgbClr val="FFFF99"/>
                </a:solidFill>
                <a:effectLst>
                  <a:outerShdw blurRad="38100" dist="38100" dir="2700000" algn="tl">
                    <a:srgbClr val="000000">
                      <a:alpha val="43137"/>
                    </a:srgbClr>
                  </a:outerShdw>
                </a:effectLst>
              </a:rPr>
              <a:t>MESSAGES OF GATHAS-4</a:t>
            </a:r>
            <a:endParaRPr lang="en-US" dirty="0">
              <a:solidFill>
                <a:srgbClr val="FFFF99"/>
              </a:solidFill>
              <a:effectLst>
                <a:outerShdw blurRad="38100" dist="38100" dir="2700000" algn="tl">
                  <a:srgbClr val="000000">
                    <a:alpha val="43137"/>
                  </a:srgbClr>
                </a:outerShdw>
              </a:effectLst>
            </a:endParaRPr>
          </a:p>
        </p:txBody>
      </p:sp>
      <p:sp>
        <p:nvSpPr>
          <p:cNvPr id="4" name="Content Placeholder 6"/>
          <p:cNvSpPr>
            <a:spLocks noGrp="1"/>
          </p:cNvSpPr>
          <p:nvPr>
            <p:ph sz="quarter" idx="13"/>
          </p:nvPr>
        </p:nvSpPr>
        <p:spPr>
          <a:xfrm>
            <a:off x="459120" y="942963"/>
            <a:ext cx="8279474" cy="5029892"/>
          </a:xfrm>
        </p:spPr>
        <p:txBody>
          <a:bodyPr>
            <a:noAutofit/>
          </a:bodyPr>
          <a:lstStyle>
            <a:lvl1pPr>
              <a:defRPr sz="3200" b="1"/>
            </a:lvl1pPr>
            <a:lvl2pPr>
              <a:defRPr sz="3200" b="1"/>
            </a:lvl2pPr>
            <a:lvl3pPr>
              <a:defRPr sz="3200" b="1"/>
            </a:lvl3pPr>
            <a:lvl4pPr>
              <a:defRPr sz="3200" b="1"/>
            </a:lvl4pPr>
            <a:lvl5pPr>
              <a:defRPr sz="3200" b="1"/>
            </a:lvl5pPr>
          </a:lstStyle>
          <a:p>
            <a:pPr algn="ctr">
              <a:lnSpc>
                <a:spcPct val="150000"/>
              </a:lnSpc>
              <a:buNone/>
            </a:pPr>
            <a:r>
              <a:rPr lang="en-US" dirty="0" smtClean="0">
                <a:solidFill>
                  <a:schemeClr val="bg1"/>
                </a:solidFill>
              </a:rPr>
              <a:t>THE SPIRIT OF INDEPENDENT INQUIRY</a:t>
            </a:r>
          </a:p>
          <a:p>
            <a:r>
              <a:rPr lang="en-US" dirty="0" smtClean="0">
                <a:solidFill>
                  <a:schemeClr val="bg1"/>
                </a:solidFill>
              </a:rPr>
              <a:t>“Therefore grant me Truth whom I invoke.” Then Ahura Mazda replied: </a:t>
            </a:r>
          </a:p>
          <a:p>
            <a:r>
              <a:rPr lang="en-US" dirty="0" smtClean="0">
                <a:solidFill>
                  <a:schemeClr val="bg1"/>
                </a:solidFill>
              </a:rPr>
              <a:t>  “ I come to you with my daughter, Armaiti, (full of love and compassion), Place before us your searching questions for by that questioning  you will gain the Sovereignty by which  you will obtain understanding.” </a:t>
            </a:r>
          </a:p>
          <a:p>
            <a:pPr algn="r">
              <a:buNone/>
            </a:pPr>
            <a:r>
              <a:rPr lang="en-US" sz="2400" dirty="0" smtClean="0">
                <a:solidFill>
                  <a:schemeClr val="bg1"/>
                </a:solidFill>
              </a:rPr>
              <a:t>(Ys.43.10- Piloo Nanavutty </a:t>
            </a:r>
          </a:p>
          <a:p>
            <a:pPr algn="r">
              <a:buNone/>
            </a:pPr>
            <a:r>
              <a:rPr lang="en-US" sz="2400" dirty="0" smtClean="0">
                <a:solidFill>
                  <a:schemeClr val="bg1"/>
                </a:solidFill>
              </a:rPr>
              <a:t>--also 34.3,43.6,44.12/13;50.3)    </a:t>
            </a:r>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sky 11.jpg"/>
          <p:cNvPicPr>
            <a:picLocks noChangeAspect="1"/>
          </p:cNvPicPr>
          <p:nvPr/>
        </p:nvPicPr>
        <p:blipFill>
          <a:blip r:embed="rId2"/>
          <a:stretch>
            <a:fillRect/>
          </a:stretch>
        </p:blipFill>
        <p:spPr>
          <a:xfrm>
            <a:off x="0" y="0"/>
            <a:ext cx="9155783" cy="6858000"/>
          </a:xfrm>
          <a:prstGeom prst="rect">
            <a:avLst/>
          </a:prstGeom>
        </p:spPr>
      </p:pic>
      <p:sp>
        <p:nvSpPr>
          <p:cNvPr id="2" name="Title 1"/>
          <p:cNvSpPr>
            <a:spLocks noGrp="1"/>
          </p:cNvSpPr>
          <p:nvPr>
            <p:ph type="title"/>
          </p:nvPr>
        </p:nvSpPr>
        <p:spPr>
          <a:xfrm>
            <a:off x="457200" y="133033"/>
            <a:ext cx="8229600" cy="822959"/>
          </a:xfrm>
        </p:spPr>
        <p:txBody>
          <a:bodyPr/>
          <a:lstStyle/>
          <a:p>
            <a:r>
              <a:rPr lang="en-US" dirty="0" smtClean="0">
                <a:solidFill>
                  <a:srgbClr val="FFFF99"/>
                </a:solidFill>
                <a:effectLst>
                  <a:outerShdw blurRad="38100" dist="38100" dir="2700000" algn="tl">
                    <a:srgbClr val="000000">
                      <a:alpha val="43137"/>
                    </a:srgbClr>
                  </a:outerShdw>
                </a:effectLst>
              </a:rPr>
              <a:t>MESSAGES OF GATHAS-5</a:t>
            </a:r>
            <a:endParaRPr lang="en-US" dirty="0">
              <a:solidFill>
                <a:srgbClr val="FFFF99"/>
              </a:solidFill>
              <a:effectLst>
                <a:outerShdw blurRad="38100" dist="38100" dir="2700000" algn="tl">
                  <a:srgbClr val="000000">
                    <a:alpha val="43137"/>
                  </a:srgbClr>
                </a:outerShdw>
              </a:effectLst>
            </a:endParaRPr>
          </a:p>
        </p:txBody>
      </p:sp>
      <p:sp>
        <p:nvSpPr>
          <p:cNvPr id="4" name="Content Placeholder 6"/>
          <p:cNvSpPr>
            <a:spLocks noGrp="1"/>
          </p:cNvSpPr>
          <p:nvPr>
            <p:ph sz="quarter" idx="13"/>
          </p:nvPr>
        </p:nvSpPr>
        <p:spPr>
          <a:xfrm>
            <a:off x="423951" y="1321032"/>
            <a:ext cx="8279474" cy="5029892"/>
          </a:xfrm>
        </p:spPr>
        <p:txBody>
          <a:bodyPr>
            <a:normAutofit lnSpcReduction="10000"/>
          </a:bodyPr>
          <a:lstStyle>
            <a:lvl1pPr>
              <a:defRPr sz="3200" b="1"/>
            </a:lvl1pPr>
            <a:lvl2pPr>
              <a:defRPr sz="3200" b="1"/>
            </a:lvl2pPr>
            <a:lvl3pPr>
              <a:defRPr sz="3200" b="1"/>
            </a:lvl3pPr>
            <a:lvl4pPr>
              <a:defRPr sz="3200" b="1"/>
            </a:lvl4pPr>
            <a:lvl5pPr>
              <a:defRPr sz="3200" b="1"/>
            </a:lvl5pPr>
          </a:lstStyle>
          <a:p>
            <a:pPr algn="ctr">
              <a:buNone/>
              <a:defRPr/>
            </a:pPr>
            <a:r>
              <a:rPr lang="en-US" dirty="0" smtClean="0"/>
              <a:t>ESHATOLOGY—HEAVEN AND HELL</a:t>
            </a:r>
          </a:p>
          <a:p>
            <a:pPr algn="ctr">
              <a:buNone/>
              <a:defRPr/>
            </a:pPr>
            <a:endParaRPr lang="en-US" dirty="0" smtClean="0"/>
          </a:p>
          <a:p>
            <a:pPr>
              <a:buNone/>
              <a:defRPr/>
            </a:pPr>
            <a:r>
              <a:rPr lang="en-US" dirty="0" smtClean="0"/>
              <a:t>	</a:t>
            </a:r>
            <a:r>
              <a:rPr lang="en-US" dirty="0" smtClean="0">
                <a:effectLst>
                  <a:outerShdw blurRad="38100" dist="38100" dir="2700000" algn="tl">
                    <a:srgbClr val="000000">
                      <a:alpha val="43137"/>
                    </a:srgbClr>
                  </a:outerShdw>
                </a:effectLst>
              </a:rPr>
              <a:t>“The follower of the righteous shall attain the Abode of Light ;  But he who deceived the good and the righteous, for him shall the future be long life of misery and darkness , woe and despair,</a:t>
            </a:r>
          </a:p>
          <a:p>
            <a:pPr>
              <a:buNone/>
              <a:defRPr/>
            </a:pPr>
            <a:r>
              <a:rPr lang="en-US" dirty="0" smtClean="0">
                <a:effectLst>
                  <a:outerShdw blurRad="38100" dist="38100" dir="2700000" algn="tl">
                    <a:srgbClr val="000000">
                      <a:alpha val="43137"/>
                    </a:srgbClr>
                  </a:outerShdw>
                </a:effectLst>
              </a:rPr>
              <a:t>	O ye evil lives! Your own deeds will lead you to this dark existence</a:t>
            </a:r>
            <a:r>
              <a:rPr lang="en-US" dirty="0" smtClean="0"/>
              <a:t>.”</a:t>
            </a:r>
          </a:p>
          <a:p>
            <a:pPr algn="r">
              <a:buNone/>
              <a:defRPr/>
            </a:pPr>
            <a:r>
              <a:rPr lang="en-US" dirty="0" smtClean="0"/>
              <a:t>   </a:t>
            </a:r>
            <a:r>
              <a:rPr lang="en-US" sz="2400" dirty="0" smtClean="0"/>
              <a:t>(Ys. 31.20—D.J.Irani)</a:t>
            </a:r>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sky 10.jpg"/>
          <p:cNvPicPr>
            <a:picLocks noChangeAspect="1"/>
          </p:cNvPicPr>
          <p:nvPr/>
        </p:nvPicPr>
        <p:blipFill>
          <a:blip r:embed="rId2"/>
          <a:stretch>
            <a:fillRect/>
          </a:stretch>
        </p:blipFill>
        <p:spPr>
          <a:xfrm>
            <a:off x="0" y="0"/>
            <a:ext cx="9144000" cy="6858000"/>
          </a:xfrm>
          <a:prstGeom prst="rect">
            <a:avLst/>
          </a:prstGeom>
        </p:spPr>
      </p:pic>
      <p:sp>
        <p:nvSpPr>
          <p:cNvPr id="2" name="Title 1"/>
          <p:cNvSpPr>
            <a:spLocks noGrp="1"/>
          </p:cNvSpPr>
          <p:nvPr>
            <p:ph type="title"/>
          </p:nvPr>
        </p:nvSpPr>
        <p:spPr>
          <a:xfrm>
            <a:off x="457200" y="133033"/>
            <a:ext cx="8229600" cy="822959"/>
          </a:xfrm>
        </p:spPr>
        <p:txBody>
          <a:bodyPr/>
          <a:lstStyle/>
          <a:p>
            <a:r>
              <a:rPr lang="en-US" dirty="0" smtClean="0">
                <a:solidFill>
                  <a:srgbClr val="FFFF99"/>
                </a:solidFill>
                <a:effectLst>
                  <a:outerShdw blurRad="38100" dist="38100" dir="2700000" algn="tl">
                    <a:srgbClr val="000000">
                      <a:alpha val="43137"/>
                    </a:srgbClr>
                  </a:outerShdw>
                </a:effectLst>
              </a:rPr>
              <a:t>MESSAGES OF GATHAS-6</a:t>
            </a:r>
            <a:endParaRPr lang="en-US" dirty="0">
              <a:solidFill>
                <a:srgbClr val="FFFF99"/>
              </a:solidFill>
              <a:effectLst>
                <a:outerShdw blurRad="38100" dist="38100" dir="2700000" algn="tl">
                  <a:srgbClr val="000000">
                    <a:alpha val="43137"/>
                  </a:srgbClr>
                </a:outerShdw>
              </a:effectLst>
            </a:endParaRPr>
          </a:p>
        </p:txBody>
      </p:sp>
      <p:sp>
        <p:nvSpPr>
          <p:cNvPr id="4" name="Content Placeholder 6"/>
          <p:cNvSpPr>
            <a:spLocks noGrp="1"/>
          </p:cNvSpPr>
          <p:nvPr>
            <p:ph sz="quarter" idx="13"/>
          </p:nvPr>
        </p:nvSpPr>
        <p:spPr>
          <a:xfrm>
            <a:off x="423951" y="1321032"/>
            <a:ext cx="8279474" cy="5029892"/>
          </a:xfrm>
        </p:spPr>
        <p:txBody>
          <a:bodyPr>
            <a:normAutofit fontScale="92500" lnSpcReduction="20000"/>
          </a:bodyPr>
          <a:lstStyle>
            <a:lvl1pPr>
              <a:defRPr sz="3200" b="1"/>
            </a:lvl1pPr>
            <a:lvl2pPr>
              <a:defRPr sz="3200" b="1"/>
            </a:lvl2pPr>
            <a:lvl3pPr>
              <a:defRPr sz="3200" b="1"/>
            </a:lvl3pPr>
            <a:lvl4pPr>
              <a:defRPr sz="3200" b="1"/>
            </a:lvl4pPr>
            <a:lvl5pPr>
              <a:defRPr sz="3200" b="1"/>
            </a:lvl5pPr>
          </a:lstStyle>
          <a:p>
            <a:pPr>
              <a:defRPr/>
            </a:pPr>
            <a:r>
              <a:rPr lang="en-US" sz="3500" dirty="0" smtClean="0">
                <a:solidFill>
                  <a:schemeClr val="bg1"/>
                </a:solidFill>
                <a:effectLst>
                  <a:outerShdw blurRad="38100" dist="38100" dir="2700000" algn="tl">
                    <a:srgbClr val="000000">
                      <a:alpha val="43137"/>
                    </a:srgbClr>
                  </a:outerShdw>
                </a:effectLst>
              </a:rPr>
              <a:t>Acceptance into Zoroastrianism</a:t>
            </a:r>
            <a:endParaRPr lang="en-IN" sz="3500" dirty="0" smtClean="0">
              <a:solidFill>
                <a:schemeClr val="bg1"/>
              </a:solidFill>
              <a:effectLst>
                <a:outerShdw blurRad="38100" dist="38100" dir="2700000" algn="tl">
                  <a:srgbClr val="000000">
                    <a:alpha val="43137"/>
                  </a:srgbClr>
                </a:outerShdw>
              </a:effectLst>
            </a:endParaRPr>
          </a:p>
          <a:p>
            <a:r>
              <a:rPr lang="en-IN" sz="3500" dirty="0" smtClean="0">
                <a:solidFill>
                  <a:schemeClr val="bg1"/>
                </a:solidFill>
                <a:effectLst>
                  <a:outerShdw blurRad="38100" dist="38100" dir="2700000" algn="tl">
                    <a:srgbClr val="000000">
                      <a:alpha val="43137"/>
                    </a:srgbClr>
                  </a:outerShdw>
                </a:effectLst>
              </a:rPr>
              <a:t>Come hither to me, in Thine own self, O Mazda! Come unmistakably, O Thou Best One, with The Spirit of Truth and The Good Mind!</a:t>
            </a:r>
            <a:br>
              <a:rPr lang="en-IN" sz="3500" dirty="0" smtClean="0">
                <a:solidFill>
                  <a:schemeClr val="bg1"/>
                </a:solidFill>
                <a:effectLst>
                  <a:outerShdw blurRad="38100" dist="38100" dir="2700000" algn="tl">
                    <a:srgbClr val="000000">
                      <a:alpha val="43137"/>
                    </a:srgbClr>
                  </a:outerShdw>
                </a:effectLst>
              </a:rPr>
            </a:br>
            <a:r>
              <a:rPr lang="en-IN" sz="3500" dirty="0" smtClean="0">
                <a:solidFill>
                  <a:schemeClr val="bg1"/>
                </a:solidFill>
                <a:effectLst>
                  <a:outerShdw blurRad="38100" dist="38100" dir="2700000" algn="tl">
                    <a:srgbClr val="000000">
                      <a:alpha val="43137"/>
                    </a:srgbClr>
                  </a:outerShdw>
                </a:effectLst>
              </a:rPr>
              <a:t>Let my message be heard beyond the limits of the community of adherents.</a:t>
            </a:r>
            <a:br>
              <a:rPr lang="en-IN" sz="3500" dirty="0" smtClean="0">
                <a:solidFill>
                  <a:schemeClr val="bg1"/>
                </a:solidFill>
                <a:effectLst>
                  <a:outerShdw blurRad="38100" dist="38100" dir="2700000" algn="tl">
                    <a:srgbClr val="000000">
                      <a:alpha val="43137"/>
                    </a:srgbClr>
                  </a:outerShdw>
                </a:effectLst>
              </a:rPr>
            </a:br>
            <a:r>
              <a:rPr lang="en-IN" sz="3500" dirty="0" smtClean="0">
                <a:solidFill>
                  <a:schemeClr val="bg1"/>
                </a:solidFill>
                <a:effectLst>
                  <a:outerShdw blurRad="38100" dist="38100" dir="2700000" algn="tl">
                    <a:srgbClr val="000000">
                      <a:alpha val="43137"/>
                    </a:srgbClr>
                  </a:outerShdw>
                </a:effectLst>
              </a:rPr>
              <a:t>Let the brilliant offerings of reverential prayers be manifest to all. </a:t>
            </a:r>
          </a:p>
          <a:p>
            <a:endParaRPr lang="en-IN" dirty="0" smtClean="0">
              <a:solidFill>
                <a:schemeClr val="bg1"/>
              </a:solidFill>
              <a:effectLst>
                <a:outerShdw blurRad="38100" dist="38100" dir="2700000" algn="tl">
                  <a:srgbClr val="000000">
                    <a:alpha val="43137"/>
                  </a:srgbClr>
                </a:outerShdw>
              </a:effectLst>
            </a:endParaRPr>
          </a:p>
          <a:p>
            <a:pPr algn="r">
              <a:buNone/>
            </a:pPr>
            <a:r>
              <a:rPr lang="en-IN" sz="2600" dirty="0" smtClean="0">
                <a:solidFill>
                  <a:schemeClr val="bg1"/>
                </a:solidFill>
                <a:effectLst>
                  <a:outerShdw blurRad="38100" dist="38100" dir="2700000" algn="tl">
                    <a:srgbClr val="000000">
                      <a:alpha val="43137"/>
                    </a:srgbClr>
                  </a:outerShdw>
                </a:effectLst>
              </a:rPr>
              <a:t>(Ys.33-7 –D.J.Irani</a:t>
            </a:r>
            <a:r>
              <a:rPr lang="en-US" sz="2600" dirty="0" smtClean="0">
                <a:solidFill>
                  <a:schemeClr val="bg1"/>
                </a:solidFill>
                <a:effectLst>
                  <a:outerShdw blurRad="38100" dist="38100" dir="2700000" algn="tl">
                    <a:srgbClr val="000000">
                      <a:alpha val="43137"/>
                    </a:srgbClr>
                  </a:outerShdw>
                </a:effectLst>
              </a:rPr>
              <a:t>–also in 47.6,44.7,10,48.12….)</a:t>
            </a:r>
            <a:endParaRPr lang="en-US" sz="2600" dirty="0">
              <a:solidFill>
                <a:schemeClr val="bg1"/>
              </a:solidFill>
              <a:effectLst>
                <a:outerShdw blurRad="38100" dist="38100" dir="2700000" algn="tl">
                  <a:srgbClr val="000000">
                    <a:alpha val="43137"/>
                  </a:srgbClr>
                </a:outerShdw>
              </a:effectLst>
            </a:endParaRPr>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blue sky with rainbow.jpg"/>
          <p:cNvPicPr>
            <a:picLocks noChangeAspect="1"/>
          </p:cNvPicPr>
          <p:nvPr/>
        </p:nvPicPr>
        <p:blipFill>
          <a:blip r:embed="rId2"/>
          <a:stretch>
            <a:fillRect/>
          </a:stretch>
        </p:blipFill>
        <p:spPr>
          <a:xfrm>
            <a:off x="0" y="0"/>
            <a:ext cx="9143999" cy="6858000"/>
          </a:xfrm>
          <a:prstGeom prst="rect">
            <a:avLst/>
          </a:prstGeom>
        </p:spPr>
      </p:pic>
      <p:sp>
        <p:nvSpPr>
          <p:cNvPr id="2" name="Title 1"/>
          <p:cNvSpPr>
            <a:spLocks noGrp="1"/>
          </p:cNvSpPr>
          <p:nvPr>
            <p:ph type="title"/>
          </p:nvPr>
        </p:nvSpPr>
        <p:spPr>
          <a:xfrm>
            <a:off x="457200" y="133033"/>
            <a:ext cx="8229600" cy="822959"/>
          </a:xfrm>
        </p:spPr>
        <p:txBody>
          <a:bodyPr/>
          <a:lstStyle/>
          <a:p>
            <a:r>
              <a:rPr lang="en-US" dirty="0" smtClean="0">
                <a:solidFill>
                  <a:srgbClr val="FFFF99"/>
                </a:solidFill>
                <a:effectLst>
                  <a:outerShdw blurRad="38100" dist="38100" dir="2700000" algn="tl">
                    <a:srgbClr val="000000">
                      <a:alpha val="43137"/>
                    </a:srgbClr>
                  </a:outerShdw>
                </a:effectLst>
              </a:rPr>
              <a:t>MESSAGES OF GATHAS-7</a:t>
            </a:r>
            <a:endParaRPr lang="en-US" dirty="0">
              <a:solidFill>
                <a:srgbClr val="FFFF99"/>
              </a:solidFill>
              <a:effectLst>
                <a:outerShdw blurRad="38100" dist="38100" dir="2700000" algn="tl">
                  <a:srgbClr val="000000">
                    <a:alpha val="43137"/>
                  </a:srgbClr>
                </a:outerShdw>
              </a:effectLst>
            </a:endParaRPr>
          </a:p>
        </p:txBody>
      </p:sp>
      <p:sp>
        <p:nvSpPr>
          <p:cNvPr id="5" name="Content Placeholder 6"/>
          <p:cNvSpPr>
            <a:spLocks noGrp="1"/>
          </p:cNvSpPr>
          <p:nvPr>
            <p:ph sz="quarter" idx="13"/>
          </p:nvPr>
        </p:nvSpPr>
        <p:spPr>
          <a:xfrm>
            <a:off x="290223" y="979126"/>
            <a:ext cx="8563554" cy="5029892"/>
          </a:xfrm>
        </p:spPr>
        <p:txBody>
          <a:bodyPr>
            <a:noAutofit/>
          </a:bodyPr>
          <a:lstStyle>
            <a:lvl1pPr>
              <a:defRPr sz="3200" b="1"/>
            </a:lvl1pPr>
            <a:lvl2pPr>
              <a:defRPr sz="3200" b="1"/>
            </a:lvl2pPr>
            <a:lvl3pPr>
              <a:defRPr sz="3200" b="1"/>
            </a:lvl3pPr>
            <a:lvl4pPr>
              <a:defRPr sz="3200" b="1"/>
            </a:lvl4pPr>
            <a:lvl5pPr>
              <a:defRPr sz="3200" b="1"/>
            </a:lvl5pPr>
          </a:lstStyle>
          <a:p>
            <a:pPr indent="0" algn="ctr">
              <a:lnSpc>
                <a:spcPct val="90000"/>
              </a:lnSpc>
              <a:buNone/>
              <a:defRPr/>
            </a:pPr>
            <a:r>
              <a:rPr lang="en-US" dirty="0" smtClean="0">
                <a:effectLst>
                  <a:outerShdw blurRad="38100" dist="38100" dir="2700000" algn="tl">
                    <a:srgbClr val="000000">
                      <a:alpha val="43137"/>
                    </a:srgbClr>
                  </a:outerShdw>
                </a:effectLst>
              </a:rPr>
              <a:t>EQUALITY OF SEXES</a:t>
            </a:r>
          </a:p>
          <a:p>
            <a:pPr marL="256032" indent="0">
              <a:lnSpc>
                <a:spcPct val="150000"/>
              </a:lnSpc>
              <a:spcBef>
                <a:spcPts val="300"/>
              </a:spcBef>
              <a:buNone/>
              <a:defRPr/>
            </a:pPr>
            <a:r>
              <a:rPr lang="en-US" sz="2600" dirty="0" smtClean="0">
                <a:effectLst>
                  <a:outerShdw blurRad="38100" dist="38100" dir="2700000" algn="tl">
                    <a:srgbClr val="000000">
                      <a:alpha val="43137"/>
                    </a:srgbClr>
                  </a:outerShdw>
                </a:effectLst>
              </a:rPr>
              <a:t>Who ever, man or woman, does what Thou,</a:t>
            </a:r>
          </a:p>
          <a:p>
            <a:pPr marL="256032" indent="0">
              <a:lnSpc>
                <a:spcPct val="150000"/>
              </a:lnSpc>
              <a:spcBef>
                <a:spcPts val="300"/>
              </a:spcBef>
              <a:buNone/>
              <a:defRPr/>
            </a:pPr>
            <a:r>
              <a:rPr lang="en-US" sz="2600" dirty="0" smtClean="0">
                <a:effectLst>
                  <a:outerShdw blurRad="38100" dist="38100" dir="2700000" algn="tl">
                    <a:srgbClr val="000000">
                      <a:alpha val="43137"/>
                    </a:srgbClr>
                  </a:outerShdw>
                </a:effectLst>
              </a:rPr>
              <a:t>O Mazda Ahura, knowest to be the best in Life,</a:t>
            </a:r>
          </a:p>
          <a:p>
            <a:pPr marL="256032" indent="0">
              <a:lnSpc>
                <a:spcPct val="150000"/>
              </a:lnSpc>
              <a:spcBef>
                <a:spcPts val="300"/>
              </a:spcBef>
              <a:buNone/>
              <a:defRPr/>
            </a:pPr>
            <a:r>
              <a:rPr lang="en-US" sz="2600" dirty="0" smtClean="0">
                <a:effectLst>
                  <a:outerShdw blurRad="38100" dist="38100" dir="2700000" algn="tl">
                    <a:srgbClr val="000000">
                      <a:alpha val="43137"/>
                    </a:srgbClr>
                  </a:outerShdw>
                </a:effectLst>
              </a:rPr>
              <a:t>Whoever does right for the sake of Right,</a:t>
            </a:r>
          </a:p>
          <a:p>
            <a:pPr marL="256032" indent="0">
              <a:lnSpc>
                <a:spcPct val="150000"/>
              </a:lnSpc>
              <a:spcBef>
                <a:spcPts val="300"/>
              </a:spcBef>
              <a:buNone/>
              <a:defRPr/>
            </a:pPr>
            <a:r>
              <a:rPr lang="en-US" sz="2600" dirty="0" smtClean="0">
                <a:effectLst>
                  <a:outerShdw blurRad="38100" dist="38100" dir="2700000" algn="tl">
                    <a:srgbClr val="000000">
                      <a:alpha val="43137"/>
                    </a:srgbClr>
                  </a:outerShdw>
                </a:effectLst>
              </a:rPr>
              <a:t>Whoever in authority, governs with the aid of Good Mind;</a:t>
            </a:r>
          </a:p>
          <a:p>
            <a:pPr marL="256032" indent="0">
              <a:lnSpc>
                <a:spcPct val="150000"/>
              </a:lnSpc>
              <a:spcBef>
                <a:spcPts val="300"/>
              </a:spcBef>
              <a:buNone/>
              <a:defRPr/>
            </a:pPr>
            <a:r>
              <a:rPr lang="en-US" sz="2600" dirty="0" smtClean="0">
                <a:effectLst>
                  <a:outerShdw blurRad="38100" dist="38100" dir="2700000" algn="tl">
                    <a:srgbClr val="000000">
                      <a:alpha val="43137"/>
                    </a:srgbClr>
                  </a:outerShdw>
                </a:effectLst>
              </a:rPr>
              <a:t>I shall bring all these to join in songs of thy praise,</a:t>
            </a:r>
          </a:p>
          <a:p>
            <a:pPr marL="256032" indent="0">
              <a:lnSpc>
                <a:spcPct val="150000"/>
              </a:lnSpc>
              <a:spcBef>
                <a:spcPts val="300"/>
              </a:spcBef>
              <a:buNone/>
              <a:defRPr/>
            </a:pPr>
            <a:r>
              <a:rPr lang="en-US" sz="2600" dirty="0" smtClean="0">
                <a:effectLst>
                  <a:outerShdw blurRad="38100" dist="38100" dir="2700000" algn="tl">
                    <a:srgbClr val="000000">
                      <a:alpha val="43137"/>
                    </a:srgbClr>
                  </a:outerShdw>
                </a:effectLst>
              </a:rPr>
              <a:t>Forth, shall I with them cross the Bridge of Judgment.</a:t>
            </a:r>
          </a:p>
          <a:p>
            <a:pPr marL="256032" indent="0" algn="r">
              <a:lnSpc>
                <a:spcPct val="150000"/>
              </a:lnSpc>
              <a:buNone/>
              <a:defRPr/>
            </a:pPr>
            <a:r>
              <a:rPr lang="en-US" sz="2600" dirty="0" smtClean="0">
                <a:effectLst>
                  <a:outerShdw blurRad="38100" dist="38100" dir="2700000" algn="tl">
                    <a:srgbClr val="000000">
                      <a:alpha val="43137"/>
                    </a:srgbClr>
                  </a:outerShdw>
                </a:effectLst>
              </a:rPr>
              <a:t>(Ys.46.10—D.Irani)</a:t>
            </a:r>
            <a:endParaRPr lang="en-IN" sz="2600" dirty="0" smtClean="0">
              <a:effectLst>
                <a:outerShdw blurRad="38100" dist="38100" dir="2700000" algn="tl">
                  <a:srgbClr val="000000">
                    <a:alpha val="43137"/>
                  </a:srgbClr>
                </a:outerShdw>
              </a:effectLst>
            </a:endParaRPr>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high res sky.jpg"/>
          <p:cNvPicPr>
            <a:picLocks noChangeAspect="1"/>
          </p:cNvPicPr>
          <p:nvPr/>
        </p:nvPicPr>
        <p:blipFill>
          <a:blip r:embed="rId2"/>
          <a:stretch>
            <a:fillRect/>
          </a:stretch>
        </p:blipFill>
        <p:spPr>
          <a:xfrm>
            <a:off x="0" y="0"/>
            <a:ext cx="9144000" cy="6875721"/>
          </a:xfrm>
          <a:prstGeom prst="rect">
            <a:avLst/>
          </a:prstGeom>
        </p:spPr>
      </p:pic>
      <p:sp>
        <p:nvSpPr>
          <p:cNvPr id="2" name="Title 1"/>
          <p:cNvSpPr>
            <a:spLocks noGrp="1"/>
          </p:cNvSpPr>
          <p:nvPr>
            <p:ph type="title"/>
          </p:nvPr>
        </p:nvSpPr>
        <p:spPr>
          <a:xfrm>
            <a:off x="457200" y="133033"/>
            <a:ext cx="8229600" cy="822959"/>
          </a:xfrm>
        </p:spPr>
        <p:txBody>
          <a:bodyPr/>
          <a:lstStyle/>
          <a:p>
            <a:r>
              <a:rPr lang="en-US" dirty="0" smtClean="0">
                <a:solidFill>
                  <a:srgbClr val="FFFF99"/>
                </a:solidFill>
                <a:effectLst>
                  <a:outerShdw blurRad="38100" dist="38100" dir="2700000" algn="tl">
                    <a:srgbClr val="000000">
                      <a:alpha val="43137"/>
                    </a:srgbClr>
                  </a:outerShdw>
                </a:effectLst>
              </a:rPr>
              <a:t>MESSAGES OF GATHAS-8</a:t>
            </a:r>
            <a:endParaRPr lang="en-US" dirty="0">
              <a:solidFill>
                <a:srgbClr val="FFFF99"/>
              </a:solidFill>
              <a:effectLst>
                <a:outerShdw blurRad="38100" dist="38100" dir="2700000" algn="tl">
                  <a:srgbClr val="000000">
                    <a:alpha val="43137"/>
                  </a:srgbClr>
                </a:outerShdw>
              </a:effectLst>
            </a:endParaRPr>
          </a:p>
        </p:txBody>
      </p:sp>
      <p:sp>
        <p:nvSpPr>
          <p:cNvPr id="4" name="Content Placeholder 6"/>
          <p:cNvSpPr>
            <a:spLocks noGrp="1"/>
          </p:cNvSpPr>
          <p:nvPr>
            <p:ph sz="quarter" idx="13"/>
          </p:nvPr>
        </p:nvSpPr>
        <p:spPr>
          <a:xfrm>
            <a:off x="432263" y="1373785"/>
            <a:ext cx="8279474" cy="5029892"/>
          </a:xfrm>
        </p:spPr>
        <p:txBody>
          <a:bodyPr>
            <a:normAutofit lnSpcReduction="10000"/>
          </a:bodyPr>
          <a:lstStyle>
            <a:lvl1pPr>
              <a:defRPr sz="3200" b="1"/>
            </a:lvl1pPr>
            <a:lvl2pPr>
              <a:defRPr sz="3200" b="1"/>
            </a:lvl2pPr>
            <a:lvl3pPr>
              <a:defRPr sz="3200" b="1"/>
            </a:lvl3pPr>
            <a:lvl4pPr>
              <a:defRPr sz="3200" b="1"/>
            </a:lvl4pPr>
            <a:lvl5pPr>
              <a:defRPr sz="3200" b="1"/>
            </a:lvl5pPr>
          </a:lstStyle>
          <a:p>
            <a:pPr>
              <a:defRPr/>
            </a:pPr>
            <a:r>
              <a:rPr lang="en-US" dirty="0" smtClean="0">
                <a:effectLst>
                  <a:outerShdw blurRad="38100" dist="38100" dir="2700000" algn="tl">
                    <a:srgbClr val="000000">
                      <a:alpha val="43137"/>
                    </a:srgbClr>
                  </a:outerShdw>
                </a:effectLst>
              </a:rPr>
              <a:t>Acting as Hamkar for perfecting the world.</a:t>
            </a:r>
          </a:p>
          <a:p>
            <a:pPr>
              <a:defRPr/>
            </a:pPr>
            <a:r>
              <a:rPr lang="en-US" dirty="0" smtClean="0">
                <a:effectLst>
                  <a:outerShdw blurRad="38100" dist="38100" dir="2700000" algn="tl">
                    <a:srgbClr val="000000">
                      <a:alpha val="43137"/>
                    </a:srgbClr>
                  </a:outerShdw>
                </a:effectLst>
              </a:rPr>
              <a:t>These things are clear to the man of wise understanding and to one who acquires the full realization of the good mind. Such person with moral courage glorifies righteousness with words and deeds.</a:t>
            </a:r>
          </a:p>
          <a:p>
            <a:pPr>
              <a:defRPr/>
            </a:pPr>
            <a:r>
              <a:rPr lang="en-US" dirty="0" smtClean="0">
                <a:effectLst>
                  <a:outerShdw blurRad="38100" dist="38100" dir="2700000" algn="tl">
                    <a:srgbClr val="000000">
                      <a:alpha val="43137"/>
                    </a:srgbClr>
                  </a:outerShdw>
                </a:effectLst>
              </a:rPr>
              <a:t>Such person O Mazda Ahura, shall be the most efficient helper on your side.</a:t>
            </a:r>
          </a:p>
          <a:p>
            <a:pPr>
              <a:defRPr/>
            </a:pPr>
            <a:endParaRPr lang="en-US" dirty="0" smtClean="0"/>
          </a:p>
          <a:p>
            <a:pPr algn="r">
              <a:buNone/>
              <a:defRPr/>
            </a:pPr>
            <a:r>
              <a:rPr lang="en-US" sz="2400" dirty="0" smtClean="0"/>
              <a:t>(Ys.31.22 –Sethna)</a:t>
            </a:r>
            <a:endParaRPr lang="en-IN" sz="2400" dirty="0" smtClean="0"/>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high res sky2.jpg"/>
          <p:cNvPicPr>
            <a:picLocks noChangeAspect="1"/>
          </p:cNvPicPr>
          <p:nvPr/>
        </p:nvPicPr>
        <p:blipFill>
          <a:blip r:embed="rId2"/>
          <a:stretch>
            <a:fillRect/>
          </a:stretch>
        </p:blipFill>
        <p:spPr>
          <a:xfrm>
            <a:off x="0" y="0"/>
            <a:ext cx="9144000" cy="6865951"/>
          </a:xfrm>
          <a:prstGeom prst="rect">
            <a:avLst/>
          </a:prstGeom>
        </p:spPr>
      </p:pic>
      <p:sp>
        <p:nvSpPr>
          <p:cNvPr id="2" name="Title 1"/>
          <p:cNvSpPr>
            <a:spLocks noGrp="1"/>
          </p:cNvSpPr>
          <p:nvPr>
            <p:ph type="title"/>
          </p:nvPr>
        </p:nvSpPr>
        <p:spPr/>
        <p:txBody>
          <a:bodyPr/>
          <a:lstStyle/>
          <a:p>
            <a:r>
              <a:rPr lang="en-US" dirty="0" smtClean="0">
                <a:solidFill>
                  <a:srgbClr val="0033CC"/>
                </a:solidFill>
                <a:effectLst>
                  <a:outerShdw blurRad="38100" dist="38100" dir="2700000" algn="tl">
                    <a:srgbClr val="000000">
                      <a:alpha val="43137"/>
                    </a:srgbClr>
                  </a:outerShdw>
                </a:effectLst>
              </a:rPr>
              <a:t>MESSAGES OF GATHAS-9</a:t>
            </a:r>
            <a:endParaRPr lang="en-US" dirty="0">
              <a:solidFill>
                <a:srgbClr val="0033CC"/>
              </a:solidFill>
              <a:effectLst>
                <a:outerShdw blurRad="38100" dist="38100" dir="2700000" algn="tl">
                  <a:srgbClr val="000000">
                    <a:alpha val="43137"/>
                  </a:srgbClr>
                </a:outerShdw>
              </a:effectLst>
            </a:endParaRPr>
          </a:p>
        </p:txBody>
      </p:sp>
      <p:sp>
        <p:nvSpPr>
          <p:cNvPr id="4" name="Content Placeholder 6"/>
          <p:cNvSpPr>
            <a:spLocks noGrp="1"/>
          </p:cNvSpPr>
          <p:nvPr>
            <p:ph sz="quarter" idx="13"/>
          </p:nvPr>
        </p:nvSpPr>
        <p:spPr>
          <a:xfrm>
            <a:off x="1759422" y="1980454"/>
            <a:ext cx="5625156" cy="3127876"/>
          </a:xfrm>
        </p:spPr>
        <p:txBody>
          <a:bodyPr>
            <a:normAutofit/>
          </a:bodyPr>
          <a:lstStyle>
            <a:lvl1pPr>
              <a:defRPr sz="3200" b="1"/>
            </a:lvl1pPr>
            <a:lvl2pPr>
              <a:defRPr sz="3200" b="1"/>
            </a:lvl2pPr>
            <a:lvl3pPr>
              <a:defRPr sz="3200" b="1"/>
            </a:lvl3pPr>
            <a:lvl4pPr>
              <a:defRPr sz="3200" b="1"/>
            </a:lvl4pPr>
            <a:lvl5pPr>
              <a:defRPr sz="3200" b="1"/>
            </a:lvl5pPr>
          </a:lstStyle>
          <a:p>
            <a:pPr lvl="0" algn="ctr">
              <a:buNone/>
            </a:pPr>
            <a:r>
              <a:rPr lang="en-US" sz="4400" dirty="0" smtClean="0">
                <a:effectLst>
                  <a:outerShdw blurRad="38100" dist="38100" dir="2700000" algn="tl">
                    <a:srgbClr val="000000">
                      <a:alpha val="43137"/>
                    </a:srgbClr>
                  </a:outerShdw>
                </a:effectLst>
              </a:rPr>
              <a:t>PROTECTION</a:t>
            </a:r>
          </a:p>
          <a:p>
            <a:pPr lvl="0" algn="ctr">
              <a:buNone/>
            </a:pPr>
            <a:r>
              <a:rPr lang="en-US" sz="4400" dirty="0" smtClean="0">
                <a:effectLst>
                  <a:outerShdw blurRad="38100" dist="38100" dir="2700000" algn="tl">
                    <a:srgbClr val="000000">
                      <a:alpha val="43137"/>
                    </a:srgbClr>
                  </a:outerShdw>
                </a:effectLst>
              </a:rPr>
              <a:t>OF</a:t>
            </a:r>
          </a:p>
          <a:p>
            <a:pPr lvl="0" algn="ctr">
              <a:buNone/>
            </a:pPr>
            <a:r>
              <a:rPr lang="en-US" sz="4400" dirty="0" smtClean="0">
                <a:effectLst>
                  <a:outerShdw blurRad="38100" dist="38100" dir="2700000" algn="tl">
                    <a:srgbClr val="000000">
                      <a:alpha val="43137"/>
                    </a:srgbClr>
                  </a:outerShdw>
                </a:effectLst>
              </a:rPr>
              <a:t>ENVIRONMENT</a:t>
            </a:r>
            <a:endParaRPr lang="en-US" sz="4400" dirty="0">
              <a:effectLst>
                <a:outerShdw blurRad="38100" dist="38100" dir="2700000" algn="tl">
                  <a:srgbClr val="000000">
                    <a:alpha val="43137"/>
                  </a:srgbClr>
                </a:outerShdw>
              </a:effectLst>
            </a:endParaRPr>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high res sky 3.jpg"/>
          <p:cNvPicPr>
            <a:picLocks noChangeAspect="1"/>
          </p:cNvPicPr>
          <p:nvPr/>
        </p:nvPicPr>
        <p:blipFill>
          <a:blip r:embed="rId2"/>
          <a:stretch>
            <a:fillRect/>
          </a:stretch>
        </p:blipFill>
        <p:spPr>
          <a:xfrm>
            <a:off x="0" y="0"/>
            <a:ext cx="9144000" cy="6865951"/>
          </a:xfrm>
          <a:prstGeom prst="rect">
            <a:avLst/>
          </a:prstGeom>
        </p:spPr>
      </p:pic>
      <p:sp>
        <p:nvSpPr>
          <p:cNvPr id="2" name="Title 1"/>
          <p:cNvSpPr>
            <a:spLocks noGrp="1"/>
          </p:cNvSpPr>
          <p:nvPr>
            <p:ph type="title"/>
          </p:nvPr>
        </p:nvSpPr>
        <p:spPr/>
        <p:txBody>
          <a:bodyPr/>
          <a:lstStyle/>
          <a:p>
            <a:r>
              <a:rPr lang="en-US" dirty="0" smtClean="0">
                <a:solidFill>
                  <a:srgbClr val="FFFF99"/>
                </a:solidFill>
                <a:effectLst>
                  <a:outerShdw blurRad="38100" dist="38100" dir="2700000" algn="tl">
                    <a:srgbClr val="000000">
                      <a:alpha val="43137"/>
                    </a:srgbClr>
                  </a:outerShdw>
                </a:effectLst>
              </a:rPr>
              <a:t>WHAT GATHAS DO NOT MENTION</a:t>
            </a:r>
            <a:endParaRPr lang="en-US" dirty="0">
              <a:solidFill>
                <a:srgbClr val="FFFF99"/>
              </a:solidFill>
              <a:effectLst>
                <a:outerShdw blurRad="38100" dist="38100" dir="2700000" algn="tl">
                  <a:srgbClr val="000000">
                    <a:alpha val="43137"/>
                  </a:srgbClr>
                </a:outerShdw>
              </a:effectLst>
            </a:endParaRPr>
          </a:p>
        </p:txBody>
      </p:sp>
      <p:sp>
        <p:nvSpPr>
          <p:cNvPr id="4" name="Content Placeholder 6"/>
          <p:cNvSpPr>
            <a:spLocks noGrp="1"/>
          </p:cNvSpPr>
          <p:nvPr>
            <p:ph sz="quarter" idx="13"/>
          </p:nvPr>
        </p:nvSpPr>
        <p:spPr>
          <a:xfrm>
            <a:off x="432263" y="2050793"/>
            <a:ext cx="8279474" cy="2653091"/>
          </a:xfrm>
        </p:spPr>
        <p:txBody>
          <a:bodyPr>
            <a:normAutofit/>
          </a:bodyPr>
          <a:lstStyle>
            <a:lvl1pPr>
              <a:defRPr sz="3200" b="1"/>
            </a:lvl1pPr>
            <a:lvl2pPr>
              <a:defRPr sz="3200" b="1"/>
            </a:lvl2pPr>
            <a:lvl3pPr>
              <a:defRPr sz="3200" b="1"/>
            </a:lvl3pPr>
            <a:lvl4pPr>
              <a:defRPr sz="3200" b="1"/>
            </a:lvl4pPr>
            <a:lvl5pPr>
              <a:defRPr sz="3200" b="1"/>
            </a:lvl5pPr>
          </a:lstStyle>
          <a:p>
            <a:pPr algn="ctr">
              <a:buNone/>
              <a:defRPr/>
            </a:pPr>
            <a:r>
              <a:rPr lang="en-US" sz="4400" dirty="0" smtClean="0">
                <a:effectLst>
                  <a:outerShdw blurRad="38100" dist="38100" dir="2700000" algn="tl">
                    <a:srgbClr val="000000">
                      <a:alpha val="43137"/>
                    </a:srgbClr>
                  </a:outerShdw>
                </a:effectLst>
              </a:rPr>
              <a:t>BHAGYA-DESTINY</a:t>
            </a:r>
          </a:p>
          <a:p>
            <a:pPr algn="ctr">
              <a:buNone/>
              <a:defRPr/>
            </a:pPr>
            <a:endParaRPr lang="en-US" sz="4400" dirty="0" smtClean="0">
              <a:effectLst>
                <a:outerShdw blurRad="38100" dist="38100" dir="2700000" algn="tl">
                  <a:srgbClr val="000000">
                    <a:alpha val="43137"/>
                  </a:srgbClr>
                </a:outerShdw>
              </a:effectLst>
            </a:endParaRPr>
          </a:p>
          <a:p>
            <a:pPr algn="ctr">
              <a:buNone/>
              <a:defRPr/>
            </a:pPr>
            <a:r>
              <a:rPr lang="en-US" sz="4400" dirty="0" smtClean="0">
                <a:effectLst>
                  <a:outerShdw blurRad="38100" dist="38100" dir="2700000" algn="tl">
                    <a:srgbClr val="000000">
                      <a:alpha val="43137"/>
                    </a:srgbClr>
                  </a:outerShdw>
                </a:effectLst>
              </a:rPr>
              <a:t>SIN -ATONEMENT</a:t>
            </a:r>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sky 1.jpg"/>
          <p:cNvPicPr>
            <a:picLocks noChangeAspect="1"/>
          </p:cNvPicPr>
          <p:nvPr/>
        </p:nvPicPr>
        <p:blipFill>
          <a:blip r:embed="rId2"/>
          <a:stretch>
            <a:fillRect/>
          </a:stretch>
        </p:blipFill>
        <p:spPr>
          <a:xfrm>
            <a:off x="0" y="0"/>
            <a:ext cx="9144000" cy="6858000"/>
          </a:xfrm>
          <a:prstGeom prst="rect">
            <a:avLst/>
          </a:prstGeom>
        </p:spPr>
      </p:pic>
      <p:sp>
        <p:nvSpPr>
          <p:cNvPr id="2" name="Title 1"/>
          <p:cNvSpPr>
            <a:spLocks noGrp="1"/>
          </p:cNvSpPr>
          <p:nvPr>
            <p:ph type="title"/>
          </p:nvPr>
        </p:nvSpPr>
        <p:spPr>
          <a:xfrm>
            <a:off x="457200" y="192820"/>
            <a:ext cx="8229600" cy="703386"/>
          </a:xfrm>
        </p:spPr>
        <p:txBody>
          <a:bodyPr>
            <a:normAutofit/>
          </a:bodyPr>
          <a:lstStyle/>
          <a:p>
            <a:r>
              <a:rPr lang="en-US" dirty="0" smtClean="0">
                <a:solidFill>
                  <a:srgbClr val="FFFF99"/>
                </a:solidFill>
                <a:effectLst>
                  <a:outerShdw blurRad="38100" dist="38100" dir="2700000" algn="tl">
                    <a:srgbClr val="000000">
                      <a:alpha val="43137"/>
                    </a:srgbClr>
                  </a:outerShdw>
                </a:effectLst>
              </a:rPr>
              <a:t>MESSAGES IN GATHAS-SUMMARY</a:t>
            </a:r>
            <a:endParaRPr lang="en-US" dirty="0">
              <a:solidFill>
                <a:srgbClr val="FFFF99"/>
              </a:solidFill>
              <a:effectLst>
                <a:outerShdw blurRad="38100" dist="38100" dir="2700000" algn="tl">
                  <a:srgbClr val="000000">
                    <a:alpha val="43137"/>
                  </a:srgbClr>
                </a:outerShdw>
              </a:effectLst>
            </a:endParaRPr>
          </a:p>
        </p:txBody>
      </p:sp>
      <p:sp>
        <p:nvSpPr>
          <p:cNvPr id="7" name="Content Placeholder 6"/>
          <p:cNvSpPr>
            <a:spLocks noGrp="1"/>
          </p:cNvSpPr>
          <p:nvPr>
            <p:ph sz="quarter" idx="13"/>
          </p:nvPr>
        </p:nvSpPr>
        <p:spPr>
          <a:xfrm>
            <a:off x="625214" y="1136395"/>
            <a:ext cx="7893572" cy="5029892"/>
          </a:xfrm>
        </p:spPr>
        <p:txBody>
          <a:bodyPr>
            <a:normAutofit fontScale="92500" lnSpcReduction="20000"/>
          </a:bodyPr>
          <a:lstStyle>
            <a:lvl1pPr>
              <a:defRPr sz="3200" b="1"/>
            </a:lvl1pPr>
            <a:lvl2pPr>
              <a:defRPr sz="3200" b="1"/>
            </a:lvl2pPr>
            <a:lvl3pPr>
              <a:defRPr sz="3200" b="1"/>
            </a:lvl3pPr>
            <a:lvl4pPr>
              <a:defRPr sz="3200" b="1"/>
            </a:lvl4pPr>
            <a:lvl5pPr>
              <a:defRPr sz="3200" b="1"/>
            </a:lvl5pPr>
          </a:lstStyle>
          <a:p>
            <a:pPr>
              <a:defRPr/>
            </a:pPr>
            <a:r>
              <a:rPr lang="en-US" dirty="0" smtClean="0"/>
              <a:t>Freedom of Choice and will</a:t>
            </a:r>
          </a:p>
          <a:p>
            <a:pPr>
              <a:defRPr/>
            </a:pPr>
            <a:r>
              <a:rPr lang="en-US" dirty="0" smtClean="0"/>
              <a:t>Taking responsibility for consequences</a:t>
            </a:r>
          </a:p>
          <a:p>
            <a:pPr>
              <a:defRPr/>
            </a:pPr>
            <a:r>
              <a:rPr lang="en-US" dirty="0" smtClean="0"/>
              <a:t>The spirit of service-Happiness unto others</a:t>
            </a:r>
          </a:p>
          <a:p>
            <a:pPr>
              <a:defRPr/>
            </a:pPr>
            <a:r>
              <a:rPr lang="en-US" dirty="0" smtClean="0"/>
              <a:t>The spirit of independent enquiry</a:t>
            </a:r>
          </a:p>
          <a:p>
            <a:pPr>
              <a:defRPr/>
            </a:pPr>
            <a:r>
              <a:rPr lang="en-US" dirty="0" smtClean="0"/>
              <a:t>Twin Mentalities—To choose the Positive</a:t>
            </a:r>
          </a:p>
          <a:p>
            <a:pPr>
              <a:defRPr/>
            </a:pPr>
            <a:r>
              <a:rPr lang="en-US" dirty="0" smtClean="0"/>
              <a:t>Protection of environment </a:t>
            </a:r>
          </a:p>
          <a:p>
            <a:pPr>
              <a:defRPr/>
            </a:pPr>
            <a:r>
              <a:rPr lang="en-US" dirty="0" smtClean="0"/>
              <a:t>Righteousness is the highest enlightenment</a:t>
            </a:r>
          </a:p>
          <a:p>
            <a:pPr>
              <a:defRPr/>
            </a:pPr>
            <a:r>
              <a:rPr lang="en-GB" dirty="0" smtClean="0"/>
              <a:t>Helping the poor and needy is Godly act</a:t>
            </a:r>
          </a:p>
          <a:p>
            <a:pPr>
              <a:defRPr/>
            </a:pPr>
            <a:r>
              <a:rPr lang="en-GB" dirty="0" smtClean="0"/>
              <a:t>Acceptance into Zoroastrian Faith</a:t>
            </a:r>
          </a:p>
          <a:p>
            <a:pPr>
              <a:defRPr/>
            </a:pPr>
            <a:r>
              <a:rPr lang="en-GB" dirty="0" smtClean="0"/>
              <a:t>Acting as Hamkar for perfecting the world</a:t>
            </a:r>
          </a:p>
          <a:p>
            <a:pPr>
              <a:defRPr/>
            </a:pPr>
            <a:r>
              <a:rPr lang="en-GB" dirty="0" smtClean="0"/>
              <a:t>Equality of sexes</a:t>
            </a:r>
          </a:p>
          <a:p>
            <a:pPr>
              <a:defRPr/>
            </a:pPr>
            <a:endParaRPr lang="en-GB" dirty="0" smtClean="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descr="ski 1.jpg"/>
          <p:cNvPicPr>
            <a:picLocks noChangeAspect="1"/>
          </p:cNvPicPr>
          <p:nvPr/>
        </p:nvPicPr>
        <p:blipFill>
          <a:blip r:embed="rId2"/>
          <a:stretch>
            <a:fillRect/>
          </a:stretch>
        </p:blipFill>
        <p:spPr>
          <a:xfrm>
            <a:off x="0" y="0"/>
            <a:ext cx="9149892" cy="6858000"/>
          </a:xfrm>
          <a:prstGeom prst="rect">
            <a:avLst/>
          </a:prstGeom>
        </p:spPr>
      </p:pic>
      <p:sp>
        <p:nvSpPr>
          <p:cNvPr id="3" name="Rectangle 12"/>
          <p:cNvSpPr txBox="1">
            <a:spLocks noChangeArrowheads="1"/>
          </p:cNvSpPr>
          <p:nvPr/>
        </p:nvSpPr>
        <p:spPr>
          <a:xfrm>
            <a:off x="685800" y="169069"/>
            <a:ext cx="7772400" cy="750887"/>
          </a:xfrm>
          <a:prstGeom prst="rect">
            <a:avLst/>
          </a:prstGeom>
        </p:spPr>
        <p:txBody>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1" i="0" u="none" strike="noStrike" kern="1200" cap="none" spc="0" normalizeH="0" baseline="0" noProof="0" dirty="0" smtClean="0">
                <a:ln>
                  <a:noFill/>
                </a:ln>
                <a:solidFill>
                  <a:srgbClr val="FFFF99"/>
                </a:solidFill>
                <a:effectLst>
                  <a:outerShdw blurRad="38100" dist="38100" dir="2700000" algn="tl">
                    <a:srgbClr val="000000">
                      <a:alpha val="43137"/>
                    </a:srgbClr>
                  </a:outerShdw>
                </a:effectLst>
                <a:uLnTx/>
                <a:uFillTx/>
                <a:latin typeface="+mj-lt"/>
                <a:ea typeface="+mj-ea"/>
                <a:cs typeface="+mj-cs"/>
              </a:rPr>
              <a:t>THREE COMMANDMENTS</a:t>
            </a:r>
          </a:p>
        </p:txBody>
      </p:sp>
      <p:sp>
        <p:nvSpPr>
          <p:cNvPr id="4" name="Rectangle 13"/>
          <p:cNvSpPr txBox="1">
            <a:spLocks noChangeArrowheads="1"/>
          </p:cNvSpPr>
          <p:nvPr/>
        </p:nvSpPr>
        <p:spPr>
          <a:xfrm>
            <a:off x="241788" y="1013557"/>
            <a:ext cx="8660423" cy="3523274"/>
          </a:xfrm>
          <a:prstGeom prst="rect">
            <a:avLst/>
          </a:prstGeom>
        </p:spPr>
        <p:txBody>
          <a:bodyPr/>
          <a:lstStyle/>
          <a:p>
            <a:pPr marL="342900" marR="0" lvl="0" indent="-342900" algn="ctr" defTabSz="914400" rtl="0" eaLnBrk="1" fontAlgn="auto" latinLnBrk="0" hangingPunct="1">
              <a:lnSpc>
                <a:spcPct val="100000"/>
              </a:lnSpc>
              <a:spcBef>
                <a:spcPct val="20000"/>
              </a:spcBef>
              <a:spcAft>
                <a:spcPts val="0"/>
              </a:spcAft>
              <a:buClrTx/>
              <a:buSzTx/>
              <a:buFontTx/>
              <a:buNone/>
              <a:tabLst/>
              <a:defRPr/>
            </a:pPr>
            <a:r>
              <a:rPr lang="en-US" sz="3200" b="1" dirty="0" smtClean="0"/>
              <a:t>I</a:t>
            </a:r>
            <a:r>
              <a:rPr kumimoji="0" lang="en-US" sz="3200" b="1" i="0" u="none" strike="noStrike" kern="1200" cap="none" spc="0" normalizeH="0" baseline="0" noProof="0" dirty="0" smtClean="0">
                <a:ln>
                  <a:noFill/>
                </a:ln>
                <a:solidFill>
                  <a:schemeClr val="tx1"/>
                </a:solidFill>
                <a:effectLst/>
                <a:uLnTx/>
                <a:uFillTx/>
                <a:latin typeface="+mn-lt"/>
                <a:ea typeface="+mn-ea"/>
                <a:cs typeface="+mn-cs"/>
              </a:rPr>
              <a:t>n a capsulated form it’s philosophy is put</a:t>
            </a:r>
          </a:p>
          <a:p>
            <a:pPr marL="342900" marR="0" lvl="0" indent="-342900" algn="ctr" defTabSz="914400" rtl="0" eaLnBrk="1" fontAlgn="auto" latinLnBrk="0" hangingPunct="1">
              <a:lnSpc>
                <a:spcPct val="100000"/>
              </a:lnSpc>
              <a:spcBef>
                <a:spcPct val="20000"/>
              </a:spcBef>
              <a:spcAft>
                <a:spcPts val="0"/>
              </a:spcAft>
              <a:buClrTx/>
              <a:buSzTx/>
              <a:buFontTx/>
              <a:buNone/>
              <a:tabLst/>
              <a:defRPr/>
            </a:pPr>
            <a:r>
              <a:rPr kumimoji="0" lang="en-US" sz="3200" b="1" i="0" u="none" strike="noStrike" kern="1200" cap="none" spc="0" normalizeH="0" baseline="0" noProof="0" dirty="0" smtClean="0">
                <a:ln>
                  <a:noFill/>
                </a:ln>
                <a:solidFill>
                  <a:schemeClr val="tx1"/>
                </a:solidFill>
                <a:effectLst/>
                <a:uLnTx/>
                <a:uFillTx/>
                <a:latin typeface="+mn-lt"/>
                <a:ea typeface="+mn-ea"/>
                <a:cs typeface="+mn-cs"/>
              </a:rPr>
              <a:t>in three simple words:</a:t>
            </a:r>
          </a:p>
          <a:p>
            <a:pPr marL="342900" marR="0" lvl="0" indent="-342900" algn="l" defTabSz="914400" rtl="0" eaLnBrk="1" fontAlgn="auto" latinLnBrk="0" hangingPunct="1">
              <a:lnSpc>
                <a:spcPct val="100000"/>
              </a:lnSpc>
              <a:spcBef>
                <a:spcPct val="20000"/>
              </a:spcBef>
              <a:spcAft>
                <a:spcPts val="0"/>
              </a:spcAft>
              <a:buClrTx/>
              <a:buSzTx/>
              <a:buFontTx/>
              <a:buNone/>
              <a:tabLst/>
              <a:defRPr/>
            </a:pPr>
            <a:endParaRPr kumimoji="0" lang="en-US" sz="3200" b="1"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3000" b="1" i="0" u="none" strike="noStrike" kern="1200" cap="none" spc="0" normalizeH="0" baseline="0" noProof="0" dirty="0" smtClean="0">
                <a:ln>
                  <a:noFill/>
                </a:ln>
                <a:solidFill>
                  <a:schemeClr val="bg1"/>
                </a:solidFill>
                <a:effectLst>
                  <a:outerShdw blurRad="38100" dist="38100" dir="2700000" algn="tl">
                    <a:srgbClr val="000000">
                      <a:alpha val="43137"/>
                    </a:srgbClr>
                  </a:outerShdw>
                </a:effectLst>
                <a:uLnTx/>
                <a:uFillTx/>
                <a:latin typeface="+mn-lt"/>
                <a:ea typeface="+mn-ea"/>
                <a:cs typeface="+mn-cs"/>
              </a:rPr>
              <a:t>GOOD THOUGHTS	(HUKHTA,		MANASHNI)</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3000" b="1" i="0" u="none" strike="noStrike" kern="1200" cap="none" spc="0" normalizeH="0" baseline="0" noProof="0" dirty="0" smtClean="0">
                <a:ln>
                  <a:noFill/>
                </a:ln>
                <a:solidFill>
                  <a:schemeClr val="bg1"/>
                </a:solidFill>
                <a:effectLst>
                  <a:outerShdw blurRad="38100" dist="38100" dir="2700000" algn="tl">
                    <a:srgbClr val="000000">
                      <a:alpha val="43137"/>
                    </a:srgbClr>
                  </a:outerShdw>
                </a:effectLst>
                <a:uLnTx/>
                <a:uFillTx/>
                <a:latin typeface="+mn-lt"/>
                <a:ea typeface="+mn-ea"/>
                <a:cs typeface="+mn-cs"/>
              </a:rPr>
              <a:t>GOOD WORDS		(HUMATA,		GAVASHNI)</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3000" b="1" i="0" u="none" strike="noStrike" kern="1200" cap="none" spc="0" normalizeH="0" baseline="0" noProof="0" dirty="0" smtClean="0">
                <a:ln>
                  <a:noFill/>
                </a:ln>
                <a:solidFill>
                  <a:schemeClr val="bg1"/>
                </a:solidFill>
                <a:effectLst>
                  <a:outerShdw blurRad="38100" dist="38100" dir="2700000" algn="tl">
                    <a:srgbClr val="000000">
                      <a:alpha val="43137"/>
                    </a:srgbClr>
                  </a:outerShdw>
                </a:effectLst>
                <a:uLnTx/>
                <a:uFillTx/>
                <a:latin typeface="+mn-lt"/>
                <a:ea typeface="+mn-ea"/>
                <a:cs typeface="+mn-cs"/>
              </a:rPr>
              <a:t>GOOD DEEDS		(HUVARESHTA,	KUNASHNI)</a:t>
            </a:r>
          </a:p>
        </p:txBody>
      </p:sp>
      <p:sp>
        <p:nvSpPr>
          <p:cNvPr id="7" name="TextBox 6"/>
          <p:cNvSpPr txBox="1"/>
          <p:nvPr/>
        </p:nvSpPr>
        <p:spPr>
          <a:xfrm>
            <a:off x="430823" y="4870938"/>
            <a:ext cx="8282353" cy="1834348"/>
          </a:xfrm>
          <a:prstGeom prst="rect">
            <a:avLst/>
          </a:prstGeom>
          <a:noFill/>
        </p:spPr>
        <p:txBody>
          <a:bodyPr wrap="square" rtlCol="0">
            <a:spAutoFit/>
          </a:bodyPr>
          <a:lstStyle/>
          <a:p>
            <a:pPr marL="342900" lvl="0" indent="-342900" algn="ctr">
              <a:spcBef>
                <a:spcPct val="20000"/>
              </a:spcBef>
              <a:defRPr/>
            </a:pPr>
            <a:r>
              <a:rPr lang="en-US" sz="2800" b="1" dirty="0" smtClean="0">
                <a:solidFill>
                  <a:srgbClr val="FFFF00"/>
                </a:solidFill>
              </a:rPr>
              <a:t>SOME ALSO CALL IT </a:t>
            </a:r>
          </a:p>
          <a:p>
            <a:pPr marL="342900" lvl="0" indent="-342900" algn="ctr">
              <a:spcBef>
                <a:spcPct val="20000"/>
              </a:spcBef>
              <a:defRPr/>
            </a:pPr>
            <a:r>
              <a:rPr lang="en-US" sz="2800" b="1" dirty="0" smtClean="0">
                <a:solidFill>
                  <a:srgbClr val="FFFF00"/>
                </a:solidFill>
              </a:rPr>
              <a:t>	‘RELIGION OF GOOD CONSCIENCE’ </a:t>
            </a:r>
          </a:p>
          <a:p>
            <a:pPr marL="342900" lvl="0" indent="-342900" algn="ctr">
              <a:spcBef>
                <a:spcPct val="20000"/>
              </a:spcBef>
              <a:defRPr/>
            </a:pPr>
            <a:r>
              <a:rPr lang="en-US" sz="2800" b="1" dirty="0" smtClean="0">
                <a:solidFill>
                  <a:srgbClr val="FFFF00"/>
                </a:solidFill>
              </a:rPr>
              <a:t>	‘REFLECTIVE  RELIGION’</a:t>
            </a:r>
          </a:p>
          <a:p>
            <a:endParaRPr lang="en-US" dirty="0"/>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sky 2.jpg"/>
          <p:cNvPicPr>
            <a:picLocks noChangeAspect="1"/>
          </p:cNvPicPr>
          <p:nvPr/>
        </p:nvPicPr>
        <p:blipFill>
          <a:blip r:embed="rId2"/>
          <a:stretch>
            <a:fillRect/>
          </a:stretch>
        </p:blipFill>
        <p:spPr>
          <a:xfrm>
            <a:off x="0" y="0"/>
            <a:ext cx="9144000" cy="6858000"/>
          </a:xfrm>
          <a:prstGeom prst="rect">
            <a:avLst/>
          </a:prstGeom>
        </p:spPr>
      </p:pic>
      <p:sp>
        <p:nvSpPr>
          <p:cNvPr id="2" name="Title 1"/>
          <p:cNvSpPr>
            <a:spLocks noGrp="1"/>
          </p:cNvSpPr>
          <p:nvPr>
            <p:ph type="title"/>
          </p:nvPr>
        </p:nvSpPr>
        <p:spPr>
          <a:xfrm>
            <a:off x="457200" y="133033"/>
            <a:ext cx="8229600" cy="822959"/>
          </a:xfrm>
        </p:spPr>
        <p:txBody>
          <a:bodyPr/>
          <a:lstStyle/>
          <a:p>
            <a:r>
              <a:rPr lang="en-US" dirty="0" smtClean="0">
                <a:solidFill>
                  <a:srgbClr val="FFFF99"/>
                </a:solidFill>
                <a:effectLst>
                  <a:outerShdw blurRad="38100" dist="38100" dir="2700000" algn="tl">
                    <a:srgbClr val="000000">
                      <a:alpha val="43137"/>
                    </a:srgbClr>
                  </a:outerShdw>
                </a:effectLst>
              </a:rPr>
              <a:t>CENTRAL MESSAGE OF GATHAS</a:t>
            </a:r>
            <a:endParaRPr lang="en-US" dirty="0">
              <a:solidFill>
                <a:srgbClr val="FFFF99"/>
              </a:solidFill>
              <a:effectLst>
                <a:outerShdw blurRad="38100" dist="38100" dir="2700000" algn="tl">
                  <a:srgbClr val="000000">
                    <a:alpha val="43137"/>
                  </a:srgbClr>
                </a:outerShdw>
              </a:effectLst>
            </a:endParaRPr>
          </a:p>
        </p:txBody>
      </p:sp>
      <p:sp>
        <p:nvSpPr>
          <p:cNvPr id="4" name="Content Placeholder 6"/>
          <p:cNvSpPr>
            <a:spLocks noGrp="1"/>
          </p:cNvSpPr>
          <p:nvPr>
            <p:ph sz="quarter" idx="13"/>
          </p:nvPr>
        </p:nvSpPr>
        <p:spPr>
          <a:xfrm>
            <a:off x="423951" y="1321032"/>
            <a:ext cx="8279474" cy="5029892"/>
          </a:xfrm>
        </p:spPr>
        <p:txBody>
          <a:bodyPr>
            <a:normAutofit/>
          </a:bodyPr>
          <a:lstStyle>
            <a:lvl1pPr>
              <a:defRPr sz="3200" b="1"/>
            </a:lvl1pPr>
            <a:lvl2pPr>
              <a:defRPr sz="3200" b="1"/>
            </a:lvl2pPr>
            <a:lvl3pPr>
              <a:defRPr sz="3200" b="1"/>
            </a:lvl3pPr>
            <a:lvl4pPr>
              <a:defRPr sz="3200" b="1"/>
            </a:lvl4pPr>
            <a:lvl5pPr>
              <a:defRPr sz="3200" b="1"/>
            </a:lvl5pPr>
          </a:lstStyle>
          <a:p>
            <a:pPr>
              <a:buNone/>
            </a:pPr>
            <a:r>
              <a:rPr lang="en-US" spc="-150" dirty="0" smtClean="0"/>
              <a:t>     </a:t>
            </a:r>
            <a:r>
              <a:rPr lang="en-US" spc="-150" dirty="0" smtClean="0">
                <a:effectLst>
                  <a:outerShdw blurRad="38100" dist="38100" dir="2700000" algn="tl">
                    <a:srgbClr val="000000">
                      <a:alpha val="43137"/>
                    </a:srgbClr>
                  </a:outerShdw>
                </a:effectLst>
              </a:rPr>
              <a:t>Life is a Blessing--Live it fully with divine intelligence of VOHU MANAH, with +ve mentality of Spentamainyus coupled with Truth, Righteousness and sense of fair play of ASHA with Power of VOHU  KHSHATHTRA and Dedication, Piety &amp; Commitment of ARMAITI to make this world a perfect place-HAURVATAT- (as AHURA MAZDA desires it to be with the Co-operation of Mankind), so that our soul merges into Eternity of AMERETAT</a:t>
            </a:r>
            <a:endParaRPr lang="en-IN" spc="-150" dirty="0" smtClean="0">
              <a:effectLst>
                <a:outerShdw blurRad="38100" dist="38100" dir="2700000" algn="tl">
                  <a:srgbClr val="000000">
                    <a:alpha val="43137"/>
                  </a:srgbClr>
                </a:outerShdw>
              </a:effectLst>
            </a:endParaRPr>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sky 5.jpg"/>
          <p:cNvPicPr>
            <a:picLocks noChangeAspect="1"/>
          </p:cNvPicPr>
          <p:nvPr/>
        </p:nvPicPr>
        <p:blipFill>
          <a:blip r:embed="rId2"/>
          <a:stretch>
            <a:fillRect/>
          </a:stretch>
        </p:blipFill>
        <p:spPr>
          <a:xfrm>
            <a:off x="-1" y="0"/>
            <a:ext cx="9143999" cy="6865951"/>
          </a:xfrm>
          <a:prstGeom prst="rect">
            <a:avLst/>
          </a:prstGeom>
        </p:spPr>
      </p:pic>
      <p:sp>
        <p:nvSpPr>
          <p:cNvPr id="2" name="Title 1"/>
          <p:cNvSpPr>
            <a:spLocks noGrp="1"/>
          </p:cNvSpPr>
          <p:nvPr>
            <p:ph type="title"/>
          </p:nvPr>
        </p:nvSpPr>
        <p:spPr>
          <a:xfrm>
            <a:off x="457200" y="133033"/>
            <a:ext cx="8229600" cy="822959"/>
          </a:xfrm>
        </p:spPr>
        <p:txBody>
          <a:bodyPr/>
          <a:lstStyle/>
          <a:p>
            <a:r>
              <a:rPr lang="en-US" dirty="0" smtClean="0">
                <a:solidFill>
                  <a:srgbClr val="FFFF99"/>
                </a:solidFill>
                <a:effectLst>
                  <a:outerShdw blurRad="38100" dist="38100" dir="2700000" algn="tl">
                    <a:srgbClr val="000000">
                      <a:alpha val="43137"/>
                    </a:srgbClr>
                  </a:outerShdw>
                </a:effectLst>
              </a:rPr>
              <a:t>QUOTE-1</a:t>
            </a:r>
            <a:endParaRPr lang="en-US" dirty="0">
              <a:solidFill>
                <a:srgbClr val="FFFF99"/>
              </a:solidFill>
              <a:effectLst>
                <a:outerShdw blurRad="38100" dist="38100" dir="2700000" algn="tl">
                  <a:srgbClr val="000000">
                    <a:alpha val="43137"/>
                  </a:srgbClr>
                </a:outerShdw>
              </a:effectLst>
            </a:endParaRPr>
          </a:p>
        </p:txBody>
      </p:sp>
      <p:sp>
        <p:nvSpPr>
          <p:cNvPr id="4" name="Content Placeholder 6"/>
          <p:cNvSpPr>
            <a:spLocks noGrp="1"/>
          </p:cNvSpPr>
          <p:nvPr>
            <p:ph sz="quarter" idx="13"/>
          </p:nvPr>
        </p:nvSpPr>
        <p:spPr>
          <a:xfrm>
            <a:off x="423951" y="1321032"/>
            <a:ext cx="8279474" cy="5029892"/>
          </a:xfrm>
        </p:spPr>
        <p:txBody>
          <a:bodyPr>
            <a:normAutofit fontScale="85000" lnSpcReduction="10000"/>
          </a:bodyPr>
          <a:lstStyle>
            <a:lvl1pPr>
              <a:defRPr sz="3200" b="1"/>
            </a:lvl1pPr>
            <a:lvl2pPr>
              <a:defRPr sz="3200" b="1"/>
            </a:lvl2pPr>
            <a:lvl3pPr>
              <a:defRPr sz="3200" b="1"/>
            </a:lvl3pPr>
            <a:lvl4pPr>
              <a:defRPr sz="3200" b="1"/>
            </a:lvl4pPr>
            <a:lvl5pPr>
              <a:defRPr sz="3200" b="1"/>
            </a:lvl5pPr>
          </a:lstStyle>
          <a:p>
            <a:pPr>
              <a:buNone/>
              <a:defRPr/>
            </a:pPr>
            <a:r>
              <a:rPr lang="en-US" dirty="0" smtClean="0"/>
              <a:t>    </a:t>
            </a:r>
            <a:r>
              <a:rPr lang="en-US" sz="3900" dirty="0" smtClean="0">
                <a:solidFill>
                  <a:schemeClr val="bg1"/>
                </a:solidFill>
                <a:effectLst>
                  <a:outerShdw blurRad="38100" dist="38100" dir="2700000" algn="tl">
                    <a:srgbClr val="000000">
                      <a:alpha val="43137"/>
                    </a:srgbClr>
                  </a:outerShdw>
                </a:effectLst>
              </a:rPr>
              <a:t>This balanced practical knowledge, as Mathew Arnold terms it, ‘The quality of scientific intelligence’, is the hallmark of the Zoroastrian religion. </a:t>
            </a:r>
          </a:p>
          <a:p>
            <a:pPr>
              <a:buNone/>
              <a:defRPr/>
            </a:pPr>
            <a:r>
              <a:rPr lang="en-US" sz="3900" dirty="0" smtClean="0">
                <a:solidFill>
                  <a:schemeClr val="bg1"/>
                </a:solidFill>
                <a:effectLst>
                  <a:outerShdw blurRad="38100" dist="38100" dir="2700000" algn="tl">
                    <a:srgbClr val="000000">
                      <a:alpha val="43137"/>
                    </a:srgbClr>
                  </a:outerShdw>
                </a:effectLst>
              </a:rPr>
              <a:t>	For in the final analyses, the practical side of a religion is more important than philosophical ideologies. Examining it from that standpoint, the Zoroastrian religion qualifies as being the finest of all religions.”   </a:t>
            </a:r>
          </a:p>
          <a:p>
            <a:pPr algn="r">
              <a:buNone/>
              <a:defRPr/>
            </a:pPr>
            <a:r>
              <a:rPr lang="en-US" sz="2600" dirty="0" smtClean="0">
                <a:solidFill>
                  <a:schemeClr val="bg1"/>
                </a:solidFill>
                <a:effectLst>
                  <a:outerShdw blurRad="38100" dist="38100" dir="2700000" algn="tl">
                    <a:srgbClr val="000000">
                      <a:alpha val="43137"/>
                    </a:srgbClr>
                  </a:outerShdw>
                </a:effectLst>
              </a:rPr>
              <a:t>--Samuel Liang in ‘A Modern Zoroastrian’ </a:t>
            </a:r>
          </a:p>
          <a:p>
            <a:pPr algn="r">
              <a:buNone/>
              <a:defRPr/>
            </a:pPr>
            <a:r>
              <a:rPr lang="en-US" sz="2600" dirty="0" smtClean="0">
                <a:solidFill>
                  <a:schemeClr val="bg1"/>
                </a:solidFill>
                <a:effectLst>
                  <a:outerShdw blurRad="38100" dist="38100" dir="2700000" algn="tl">
                    <a:srgbClr val="000000">
                      <a:alpha val="43137"/>
                    </a:srgbClr>
                  </a:outerShdw>
                </a:effectLst>
              </a:rPr>
              <a:t>pp 207,213,214.</a:t>
            </a:r>
          </a:p>
        </p:txBody>
      </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sky 10.jpg"/>
          <p:cNvPicPr>
            <a:picLocks noChangeAspect="1"/>
          </p:cNvPicPr>
          <p:nvPr/>
        </p:nvPicPr>
        <p:blipFill>
          <a:blip r:embed="rId2"/>
          <a:stretch>
            <a:fillRect/>
          </a:stretch>
        </p:blipFill>
        <p:spPr>
          <a:xfrm>
            <a:off x="0" y="0"/>
            <a:ext cx="9144000" cy="6858000"/>
          </a:xfrm>
          <a:prstGeom prst="rect">
            <a:avLst/>
          </a:prstGeom>
        </p:spPr>
      </p:pic>
      <p:sp>
        <p:nvSpPr>
          <p:cNvPr id="2" name="Title 1"/>
          <p:cNvSpPr>
            <a:spLocks noGrp="1"/>
          </p:cNvSpPr>
          <p:nvPr>
            <p:ph type="title"/>
          </p:nvPr>
        </p:nvSpPr>
        <p:spPr>
          <a:xfrm>
            <a:off x="457200" y="133033"/>
            <a:ext cx="8229600" cy="822959"/>
          </a:xfrm>
        </p:spPr>
        <p:txBody>
          <a:bodyPr/>
          <a:lstStyle/>
          <a:p>
            <a:r>
              <a:rPr lang="en-US" dirty="0" smtClean="0">
                <a:solidFill>
                  <a:srgbClr val="FFFF99"/>
                </a:solidFill>
                <a:effectLst>
                  <a:outerShdw blurRad="38100" dist="38100" dir="2700000" algn="tl">
                    <a:srgbClr val="000000">
                      <a:alpha val="43137"/>
                    </a:srgbClr>
                  </a:outerShdw>
                </a:effectLst>
              </a:rPr>
              <a:t>QUOTE-2</a:t>
            </a:r>
            <a:endParaRPr lang="en-US" dirty="0">
              <a:solidFill>
                <a:srgbClr val="FFFF99"/>
              </a:solidFill>
              <a:effectLst>
                <a:outerShdw blurRad="38100" dist="38100" dir="2700000" algn="tl">
                  <a:srgbClr val="000000">
                    <a:alpha val="43137"/>
                  </a:srgbClr>
                </a:outerShdw>
              </a:effectLst>
            </a:endParaRPr>
          </a:p>
        </p:txBody>
      </p:sp>
      <p:sp>
        <p:nvSpPr>
          <p:cNvPr id="6" name="Content Placeholder 6"/>
          <p:cNvSpPr>
            <a:spLocks noGrp="1"/>
          </p:cNvSpPr>
          <p:nvPr>
            <p:ph sz="quarter" idx="13"/>
          </p:nvPr>
        </p:nvSpPr>
        <p:spPr>
          <a:xfrm>
            <a:off x="441536" y="791308"/>
            <a:ext cx="8279474" cy="5462901"/>
          </a:xfrm>
        </p:spPr>
        <p:txBody>
          <a:bodyPr>
            <a:noAutofit/>
          </a:bodyPr>
          <a:lstStyle>
            <a:lvl1pPr>
              <a:defRPr sz="3200" b="1"/>
            </a:lvl1pPr>
            <a:lvl2pPr>
              <a:defRPr sz="3200" b="1"/>
            </a:lvl2pPr>
            <a:lvl3pPr>
              <a:defRPr sz="3200" b="1"/>
            </a:lvl3pPr>
            <a:lvl4pPr>
              <a:defRPr sz="3200" b="1"/>
            </a:lvl4pPr>
            <a:lvl5pPr>
              <a:defRPr sz="3200" b="1"/>
            </a:lvl5pPr>
          </a:lstStyle>
          <a:p>
            <a:pPr>
              <a:lnSpc>
                <a:spcPct val="150000"/>
              </a:lnSpc>
              <a:spcBef>
                <a:spcPts val="0"/>
              </a:spcBef>
              <a:buNone/>
              <a:defRPr/>
            </a:pPr>
            <a:r>
              <a:rPr lang="en-US" dirty="0" smtClean="0">
                <a:solidFill>
                  <a:schemeClr val="bg1"/>
                </a:solidFill>
                <a:effectLst>
                  <a:outerShdw blurRad="38100" dist="38100" dir="2700000" algn="tl">
                    <a:srgbClr val="000000">
                      <a:alpha val="43137"/>
                    </a:srgbClr>
                  </a:outerShdw>
                </a:effectLst>
              </a:rPr>
              <a:t>“Though surrounded by the believers in magical rites, he proclaimed in those dark days of unreason that :</a:t>
            </a:r>
          </a:p>
          <a:p>
            <a:pPr>
              <a:lnSpc>
                <a:spcPct val="150000"/>
              </a:lnSpc>
              <a:spcBef>
                <a:spcPts val="0"/>
              </a:spcBef>
              <a:buNone/>
              <a:defRPr/>
            </a:pPr>
            <a:r>
              <a:rPr lang="en-US" dirty="0" smtClean="0">
                <a:solidFill>
                  <a:schemeClr val="bg1"/>
                </a:solidFill>
                <a:effectLst>
                  <a:outerShdw blurRad="38100" dist="38100" dir="2700000" algn="tl">
                    <a:srgbClr val="000000">
                      <a:alpha val="43137"/>
                    </a:srgbClr>
                  </a:outerShdw>
                </a:effectLst>
              </a:rPr>
              <a:t>	Religion has its truth in its moral significance, not in external practices of imaginary value; </a:t>
            </a:r>
          </a:p>
          <a:p>
            <a:pPr>
              <a:lnSpc>
                <a:spcPct val="150000"/>
              </a:lnSpc>
              <a:spcBef>
                <a:spcPts val="0"/>
              </a:spcBef>
              <a:buNone/>
              <a:defRPr/>
            </a:pPr>
            <a:r>
              <a:rPr lang="en-US" dirty="0" smtClean="0">
                <a:solidFill>
                  <a:schemeClr val="bg1"/>
                </a:solidFill>
                <a:effectLst>
                  <a:outerShdw blurRad="38100" dist="38100" dir="2700000" algn="tl">
                    <a:srgbClr val="000000">
                      <a:alpha val="43137"/>
                    </a:srgbClr>
                  </a:outerShdw>
                </a:effectLst>
              </a:rPr>
              <a:t>	that it is to uphold man in his life of good thoughts, good words and good deeds”</a:t>
            </a:r>
          </a:p>
          <a:p>
            <a:pPr algn="r">
              <a:lnSpc>
                <a:spcPct val="150000"/>
              </a:lnSpc>
              <a:spcBef>
                <a:spcPts val="0"/>
              </a:spcBef>
              <a:buNone/>
              <a:defRPr/>
            </a:pPr>
            <a:r>
              <a:rPr lang="en-US" dirty="0" smtClean="0"/>
              <a:t>   </a:t>
            </a:r>
            <a:r>
              <a:rPr lang="en-US" sz="2400" dirty="0" smtClean="0">
                <a:solidFill>
                  <a:schemeClr val="bg1"/>
                </a:solidFill>
                <a:effectLst>
                  <a:outerShdw blurRad="38100" dist="38100" dir="2700000" algn="tl">
                    <a:srgbClr val="000000">
                      <a:alpha val="43137"/>
                    </a:srgbClr>
                  </a:outerShdw>
                </a:effectLst>
              </a:rPr>
              <a:t>--Tagore in  The Religion of Man</a:t>
            </a:r>
          </a:p>
        </p:txBody>
      </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sky 20.jpg"/>
          <p:cNvPicPr>
            <a:picLocks noChangeAspect="1"/>
          </p:cNvPicPr>
          <p:nvPr/>
        </p:nvPicPr>
        <p:blipFill>
          <a:blip r:embed="rId2"/>
          <a:stretch>
            <a:fillRect/>
          </a:stretch>
        </p:blipFill>
        <p:spPr>
          <a:xfrm>
            <a:off x="-1" y="0"/>
            <a:ext cx="9141615" cy="6858000"/>
          </a:xfrm>
          <a:prstGeom prst="rect">
            <a:avLst/>
          </a:prstGeom>
        </p:spPr>
      </p:pic>
      <p:sp>
        <p:nvSpPr>
          <p:cNvPr id="2" name="Title 1"/>
          <p:cNvSpPr>
            <a:spLocks noGrp="1"/>
          </p:cNvSpPr>
          <p:nvPr>
            <p:ph type="title"/>
          </p:nvPr>
        </p:nvSpPr>
        <p:spPr>
          <a:xfrm>
            <a:off x="457200" y="133033"/>
            <a:ext cx="8229600" cy="822959"/>
          </a:xfrm>
        </p:spPr>
        <p:txBody>
          <a:bodyPr/>
          <a:lstStyle/>
          <a:p>
            <a:r>
              <a:rPr lang="en-US" dirty="0" smtClean="0">
                <a:solidFill>
                  <a:srgbClr val="0033CC"/>
                </a:solidFill>
                <a:effectLst>
                  <a:outerShdw blurRad="38100" dist="38100" dir="2700000" algn="tl">
                    <a:srgbClr val="000000">
                      <a:alpha val="43137"/>
                    </a:srgbClr>
                  </a:outerShdw>
                </a:effectLst>
              </a:rPr>
              <a:t>QUOTES-3</a:t>
            </a:r>
            <a:endParaRPr lang="en-US" dirty="0">
              <a:solidFill>
                <a:srgbClr val="0033CC"/>
              </a:solidFill>
              <a:effectLst>
                <a:outerShdw blurRad="38100" dist="38100" dir="2700000" algn="tl">
                  <a:srgbClr val="000000">
                    <a:alpha val="43137"/>
                  </a:srgbClr>
                </a:outerShdw>
              </a:effectLst>
            </a:endParaRPr>
          </a:p>
        </p:txBody>
      </p:sp>
      <p:sp>
        <p:nvSpPr>
          <p:cNvPr id="5" name="Content Placeholder 6"/>
          <p:cNvSpPr>
            <a:spLocks noGrp="1"/>
          </p:cNvSpPr>
          <p:nvPr>
            <p:ph sz="quarter" idx="13"/>
          </p:nvPr>
        </p:nvSpPr>
        <p:spPr>
          <a:xfrm>
            <a:off x="423951" y="1083648"/>
            <a:ext cx="8279474" cy="5563340"/>
          </a:xfrm>
        </p:spPr>
        <p:txBody>
          <a:bodyPr>
            <a:noAutofit/>
          </a:bodyPr>
          <a:lstStyle>
            <a:lvl1pPr>
              <a:defRPr sz="3200" b="1"/>
            </a:lvl1pPr>
            <a:lvl2pPr>
              <a:defRPr sz="3200" b="1"/>
            </a:lvl2pPr>
            <a:lvl3pPr>
              <a:defRPr sz="3200" b="1"/>
            </a:lvl3pPr>
            <a:lvl4pPr>
              <a:defRPr sz="3200" b="1"/>
            </a:lvl4pPr>
            <a:lvl5pPr>
              <a:defRPr sz="3200" b="1"/>
            </a:lvl5pPr>
          </a:lstStyle>
          <a:p>
            <a:pPr marL="0">
              <a:lnSpc>
                <a:spcPct val="150000"/>
              </a:lnSpc>
              <a:spcAft>
                <a:spcPts val="600"/>
              </a:spcAft>
              <a:buNone/>
              <a:defRPr/>
            </a:pPr>
            <a:r>
              <a:rPr lang="en-US" dirty="0" smtClean="0">
                <a:effectLst>
                  <a:outerShdw blurRad="38100" dist="38100" dir="2700000" algn="tl">
                    <a:srgbClr val="000000">
                      <a:alpha val="43137"/>
                    </a:srgbClr>
                  </a:outerShdw>
                </a:effectLst>
              </a:rPr>
              <a:t>“Zarathushtra  was the first man we know who gave a definitely moral character and direction to religion, and at the same time preached the doctrine of monotheism, which offered an eternal foundation of reality to goodness as an ideal of perfection.”</a:t>
            </a:r>
          </a:p>
          <a:p>
            <a:pPr marL="0" algn="r">
              <a:lnSpc>
                <a:spcPct val="150000"/>
              </a:lnSpc>
              <a:spcAft>
                <a:spcPts val="600"/>
              </a:spcAft>
              <a:buNone/>
              <a:defRPr/>
            </a:pPr>
            <a:r>
              <a:rPr lang="en-US" sz="2400" dirty="0" smtClean="0"/>
              <a:t>   --Tagore</a:t>
            </a:r>
          </a:p>
        </p:txBody>
      </p:sp>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sky 19.jpg"/>
          <p:cNvPicPr>
            <a:picLocks noChangeAspect="1"/>
          </p:cNvPicPr>
          <p:nvPr/>
        </p:nvPicPr>
        <p:blipFill>
          <a:blip r:embed="rId2"/>
          <a:stretch>
            <a:fillRect/>
          </a:stretch>
        </p:blipFill>
        <p:spPr>
          <a:xfrm>
            <a:off x="0" y="0"/>
            <a:ext cx="9144000" cy="6865951"/>
          </a:xfrm>
          <a:prstGeom prst="rect">
            <a:avLst/>
          </a:prstGeom>
        </p:spPr>
      </p:pic>
      <p:sp>
        <p:nvSpPr>
          <p:cNvPr id="4" name="Content Placeholder 6"/>
          <p:cNvSpPr>
            <a:spLocks noGrp="1"/>
          </p:cNvSpPr>
          <p:nvPr>
            <p:ph sz="quarter" idx="13"/>
          </p:nvPr>
        </p:nvSpPr>
        <p:spPr>
          <a:xfrm>
            <a:off x="432263" y="2085963"/>
            <a:ext cx="8279474" cy="3057537"/>
          </a:xfrm>
        </p:spPr>
        <p:txBody>
          <a:bodyPr>
            <a:normAutofit lnSpcReduction="10000"/>
          </a:bodyPr>
          <a:lstStyle>
            <a:lvl1pPr>
              <a:defRPr sz="3200" b="1"/>
            </a:lvl1pPr>
            <a:lvl2pPr>
              <a:defRPr sz="3200" b="1"/>
            </a:lvl2pPr>
            <a:lvl3pPr>
              <a:defRPr sz="3200" b="1"/>
            </a:lvl3pPr>
            <a:lvl4pPr>
              <a:defRPr sz="3200" b="1"/>
            </a:lvl4pPr>
            <a:lvl5pPr>
              <a:defRPr sz="3200" b="1"/>
            </a:lvl5pPr>
          </a:lstStyle>
          <a:p>
            <a:pPr algn="ctr">
              <a:buNone/>
              <a:defRPr/>
            </a:pPr>
            <a:r>
              <a:rPr lang="en-US" sz="4000" dirty="0" smtClean="0">
                <a:effectLst>
                  <a:outerShdw blurRad="38100" dist="38100" dir="2700000" algn="tl">
                    <a:srgbClr val="000000">
                      <a:alpha val="43137"/>
                    </a:srgbClr>
                  </a:outerShdw>
                </a:effectLst>
              </a:rPr>
              <a:t>We might hardly conceive</a:t>
            </a:r>
          </a:p>
          <a:p>
            <a:pPr algn="ctr">
              <a:buNone/>
              <a:defRPr/>
            </a:pPr>
            <a:r>
              <a:rPr lang="en-US" sz="4000" dirty="0" smtClean="0">
                <a:effectLst>
                  <a:outerShdw blurRad="38100" dist="38100" dir="2700000" algn="tl">
                    <a:srgbClr val="000000">
                      <a:alpha val="43137"/>
                    </a:srgbClr>
                  </a:outerShdw>
                </a:effectLst>
              </a:rPr>
              <a:t>what the human belief would be now,</a:t>
            </a:r>
          </a:p>
          <a:p>
            <a:pPr algn="ctr">
              <a:buNone/>
              <a:defRPr/>
            </a:pPr>
            <a:r>
              <a:rPr lang="en-US" sz="4000" dirty="0" smtClean="0">
                <a:effectLst>
                  <a:outerShdw blurRad="38100" dist="38100" dir="2700000" algn="tl">
                    <a:srgbClr val="000000">
                      <a:alpha val="43137"/>
                    </a:srgbClr>
                  </a:outerShdw>
                </a:effectLst>
              </a:rPr>
              <a:t>had Zoroaster never existed.</a:t>
            </a:r>
          </a:p>
          <a:p>
            <a:pPr>
              <a:buNone/>
              <a:defRPr/>
            </a:pPr>
            <a:endParaRPr lang="en-US" dirty="0" smtClean="0"/>
          </a:p>
          <a:p>
            <a:pPr algn="r">
              <a:buNone/>
              <a:defRPr/>
            </a:pPr>
            <a:r>
              <a:rPr lang="en-US" sz="2400" dirty="0" smtClean="0"/>
              <a:t>---Francis Power Cobbe </a:t>
            </a:r>
            <a:endParaRPr lang="en-GB" sz="2400" dirty="0" smtClean="0"/>
          </a:p>
        </p:txBody>
      </p:sp>
      <p:sp>
        <p:nvSpPr>
          <p:cNvPr id="5" name="Title 1"/>
          <p:cNvSpPr>
            <a:spLocks noGrp="1"/>
          </p:cNvSpPr>
          <p:nvPr>
            <p:ph type="title"/>
          </p:nvPr>
        </p:nvSpPr>
        <p:spPr>
          <a:xfrm>
            <a:off x="457200" y="199506"/>
            <a:ext cx="8229600" cy="822959"/>
          </a:xfrm>
        </p:spPr>
        <p:txBody>
          <a:bodyPr/>
          <a:lstStyle/>
          <a:p>
            <a:r>
              <a:rPr lang="en-US" dirty="0" smtClean="0">
                <a:solidFill>
                  <a:srgbClr val="0033CC"/>
                </a:solidFill>
                <a:effectLst>
                  <a:outerShdw blurRad="38100" dist="38100" dir="2700000" algn="tl">
                    <a:srgbClr val="000000">
                      <a:alpha val="43137"/>
                    </a:srgbClr>
                  </a:outerShdw>
                </a:effectLst>
              </a:rPr>
              <a:t>QUOTE-4</a:t>
            </a:r>
            <a:endParaRPr lang="en-US" dirty="0">
              <a:solidFill>
                <a:srgbClr val="0033CC"/>
              </a:solidFill>
              <a:effectLst>
                <a:outerShdw blurRad="38100" dist="38100" dir="2700000" algn="tl">
                  <a:srgbClr val="000000">
                    <a:alpha val="43137"/>
                  </a:srgbClr>
                </a:outerShdw>
              </a:effectLst>
            </a:endParaRPr>
          </a:p>
        </p:txBody>
      </p:sp>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sky 14.jpg"/>
          <p:cNvPicPr>
            <a:picLocks noChangeAspect="1"/>
          </p:cNvPicPr>
          <p:nvPr/>
        </p:nvPicPr>
        <p:blipFill>
          <a:blip r:embed="rId2"/>
          <a:stretch>
            <a:fillRect/>
          </a:stretch>
        </p:blipFill>
        <p:spPr>
          <a:xfrm>
            <a:off x="-56216" y="1"/>
            <a:ext cx="9200216" cy="6858000"/>
          </a:xfrm>
          <a:prstGeom prst="rect">
            <a:avLst/>
          </a:prstGeom>
        </p:spPr>
      </p:pic>
      <p:sp>
        <p:nvSpPr>
          <p:cNvPr id="2" name="Title 1"/>
          <p:cNvSpPr>
            <a:spLocks noGrp="1"/>
          </p:cNvSpPr>
          <p:nvPr>
            <p:ph type="title"/>
          </p:nvPr>
        </p:nvSpPr>
        <p:spPr/>
        <p:txBody>
          <a:bodyPr>
            <a:normAutofit/>
          </a:bodyPr>
          <a:lstStyle/>
          <a:p>
            <a:r>
              <a:rPr lang="en-US" sz="3600" dirty="0" smtClean="0">
                <a:solidFill>
                  <a:schemeClr val="bg1"/>
                </a:solidFill>
                <a:effectLst>
                  <a:outerShdw blurRad="38100" dist="38100" dir="2700000" algn="tl">
                    <a:srgbClr val="000000">
                      <a:alpha val="43137"/>
                    </a:srgbClr>
                  </a:outerShdw>
                </a:effectLst>
              </a:rPr>
              <a:t>QUOTE-5</a:t>
            </a:r>
            <a:endParaRPr lang="en-US" sz="3600" dirty="0">
              <a:solidFill>
                <a:schemeClr val="bg1"/>
              </a:solidFill>
              <a:effectLst>
                <a:outerShdw blurRad="38100" dist="38100" dir="2700000" algn="tl">
                  <a:srgbClr val="000000">
                    <a:alpha val="43137"/>
                  </a:srgbClr>
                </a:outerShdw>
              </a:effectLst>
            </a:endParaRPr>
          </a:p>
        </p:txBody>
      </p:sp>
      <p:sp>
        <p:nvSpPr>
          <p:cNvPr id="4" name="Content Placeholder 6"/>
          <p:cNvSpPr>
            <a:spLocks noGrp="1"/>
          </p:cNvSpPr>
          <p:nvPr>
            <p:ph sz="quarter" idx="13"/>
          </p:nvPr>
        </p:nvSpPr>
        <p:spPr>
          <a:xfrm>
            <a:off x="423951" y="1074848"/>
            <a:ext cx="8279474" cy="5029892"/>
          </a:xfrm>
        </p:spPr>
        <p:txBody>
          <a:bodyPr>
            <a:normAutofit fontScale="85000" lnSpcReduction="20000"/>
          </a:bodyPr>
          <a:lstStyle>
            <a:lvl1pPr>
              <a:defRPr sz="3200" b="1"/>
            </a:lvl1pPr>
            <a:lvl2pPr>
              <a:defRPr sz="3200" b="1"/>
            </a:lvl2pPr>
            <a:lvl3pPr>
              <a:defRPr sz="3200" b="1"/>
            </a:lvl3pPr>
            <a:lvl4pPr>
              <a:defRPr sz="3200" b="1"/>
            </a:lvl4pPr>
            <a:lvl5pPr>
              <a:defRPr sz="3200" b="1"/>
            </a:lvl5pPr>
          </a:lstStyle>
          <a:p>
            <a:pPr indent="0">
              <a:buNone/>
              <a:defRPr/>
            </a:pPr>
            <a:r>
              <a:rPr lang="en-US" sz="4300" dirty="0" smtClean="0">
                <a:solidFill>
                  <a:schemeClr val="bg1"/>
                </a:solidFill>
                <a:effectLst>
                  <a:outerShdw blurRad="38100" dist="38100" dir="2700000" algn="tl">
                    <a:srgbClr val="000000">
                      <a:alpha val="43137"/>
                    </a:srgbClr>
                  </a:outerShdw>
                </a:effectLst>
              </a:rPr>
              <a:t>Zoroaster’s unique achievement is based on “the battle for the transcendence of the one God against the demons that do not exist”, </a:t>
            </a:r>
          </a:p>
          <a:p>
            <a:pPr indent="0">
              <a:buNone/>
              <a:defRPr/>
            </a:pPr>
            <a:r>
              <a:rPr lang="en-US" sz="4300" dirty="0" smtClean="0">
                <a:solidFill>
                  <a:schemeClr val="bg1"/>
                </a:solidFill>
                <a:effectLst>
                  <a:outerShdw blurRad="38100" dist="38100" dir="2700000" algn="tl">
                    <a:srgbClr val="000000">
                      <a:alpha val="43137"/>
                    </a:srgbClr>
                  </a:outerShdw>
                </a:effectLst>
              </a:rPr>
              <a:t>a battle of ethical rebellion against the great number of false deities. He  focused  his attention almost exclusively on man’s behavior and its moral drives largely disregarding the ritualism of the worship of God.</a:t>
            </a:r>
          </a:p>
          <a:p>
            <a:pPr indent="0" algn="r">
              <a:buNone/>
              <a:defRPr/>
            </a:pPr>
            <a:r>
              <a:rPr lang="en-US" sz="2400" dirty="0" smtClean="0">
                <a:solidFill>
                  <a:schemeClr val="bg1"/>
                </a:solidFill>
                <a:effectLst>
                  <a:outerShdw blurRad="38100" dist="38100" dir="2700000" algn="tl">
                    <a:srgbClr val="000000">
                      <a:alpha val="43137"/>
                    </a:srgbClr>
                  </a:outerShdw>
                </a:effectLst>
              </a:rPr>
              <a:t>—(Eckehard Kulke)--Jaspers</a:t>
            </a:r>
          </a:p>
        </p:txBody>
      </p:sp>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sky 16.jpg"/>
          <p:cNvPicPr>
            <a:picLocks noChangeAspect="1"/>
          </p:cNvPicPr>
          <p:nvPr/>
        </p:nvPicPr>
        <p:blipFill>
          <a:blip r:embed="rId2"/>
          <a:srcRect b="12949"/>
          <a:stretch>
            <a:fillRect/>
          </a:stretch>
        </p:blipFill>
        <p:spPr>
          <a:xfrm flipV="1">
            <a:off x="0" y="7951"/>
            <a:ext cx="9136966" cy="6858000"/>
          </a:xfrm>
          <a:prstGeom prst="rect">
            <a:avLst/>
          </a:prstGeom>
        </p:spPr>
      </p:pic>
      <p:sp>
        <p:nvSpPr>
          <p:cNvPr id="2" name="Title 1"/>
          <p:cNvSpPr>
            <a:spLocks noGrp="1"/>
          </p:cNvSpPr>
          <p:nvPr>
            <p:ph type="title"/>
          </p:nvPr>
        </p:nvSpPr>
        <p:spPr>
          <a:xfrm>
            <a:off x="457200" y="133033"/>
            <a:ext cx="8229600" cy="822959"/>
          </a:xfrm>
        </p:spPr>
        <p:txBody>
          <a:bodyPr/>
          <a:lstStyle/>
          <a:p>
            <a:r>
              <a:rPr lang="en-US" dirty="0" smtClean="0">
                <a:solidFill>
                  <a:srgbClr val="0033CC"/>
                </a:solidFill>
                <a:effectLst>
                  <a:outerShdw blurRad="38100" dist="38100" dir="2700000" algn="tl">
                    <a:srgbClr val="000000">
                      <a:alpha val="43137"/>
                    </a:srgbClr>
                  </a:outerShdw>
                </a:effectLst>
              </a:rPr>
              <a:t>QUOTE-6</a:t>
            </a:r>
            <a:endParaRPr lang="en-US" dirty="0">
              <a:solidFill>
                <a:srgbClr val="0033CC"/>
              </a:solidFill>
              <a:effectLst>
                <a:outerShdw blurRad="38100" dist="38100" dir="2700000" algn="tl">
                  <a:srgbClr val="000000">
                    <a:alpha val="43137"/>
                  </a:srgbClr>
                </a:outerShdw>
              </a:effectLst>
            </a:endParaRPr>
          </a:p>
        </p:txBody>
      </p:sp>
      <p:sp>
        <p:nvSpPr>
          <p:cNvPr id="5" name="Content Placeholder 6"/>
          <p:cNvSpPr>
            <a:spLocks noGrp="1"/>
          </p:cNvSpPr>
          <p:nvPr>
            <p:ph sz="quarter" idx="13"/>
          </p:nvPr>
        </p:nvSpPr>
        <p:spPr>
          <a:xfrm>
            <a:off x="536331" y="1321032"/>
            <a:ext cx="8255977" cy="5029892"/>
          </a:xfrm>
        </p:spPr>
        <p:txBody>
          <a:bodyPr>
            <a:normAutofit/>
          </a:bodyPr>
          <a:lstStyle>
            <a:lvl1pPr>
              <a:defRPr sz="3200" b="1"/>
            </a:lvl1pPr>
            <a:lvl2pPr>
              <a:defRPr sz="3200" b="1"/>
            </a:lvl2pPr>
            <a:lvl3pPr>
              <a:defRPr sz="3200" b="1"/>
            </a:lvl3pPr>
            <a:lvl4pPr>
              <a:defRPr sz="3200" b="1"/>
            </a:lvl4pPr>
            <a:lvl5pPr>
              <a:defRPr sz="3200" b="1"/>
            </a:lvl5pPr>
          </a:lstStyle>
          <a:p>
            <a:pPr>
              <a:buNone/>
              <a:defRPr/>
            </a:pPr>
            <a:r>
              <a:rPr lang="en-US" sz="2800" dirty="0" smtClean="0">
                <a:effectLst>
                  <a:outerShdw blurRad="38100" dist="38100" dir="2700000" algn="tl">
                    <a:srgbClr val="000000">
                      <a:alpha val="43137"/>
                    </a:srgbClr>
                  </a:outerShdw>
                </a:effectLst>
              </a:rPr>
              <a:t>“Zoroastrianism, in my view, is not a religion as</a:t>
            </a:r>
          </a:p>
          <a:p>
            <a:pPr>
              <a:buNone/>
              <a:defRPr/>
            </a:pPr>
            <a:r>
              <a:rPr lang="en-US" sz="2800" dirty="0" smtClean="0">
                <a:effectLst>
                  <a:outerShdw blurRad="38100" dist="38100" dir="2700000" algn="tl">
                    <a:srgbClr val="000000">
                      <a:alpha val="43137"/>
                    </a:srgbClr>
                  </a:outerShdw>
                </a:effectLst>
              </a:rPr>
              <a:t>Abrahamic religions have defined religion to be.</a:t>
            </a:r>
          </a:p>
          <a:p>
            <a:pPr>
              <a:buNone/>
              <a:defRPr/>
            </a:pPr>
            <a:r>
              <a:rPr lang="en-US" sz="2800" dirty="0" smtClean="0">
                <a:effectLst>
                  <a:outerShdw blurRad="38100" dist="38100" dir="2700000" algn="tl">
                    <a:srgbClr val="000000">
                      <a:alpha val="43137"/>
                    </a:srgbClr>
                  </a:outerShdw>
                </a:effectLst>
              </a:rPr>
              <a:t>It is a way of life not bound by any commandments or</a:t>
            </a:r>
          </a:p>
          <a:p>
            <a:pPr>
              <a:buNone/>
              <a:defRPr/>
            </a:pPr>
            <a:r>
              <a:rPr lang="en-US" sz="2800" dirty="0" smtClean="0">
                <a:effectLst>
                  <a:outerShdw blurRad="38100" dist="38100" dir="2700000" algn="tl">
                    <a:srgbClr val="000000">
                      <a:alpha val="43137"/>
                    </a:srgbClr>
                  </a:outerShdw>
                </a:effectLst>
              </a:rPr>
              <a:t>prescriptions.</a:t>
            </a:r>
          </a:p>
          <a:p>
            <a:pPr>
              <a:buNone/>
              <a:defRPr/>
            </a:pPr>
            <a:r>
              <a:rPr lang="en-US" sz="2800" dirty="0" smtClean="0">
                <a:effectLst>
                  <a:outerShdw blurRad="38100" dist="38100" dir="2700000" algn="tl">
                    <a:srgbClr val="000000">
                      <a:alpha val="43137"/>
                    </a:srgbClr>
                  </a:outerShdw>
                </a:effectLst>
              </a:rPr>
              <a:t>It is a teaching based on free choice, integrity,</a:t>
            </a:r>
          </a:p>
          <a:p>
            <a:pPr>
              <a:buNone/>
              <a:defRPr/>
            </a:pPr>
            <a:r>
              <a:rPr lang="en-US" sz="2800" dirty="0" smtClean="0">
                <a:effectLst>
                  <a:outerShdw blurRad="38100" dist="38100" dir="2700000" algn="tl">
                    <a:srgbClr val="000000">
                      <a:alpha val="43137"/>
                    </a:srgbClr>
                  </a:outerShdw>
                </a:effectLst>
              </a:rPr>
              <a:t>contribution, and inclusivity and premise of it all is</a:t>
            </a:r>
          </a:p>
          <a:p>
            <a:pPr>
              <a:buNone/>
              <a:defRPr/>
            </a:pPr>
            <a:r>
              <a:rPr lang="en-US" sz="2800" dirty="0" smtClean="0">
                <a:effectLst>
                  <a:outerShdw blurRad="38100" dist="38100" dir="2700000" algn="tl">
                    <a:srgbClr val="000000">
                      <a:alpha val="43137"/>
                    </a:srgbClr>
                  </a:outerShdw>
                </a:effectLst>
              </a:rPr>
              <a:t>grounded in one’s wisdom. It is an enlightened state of</a:t>
            </a:r>
          </a:p>
          <a:p>
            <a:pPr>
              <a:buNone/>
              <a:defRPr/>
            </a:pPr>
            <a:r>
              <a:rPr lang="en-US" sz="2800" dirty="0" smtClean="0">
                <a:effectLst>
                  <a:outerShdw blurRad="38100" dist="38100" dir="2700000" algn="tl">
                    <a:srgbClr val="000000">
                      <a:alpha val="43137"/>
                    </a:srgbClr>
                  </a:outerShdw>
                </a:effectLst>
              </a:rPr>
              <a:t>being in its true form.” </a:t>
            </a:r>
          </a:p>
          <a:p>
            <a:pPr algn="r">
              <a:buNone/>
              <a:defRPr/>
            </a:pPr>
            <a:r>
              <a:rPr lang="en-US" sz="2400" dirty="0" smtClean="0"/>
              <a:t>   ---J. Zarathosti</a:t>
            </a:r>
          </a:p>
        </p:txBody>
      </p:sp>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pic>
        <p:nvPicPr>
          <p:cNvPr id="5" name="Picture 6" descr="sedreh_pushi_2.jpg"/>
          <p:cNvPicPr>
            <a:picLocks noGrp="1" noChangeAspect="1"/>
          </p:cNvPicPr>
          <p:nvPr>
            <p:ph sz="quarter" idx="13"/>
          </p:nvPr>
        </p:nvPicPr>
        <p:blipFill>
          <a:blip r:embed="rId2" cstate="print"/>
          <a:srcRect/>
          <a:stretch>
            <a:fillRect/>
          </a:stretch>
        </p:blipFill>
        <p:spPr bwMode="auto">
          <a:xfrm>
            <a:off x="-672" y="-25539"/>
            <a:ext cx="9144672" cy="6883539"/>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a:defRPr/>
            </a:pPr>
            <a:fld id="{B06BFB5D-BDA7-47BE-8FDB-023B229989EB}" type="slidenum">
              <a:rPr lang="en-GB" smtClean="0"/>
              <a:pPr>
                <a:defRPr/>
              </a:pPr>
              <a:t>58</a:t>
            </a:fld>
            <a:endParaRPr lang="en-GB" dirty="0"/>
          </a:p>
        </p:txBody>
      </p:sp>
      <p:pic>
        <p:nvPicPr>
          <p:cNvPr id="5" name="Picture 4" descr="moscow_sedreh_pushi"/>
          <p:cNvPicPr>
            <a:picLocks noChangeAspect="1" noChangeArrowheads="1"/>
          </p:cNvPicPr>
          <p:nvPr/>
        </p:nvPicPr>
        <p:blipFill>
          <a:blip r:embed="rId2" cstate="print"/>
          <a:srcRect/>
          <a:stretch>
            <a:fillRect/>
          </a:stretch>
        </p:blipFill>
        <p:spPr bwMode="auto">
          <a:xfrm>
            <a:off x="114300" y="114300"/>
            <a:ext cx="8924192" cy="6858000"/>
          </a:xfrm>
          <a:prstGeom prst="rect">
            <a:avLst/>
          </a:prstGeom>
          <a:ln w="228600" cap="sq" cmpd="thickThin">
            <a:solidFill>
              <a:srgbClr val="000000"/>
            </a:solidFill>
            <a:prstDash val="solid"/>
            <a:miter lim="800000"/>
          </a:ln>
          <a:effectLst>
            <a:innerShdw blurRad="76200">
              <a:srgbClr val="000000"/>
            </a:innerShdw>
          </a:effectLst>
        </p:spPr>
      </p:pic>
    </p:spTree>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pic>
        <p:nvPicPr>
          <p:cNvPr id="4" name="Content Placeholder 4" descr="wien-ce9-400_jpg-for-web.jpg"/>
          <p:cNvPicPr>
            <a:picLocks noGrp="1" noChangeAspect="1"/>
          </p:cNvPicPr>
          <p:nvPr>
            <p:ph sz="quarter" idx="13"/>
          </p:nvPr>
        </p:nvPicPr>
        <p:blipFill>
          <a:blip r:embed="rId2" cstate="print"/>
          <a:stretch>
            <a:fillRect/>
          </a:stretch>
        </p:blipFill>
        <p:spPr>
          <a:xfrm>
            <a:off x="0" y="-1"/>
            <a:ext cx="9319846" cy="6989885"/>
          </a:xfrm>
          <a:prstGeom prst="rect">
            <a:avLst/>
          </a:prstGeom>
          <a:ln w="228600" cap="sq" cmpd="thickThin">
            <a:solidFill>
              <a:srgbClr val="000000"/>
            </a:solidFill>
          </a:ln>
          <a:effectLst>
            <a:innerShdw blurRad="76200">
              <a:srgbClr val="000000"/>
            </a:innerShdw>
          </a:effectLst>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sky 9.jpg"/>
          <p:cNvPicPr>
            <a:picLocks noChangeAspect="1"/>
          </p:cNvPicPr>
          <p:nvPr/>
        </p:nvPicPr>
        <p:blipFill>
          <a:blip r:embed="rId2"/>
          <a:srcRect l="2212"/>
          <a:stretch>
            <a:fillRect/>
          </a:stretch>
        </p:blipFill>
        <p:spPr>
          <a:xfrm>
            <a:off x="1" y="0"/>
            <a:ext cx="9144000" cy="6858000"/>
          </a:xfrm>
          <a:prstGeom prst="rect">
            <a:avLst/>
          </a:prstGeom>
        </p:spPr>
      </p:pic>
      <p:sp>
        <p:nvSpPr>
          <p:cNvPr id="3" name="Rectangle 12"/>
          <p:cNvSpPr txBox="1">
            <a:spLocks noChangeArrowheads="1"/>
          </p:cNvSpPr>
          <p:nvPr/>
        </p:nvSpPr>
        <p:spPr>
          <a:xfrm>
            <a:off x="685800" y="397661"/>
            <a:ext cx="7772400" cy="750887"/>
          </a:xfrm>
          <a:prstGeom prst="rect">
            <a:avLst/>
          </a:prstGeom>
        </p:spPr>
        <p:txBody>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1" i="0" u="none" strike="noStrike" kern="1200" cap="none" spc="0" normalizeH="0" baseline="0" noProof="0" dirty="0" smtClean="0">
                <a:ln>
                  <a:noFill/>
                </a:ln>
                <a:solidFill>
                  <a:srgbClr val="FFFF99"/>
                </a:solidFill>
                <a:effectLst>
                  <a:outerShdw blurRad="50800" dist="38100" dir="2700000" algn="tl" rotWithShape="0">
                    <a:prstClr val="black">
                      <a:alpha val="40000"/>
                    </a:prstClr>
                  </a:outerShdw>
                </a:effectLst>
                <a:uLnTx/>
                <a:uFillTx/>
                <a:latin typeface="+mj-lt"/>
                <a:ea typeface="+mj-ea"/>
                <a:cs typeface="+mj-cs"/>
              </a:rPr>
              <a:t>THREE PRAYERS</a:t>
            </a:r>
          </a:p>
        </p:txBody>
      </p:sp>
      <p:sp>
        <p:nvSpPr>
          <p:cNvPr id="4" name="Rectangle 13"/>
          <p:cNvSpPr txBox="1">
            <a:spLocks noChangeArrowheads="1"/>
          </p:cNvSpPr>
          <p:nvPr/>
        </p:nvSpPr>
        <p:spPr>
          <a:xfrm>
            <a:off x="2197557" y="1488333"/>
            <a:ext cx="4748885" cy="5473700"/>
          </a:xfrm>
          <a:prstGeom prst="rect">
            <a:avLst/>
          </a:prstGeom>
          <a:effectLst>
            <a:glow rad="101600">
              <a:schemeClr val="accent5">
                <a:satMod val="175000"/>
                <a:alpha val="40000"/>
              </a:schemeClr>
            </a:glow>
          </a:effectLst>
        </p:spPr>
        <p:txBody>
          <a:bodyPr/>
          <a:lstStyle/>
          <a:p>
            <a:pPr marL="342900" marR="0" lvl="0" indent="-342900" algn="ctr" defTabSz="914400" rtl="0" eaLnBrk="1" fontAlgn="auto" latinLnBrk="0" hangingPunct="1">
              <a:lnSpc>
                <a:spcPct val="200000"/>
              </a:lnSpc>
              <a:spcBef>
                <a:spcPct val="20000"/>
              </a:spcBef>
              <a:spcAft>
                <a:spcPts val="0"/>
              </a:spcAft>
              <a:buClrTx/>
              <a:buSzTx/>
              <a:buFont typeface="Arial" pitchFamily="34" charset="0"/>
              <a:buChar char="•"/>
              <a:tabLst/>
              <a:defRPr/>
            </a:pPr>
            <a:r>
              <a:rPr kumimoji="0" lang="en-US" sz="3600" b="1" i="0" u="none" strike="noStrike" kern="1200" normalizeH="0" baseline="0" noProof="0" dirty="0" smtClean="0">
                <a:ln w="18415" cmpd="sng">
                  <a:solidFill>
                    <a:srgbClr val="FFFFFF"/>
                  </a:solidFill>
                  <a:prstDash val="solid"/>
                </a:ln>
                <a:solidFill>
                  <a:srgbClr val="FFFFFF"/>
                </a:solidFill>
                <a:effectLst>
                  <a:outerShdw blurRad="63500" dir="3600000" algn="tl" rotWithShape="0">
                    <a:srgbClr val="000000">
                      <a:alpha val="70000"/>
                    </a:srgbClr>
                  </a:outerShdw>
                </a:effectLst>
                <a:uLnTx/>
                <a:uFillTx/>
                <a:latin typeface="+mn-lt"/>
                <a:ea typeface="+mn-ea"/>
                <a:cs typeface="+mn-cs"/>
              </a:rPr>
              <a:t>Ashem Vohu</a:t>
            </a:r>
          </a:p>
          <a:p>
            <a:pPr marL="342900" marR="0" lvl="0" indent="-342900" algn="ctr" defTabSz="914400" rtl="0" eaLnBrk="1" fontAlgn="auto" latinLnBrk="0" hangingPunct="1">
              <a:lnSpc>
                <a:spcPct val="200000"/>
              </a:lnSpc>
              <a:spcBef>
                <a:spcPct val="20000"/>
              </a:spcBef>
              <a:spcAft>
                <a:spcPts val="0"/>
              </a:spcAft>
              <a:buClrTx/>
              <a:buSzTx/>
              <a:buFont typeface="Arial" pitchFamily="34" charset="0"/>
              <a:buChar char="•"/>
              <a:tabLst/>
              <a:defRPr/>
            </a:pPr>
            <a:r>
              <a:rPr kumimoji="0" lang="en-US" sz="3600" b="1" i="0" u="none" strike="noStrike" kern="1200" normalizeH="0" baseline="0" noProof="0" dirty="0" smtClean="0">
                <a:ln w="18415" cmpd="sng">
                  <a:solidFill>
                    <a:srgbClr val="FFFFFF"/>
                  </a:solidFill>
                  <a:prstDash val="solid"/>
                </a:ln>
                <a:solidFill>
                  <a:srgbClr val="FFFFFF"/>
                </a:solidFill>
                <a:effectLst>
                  <a:outerShdw blurRad="63500" dir="3600000" algn="tl" rotWithShape="0">
                    <a:srgbClr val="000000">
                      <a:alpha val="70000"/>
                    </a:srgbClr>
                  </a:outerShdw>
                </a:effectLst>
                <a:uLnTx/>
                <a:uFillTx/>
                <a:latin typeface="+mn-lt"/>
                <a:ea typeface="+mn-ea"/>
                <a:cs typeface="+mn-cs"/>
              </a:rPr>
              <a:t>Ahnuvar</a:t>
            </a:r>
          </a:p>
          <a:p>
            <a:pPr marL="342900" marR="0" lvl="0" indent="-342900" algn="ctr" defTabSz="914400" rtl="0" eaLnBrk="1" fontAlgn="auto" latinLnBrk="0" hangingPunct="1">
              <a:lnSpc>
                <a:spcPct val="200000"/>
              </a:lnSpc>
              <a:spcBef>
                <a:spcPct val="20000"/>
              </a:spcBef>
              <a:spcAft>
                <a:spcPts val="0"/>
              </a:spcAft>
              <a:buClrTx/>
              <a:buSzTx/>
              <a:buFont typeface="Arial" pitchFamily="34" charset="0"/>
              <a:buChar char="•"/>
              <a:tabLst/>
              <a:defRPr/>
            </a:pPr>
            <a:r>
              <a:rPr kumimoji="0" lang="en-US" sz="3600" b="1" i="0" u="none" strike="noStrike" kern="1200" normalizeH="0" baseline="0" noProof="0" dirty="0" smtClean="0">
                <a:ln w="18415" cmpd="sng">
                  <a:solidFill>
                    <a:srgbClr val="FFFFFF"/>
                  </a:solidFill>
                  <a:prstDash val="solid"/>
                </a:ln>
                <a:solidFill>
                  <a:srgbClr val="FFFFFF"/>
                </a:solidFill>
                <a:effectLst>
                  <a:outerShdw blurRad="63500" dir="3600000" algn="tl" rotWithShape="0">
                    <a:srgbClr val="000000">
                      <a:alpha val="70000"/>
                    </a:srgbClr>
                  </a:outerShdw>
                </a:effectLst>
                <a:uLnTx/>
                <a:uFillTx/>
                <a:latin typeface="+mn-lt"/>
                <a:ea typeface="+mn-ea"/>
                <a:cs typeface="+mn-cs"/>
              </a:rPr>
              <a:t>Yenghe Hatam</a:t>
            </a:r>
          </a:p>
        </p:txBody>
      </p:sp>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sky 10.jpg"/>
          <p:cNvPicPr>
            <a:picLocks noChangeAspect="1"/>
          </p:cNvPicPr>
          <p:nvPr/>
        </p:nvPicPr>
        <p:blipFill>
          <a:blip r:embed="rId2"/>
          <a:stretch>
            <a:fillRect/>
          </a:stretch>
        </p:blipFill>
        <p:spPr>
          <a:xfrm>
            <a:off x="0" y="0"/>
            <a:ext cx="9144000" cy="6858000"/>
          </a:xfrm>
          <a:prstGeom prst="rect">
            <a:avLst/>
          </a:prstGeom>
        </p:spPr>
      </p:pic>
      <p:sp>
        <p:nvSpPr>
          <p:cNvPr id="2" name="Title 1"/>
          <p:cNvSpPr>
            <a:spLocks noGrp="1"/>
          </p:cNvSpPr>
          <p:nvPr>
            <p:ph type="title"/>
          </p:nvPr>
        </p:nvSpPr>
        <p:spPr>
          <a:xfrm>
            <a:off x="457200" y="133033"/>
            <a:ext cx="8229600" cy="822959"/>
          </a:xfrm>
        </p:spPr>
        <p:txBody>
          <a:bodyPr/>
          <a:lstStyle/>
          <a:p>
            <a:r>
              <a:rPr lang="en-US" dirty="0" smtClean="0">
                <a:solidFill>
                  <a:srgbClr val="FFFF99"/>
                </a:solidFill>
                <a:effectLst>
                  <a:outerShdw blurRad="38100" dist="38100" dir="2700000" algn="tl">
                    <a:srgbClr val="000000">
                      <a:alpha val="43137"/>
                    </a:srgbClr>
                  </a:outerShdw>
                </a:effectLst>
              </a:rPr>
              <a:t>QUOTE-7</a:t>
            </a:r>
            <a:endParaRPr lang="en-US" dirty="0">
              <a:solidFill>
                <a:srgbClr val="FFFF99"/>
              </a:solidFill>
              <a:effectLst>
                <a:outerShdw blurRad="38100" dist="38100" dir="2700000" algn="tl">
                  <a:srgbClr val="000000">
                    <a:alpha val="43137"/>
                  </a:srgbClr>
                </a:outerShdw>
              </a:effectLst>
            </a:endParaRPr>
          </a:p>
        </p:txBody>
      </p:sp>
      <p:sp>
        <p:nvSpPr>
          <p:cNvPr id="4" name="Content Placeholder 6"/>
          <p:cNvSpPr>
            <a:spLocks noGrp="1"/>
          </p:cNvSpPr>
          <p:nvPr>
            <p:ph sz="quarter" idx="13"/>
          </p:nvPr>
        </p:nvSpPr>
        <p:spPr>
          <a:xfrm>
            <a:off x="386862" y="986925"/>
            <a:ext cx="8369317" cy="5029892"/>
          </a:xfrm>
        </p:spPr>
        <p:txBody>
          <a:bodyPr>
            <a:noAutofit/>
          </a:bodyPr>
          <a:lstStyle>
            <a:lvl1pPr>
              <a:defRPr sz="3200" b="1"/>
            </a:lvl1pPr>
            <a:lvl2pPr>
              <a:defRPr sz="3200" b="1"/>
            </a:lvl2pPr>
            <a:lvl3pPr>
              <a:defRPr sz="3200" b="1"/>
            </a:lvl3pPr>
            <a:lvl4pPr>
              <a:defRPr sz="3200" b="1"/>
            </a:lvl4pPr>
            <a:lvl5pPr>
              <a:defRPr sz="3200" b="1"/>
            </a:lvl5pPr>
          </a:lstStyle>
          <a:p>
            <a:pPr>
              <a:buNone/>
              <a:defRPr/>
            </a:pPr>
            <a:r>
              <a:rPr lang="en-US" sz="2800" dirty="0" smtClean="0">
                <a:effectLst>
                  <a:outerShdw blurRad="38100" dist="38100" dir="2700000" algn="tl">
                    <a:srgbClr val="000000">
                      <a:alpha val="43137"/>
                    </a:srgbClr>
                  </a:outerShdw>
                </a:effectLst>
              </a:rPr>
              <a:t>Gautama Buddha says - ‘Kalmo Satta’</a:t>
            </a:r>
          </a:p>
          <a:p>
            <a:pPr>
              <a:buNone/>
              <a:defRPr/>
            </a:pPr>
            <a:r>
              <a:rPr lang="en-US" sz="2800" dirty="0" smtClean="0">
                <a:effectLst>
                  <a:outerShdw blurRad="38100" dist="38100" dir="2700000" algn="tl">
                    <a:srgbClr val="000000">
                      <a:alpha val="43137"/>
                    </a:srgbClr>
                  </a:outerShdw>
                </a:effectLst>
              </a:rPr>
              <a:t>-  “Believe not what you hear;</a:t>
            </a:r>
          </a:p>
          <a:p>
            <a:pPr>
              <a:buNone/>
              <a:defRPr/>
            </a:pPr>
            <a:r>
              <a:rPr lang="en-US" sz="2800" dirty="0" smtClean="0">
                <a:effectLst>
                  <a:outerShdw blurRad="38100" dist="38100" dir="2700000" algn="tl">
                    <a:srgbClr val="000000">
                      <a:alpha val="43137"/>
                    </a:srgbClr>
                  </a:outerShdw>
                </a:effectLst>
              </a:rPr>
              <a:t>-   believe not legends; </a:t>
            </a:r>
          </a:p>
          <a:p>
            <a:pPr>
              <a:buNone/>
              <a:defRPr/>
            </a:pPr>
            <a:r>
              <a:rPr lang="en-US" sz="2800" dirty="0" smtClean="0">
                <a:effectLst>
                  <a:outerShdw blurRad="38100" dist="38100" dir="2700000" algn="tl">
                    <a:srgbClr val="000000">
                      <a:alpha val="43137"/>
                    </a:srgbClr>
                  </a:outerShdw>
                </a:effectLst>
              </a:rPr>
              <a:t>-   believe not gossip, </a:t>
            </a:r>
          </a:p>
          <a:p>
            <a:pPr>
              <a:buFontTx/>
              <a:buChar char="-"/>
              <a:defRPr/>
            </a:pPr>
            <a:r>
              <a:rPr lang="en-US" sz="2800" dirty="0" smtClean="0">
                <a:effectLst>
                  <a:outerShdw blurRad="38100" dist="38100" dir="2700000" algn="tl">
                    <a:srgbClr val="000000">
                      <a:alpha val="43137"/>
                    </a:srgbClr>
                  </a:outerShdw>
                </a:effectLst>
              </a:rPr>
              <a:t>believe not what you are habituated to listening</a:t>
            </a:r>
            <a:br>
              <a:rPr lang="en-US" sz="2800" dirty="0" smtClean="0">
                <a:effectLst>
                  <a:outerShdw blurRad="38100" dist="38100" dir="2700000" algn="tl">
                    <a:srgbClr val="000000">
                      <a:alpha val="43137"/>
                    </a:srgbClr>
                  </a:outerShdw>
                </a:effectLst>
              </a:rPr>
            </a:br>
            <a:r>
              <a:rPr lang="en-US" sz="2800" dirty="0" smtClean="0">
                <a:effectLst>
                  <a:outerShdw blurRad="38100" dist="38100" dir="2700000" algn="tl">
                    <a:srgbClr val="000000">
                      <a:alpha val="43137"/>
                    </a:srgbClr>
                  </a:outerShdw>
                </a:effectLst>
              </a:rPr>
              <a:t>to since childhood; </a:t>
            </a:r>
          </a:p>
          <a:p>
            <a:pPr>
              <a:buFontTx/>
              <a:buChar char="-"/>
              <a:defRPr/>
            </a:pPr>
            <a:r>
              <a:rPr lang="en-US" sz="2800" dirty="0" smtClean="0">
                <a:effectLst>
                  <a:outerShdw blurRad="38100" dist="38100" dir="2700000" algn="tl">
                    <a:srgbClr val="000000">
                      <a:alpha val="43137"/>
                    </a:srgbClr>
                  </a:outerShdw>
                </a:effectLst>
              </a:rPr>
              <a:t>believe not because it comes from the lips of the</a:t>
            </a:r>
            <a:br>
              <a:rPr lang="en-US" sz="2800" dirty="0" smtClean="0">
                <a:effectLst>
                  <a:outerShdw blurRad="38100" dist="38100" dir="2700000" algn="tl">
                    <a:srgbClr val="000000">
                      <a:alpha val="43137"/>
                    </a:srgbClr>
                  </a:outerShdw>
                </a:effectLst>
              </a:rPr>
            </a:br>
            <a:r>
              <a:rPr lang="en-US" sz="2800" dirty="0" smtClean="0">
                <a:effectLst>
                  <a:outerShdw blurRad="38100" dist="38100" dir="2700000" algn="tl">
                    <a:srgbClr val="000000">
                      <a:alpha val="43137"/>
                    </a:srgbClr>
                  </a:outerShdw>
                </a:effectLst>
              </a:rPr>
              <a:t>elders; </a:t>
            </a:r>
          </a:p>
          <a:p>
            <a:pPr>
              <a:buFontTx/>
              <a:buChar char="-"/>
              <a:defRPr/>
            </a:pPr>
            <a:r>
              <a:rPr lang="en-US" sz="2800" dirty="0" smtClean="0">
                <a:effectLst>
                  <a:outerShdw blurRad="38100" dist="38100" dir="2700000" algn="tl">
                    <a:srgbClr val="000000">
                      <a:alpha val="43137"/>
                    </a:srgbClr>
                  </a:outerShdw>
                </a:effectLst>
              </a:rPr>
              <a:t>but apply it to your own study, examine it, ponder on it and believe only what your  intelligence accepts.”</a:t>
            </a:r>
          </a:p>
        </p:txBody>
      </p:sp>
    </p:spTree>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blue sky with rainbow.jpg"/>
          <p:cNvPicPr>
            <a:picLocks noChangeAspect="1"/>
          </p:cNvPicPr>
          <p:nvPr/>
        </p:nvPicPr>
        <p:blipFill>
          <a:blip r:embed="rId2"/>
          <a:stretch>
            <a:fillRect/>
          </a:stretch>
        </p:blipFill>
        <p:spPr>
          <a:xfrm>
            <a:off x="0" y="0"/>
            <a:ext cx="9143999" cy="6858000"/>
          </a:xfrm>
          <a:prstGeom prst="rect">
            <a:avLst/>
          </a:prstGeom>
        </p:spPr>
      </p:pic>
      <p:sp>
        <p:nvSpPr>
          <p:cNvPr id="2" name="Title 1"/>
          <p:cNvSpPr>
            <a:spLocks noGrp="1"/>
          </p:cNvSpPr>
          <p:nvPr>
            <p:ph type="title"/>
          </p:nvPr>
        </p:nvSpPr>
        <p:spPr>
          <a:xfrm>
            <a:off x="457200" y="133033"/>
            <a:ext cx="8229600" cy="822959"/>
          </a:xfrm>
        </p:spPr>
        <p:txBody>
          <a:bodyPr/>
          <a:lstStyle/>
          <a:p>
            <a:r>
              <a:rPr lang="en-US" dirty="0" smtClean="0">
                <a:solidFill>
                  <a:srgbClr val="FFFF99"/>
                </a:solidFill>
                <a:effectLst>
                  <a:outerShdw blurRad="38100" dist="38100" dir="2700000" algn="tl">
                    <a:srgbClr val="000000">
                      <a:alpha val="43137"/>
                    </a:srgbClr>
                  </a:outerShdw>
                </a:effectLst>
              </a:rPr>
              <a:t>QUOTE-8</a:t>
            </a:r>
            <a:endParaRPr lang="en-US" dirty="0">
              <a:solidFill>
                <a:srgbClr val="FFFF99"/>
              </a:solidFill>
              <a:effectLst>
                <a:outerShdw blurRad="38100" dist="38100" dir="2700000" algn="tl">
                  <a:srgbClr val="000000">
                    <a:alpha val="43137"/>
                  </a:srgbClr>
                </a:outerShdw>
              </a:effectLst>
            </a:endParaRPr>
          </a:p>
        </p:txBody>
      </p:sp>
      <p:sp>
        <p:nvSpPr>
          <p:cNvPr id="5" name="Content Placeholder 6"/>
          <p:cNvSpPr>
            <a:spLocks noGrp="1"/>
          </p:cNvSpPr>
          <p:nvPr>
            <p:ph sz="quarter" idx="13"/>
          </p:nvPr>
        </p:nvSpPr>
        <p:spPr>
          <a:xfrm>
            <a:off x="432263" y="1189148"/>
            <a:ext cx="8279474" cy="5029892"/>
          </a:xfrm>
        </p:spPr>
        <p:txBody>
          <a:bodyPr>
            <a:normAutofit fontScale="85000" lnSpcReduction="20000"/>
          </a:bodyPr>
          <a:lstStyle>
            <a:lvl1pPr>
              <a:defRPr sz="3200" b="1"/>
            </a:lvl1pPr>
            <a:lvl2pPr>
              <a:defRPr sz="3200" b="1"/>
            </a:lvl2pPr>
            <a:lvl3pPr>
              <a:defRPr sz="3200" b="1"/>
            </a:lvl3pPr>
            <a:lvl4pPr>
              <a:defRPr sz="3200" b="1"/>
            </a:lvl4pPr>
            <a:lvl5pPr>
              <a:defRPr sz="3200" b="1"/>
            </a:lvl5pPr>
          </a:lstStyle>
          <a:p>
            <a:pPr>
              <a:lnSpc>
                <a:spcPct val="150000"/>
              </a:lnSpc>
            </a:pPr>
            <a:r>
              <a:rPr lang="en-US" sz="3500" dirty="0" smtClean="0">
                <a:effectLst>
                  <a:outerShdw blurRad="38100" dist="38100" dir="2700000" algn="tl">
                    <a:srgbClr val="000000">
                      <a:alpha val="43137"/>
                    </a:srgbClr>
                  </a:outerShdw>
                </a:effectLst>
              </a:rPr>
              <a:t>In Zoroastrianism man is the focal point upon whom the whole corpus of the good religion rests. He is seen to be the prime agent through whom the theory and practice of the religion are tested and put in to action for it is the task of man to bring about the final renovation and healing of the world.</a:t>
            </a:r>
          </a:p>
          <a:p>
            <a:endParaRPr lang="en-US" dirty="0" smtClean="0"/>
          </a:p>
          <a:p>
            <a:pPr algn="r"/>
            <a:r>
              <a:rPr lang="en-US" sz="2000" dirty="0" smtClean="0"/>
              <a:t>Khojeste Mistree—in Zoroastrianism An Ethic Perspective</a:t>
            </a:r>
          </a:p>
          <a:p>
            <a:endParaRPr lang="en-IN" dirty="0"/>
          </a:p>
        </p:txBody>
      </p:sp>
    </p:spTree>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high res sky.jpg"/>
          <p:cNvPicPr>
            <a:picLocks noChangeAspect="1"/>
          </p:cNvPicPr>
          <p:nvPr/>
        </p:nvPicPr>
        <p:blipFill>
          <a:blip r:embed="rId2"/>
          <a:stretch>
            <a:fillRect/>
          </a:stretch>
        </p:blipFill>
        <p:spPr>
          <a:xfrm>
            <a:off x="0" y="0"/>
            <a:ext cx="9144000" cy="6875721"/>
          </a:xfrm>
          <a:prstGeom prst="rect">
            <a:avLst/>
          </a:prstGeom>
        </p:spPr>
      </p:pic>
      <p:sp>
        <p:nvSpPr>
          <p:cNvPr id="2" name="Title 1"/>
          <p:cNvSpPr>
            <a:spLocks noGrp="1"/>
          </p:cNvSpPr>
          <p:nvPr>
            <p:ph type="title"/>
          </p:nvPr>
        </p:nvSpPr>
        <p:spPr/>
        <p:txBody>
          <a:bodyPr/>
          <a:lstStyle/>
          <a:p>
            <a:r>
              <a:rPr lang="en-US" dirty="0" smtClean="0">
                <a:solidFill>
                  <a:srgbClr val="FFFF99"/>
                </a:solidFill>
                <a:effectLst>
                  <a:outerShdw blurRad="38100" dist="38100" dir="2700000" algn="tl">
                    <a:srgbClr val="000000">
                      <a:alpha val="43137"/>
                    </a:srgbClr>
                  </a:outerShdw>
                </a:effectLst>
              </a:rPr>
              <a:t>QUOTE-10</a:t>
            </a:r>
            <a:endParaRPr lang="en-US" dirty="0">
              <a:solidFill>
                <a:srgbClr val="FFFF99"/>
              </a:solidFill>
              <a:effectLst>
                <a:outerShdw blurRad="38100" dist="38100" dir="2700000" algn="tl">
                  <a:srgbClr val="000000">
                    <a:alpha val="43137"/>
                  </a:srgbClr>
                </a:outerShdw>
              </a:effectLst>
            </a:endParaRPr>
          </a:p>
        </p:txBody>
      </p:sp>
      <p:sp>
        <p:nvSpPr>
          <p:cNvPr id="4" name="Content Placeholder 6"/>
          <p:cNvSpPr>
            <a:spLocks noGrp="1"/>
          </p:cNvSpPr>
          <p:nvPr>
            <p:ph sz="quarter" idx="13"/>
          </p:nvPr>
        </p:nvSpPr>
        <p:spPr>
          <a:xfrm>
            <a:off x="735117" y="1347408"/>
            <a:ext cx="7673765" cy="5029892"/>
          </a:xfrm>
        </p:spPr>
        <p:txBody>
          <a:bodyPr>
            <a:normAutofit fontScale="55000" lnSpcReduction="20000"/>
          </a:bodyPr>
          <a:lstStyle>
            <a:lvl1pPr>
              <a:defRPr sz="3200" b="1"/>
            </a:lvl1pPr>
            <a:lvl2pPr>
              <a:defRPr sz="3200" b="1"/>
            </a:lvl2pPr>
            <a:lvl3pPr>
              <a:defRPr sz="3200" b="1"/>
            </a:lvl3pPr>
            <a:lvl4pPr>
              <a:defRPr sz="3200" b="1"/>
            </a:lvl4pPr>
            <a:lvl5pPr>
              <a:defRPr sz="3200" b="1"/>
            </a:lvl5pPr>
          </a:lstStyle>
          <a:p>
            <a:pPr>
              <a:lnSpc>
                <a:spcPct val="200000"/>
              </a:lnSpc>
              <a:buNone/>
            </a:pPr>
            <a:r>
              <a:rPr lang="en-US" sz="5100" dirty="0" smtClean="0"/>
              <a:t>I only know that one such as Zarathushtra can </a:t>
            </a:r>
          </a:p>
          <a:p>
            <a:pPr>
              <a:lnSpc>
                <a:spcPct val="200000"/>
              </a:lnSpc>
              <a:buNone/>
            </a:pPr>
            <a:r>
              <a:rPr lang="en-US" sz="5100" dirty="0" smtClean="0"/>
              <a:t>never die. The seasons may tire and the years</a:t>
            </a:r>
          </a:p>
          <a:p>
            <a:pPr>
              <a:lnSpc>
                <a:spcPct val="200000"/>
              </a:lnSpc>
              <a:buNone/>
            </a:pPr>
            <a:r>
              <a:rPr lang="en-US" sz="5100" dirty="0" smtClean="0"/>
              <a:t>may grow old. But the life and teachings of  this</a:t>
            </a:r>
          </a:p>
          <a:p>
            <a:pPr>
              <a:lnSpc>
                <a:spcPct val="200000"/>
              </a:lnSpc>
              <a:buNone/>
            </a:pPr>
            <a:r>
              <a:rPr lang="en-US" sz="5100" dirty="0" smtClean="0"/>
              <a:t>prophet of Light that heals , will continue to</a:t>
            </a:r>
          </a:p>
          <a:p>
            <a:pPr>
              <a:lnSpc>
                <a:spcPct val="200000"/>
              </a:lnSpc>
              <a:buNone/>
            </a:pPr>
            <a:r>
              <a:rPr lang="en-US" sz="5100" dirty="0" smtClean="0"/>
              <a:t>shed its radiance far and wide. </a:t>
            </a:r>
          </a:p>
          <a:p>
            <a:pPr algn="r">
              <a:lnSpc>
                <a:spcPct val="200000"/>
              </a:lnSpc>
              <a:buNone/>
            </a:pPr>
            <a:r>
              <a:rPr lang="en-US" sz="2400" dirty="0" smtClean="0"/>
              <a:t>                                                                                                                </a:t>
            </a:r>
            <a:r>
              <a:rPr lang="en-US" sz="3600" dirty="0" smtClean="0"/>
              <a:t> Contd-</a:t>
            </a:r>
            <a:endParaRPr lang="en-IN" sz="3600" dirty="0"/>
          </a:p>
        </p:txBody>
      </p:sp>
    </p:spTree>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high res sky.jpg"/>
          <p:cNvPicPr>
            <a:picLocks noChangeAspect="1"/>
          </p:cNvPicPr>
          <p:nvPr/>
        </p:nvPicPr>
        <p:blipFill>
          <a:blip r:embed="rId2"/>
          <a:stretch>
            <a:fillRect/>
          </a:stretch>
        </p:blipFill>
        <p:spPr>
          <a:xfrm>
            <a:off x="0" y="0"/>
            <a:ext cx="9144000" cy="6875721"/>
          </a:xfrm>
          <a:prstGeom prst="rect">
            <a:avLst/>
          </a:prstGeom>
        </p:spPr>
      </p:pic>
      <p:sp>
        <p:nvSpPr>
          <p:cNvPr id="2" name="Title 1"/>
          <p:cNvSpPr>
            <a:spLocks noGrp="1"/>
          </p:cNvSpPr>
          <p:nvPr>
            <p:ph type="title"/>
          </p:nvPr>
        </p:nvSpPr>
        <p:spPr>
          <a:xfrm>
            <a:off x="457200" y="133033"/>
            <a:ext cx="8229600" cy="822959"/>
          </a:xfrm>
        </p:spPr>
        <p:txBody>
          <a:bodyPr/>
          <a:lstStyle/>
          <a:p>
            <a:r>
              <a:rPr lang="en-US" dirty="0" smtClean="0">
                <a:solidFill>
                  <a:srgbClr val="FFFF99"/>
                </a:solidFill>
                <a:effectLst>
                  <a:outerShdw blurRad="38100" dist="38100" dir="2700000" algn="tl">
                    <a:srgbClr val="000000">
                      <a:alpha val="43137"/>
                    </a:srgbClr>
                  </a:outerShdw>
                </a:effectLst>
              </a:rPr>
              <a:t>QUOTE-10</a:t>
            </a:r>
            <a:endParaRPr lang="en-US" dirty="0">
              <a:solidFill>
                <a:srgbClr val="FFFF99"/>
              </a:solidFill>
              <a:effectLst>
                <a:outerShdw blurRad="38100" dist="38100" dir="2700000" algn="tl">
                  <a:srgbClr val="000000">
                    <a:alpha val="43137"/>
                  </a:srgbClr>
                </a:outerShdw>
              </a:effectLst>
            </a:endParaRPr>
          </a:p>
        </p:txBody>
      </p:sp>
      <p:sp>
        <p:nvSpPr>
          <p:cNvPr id="4" name="Content Placeholder 6"/>
          <p:cNvSpPr>
            <a:spLocks noGrp="1"/>
          </p:cNvSpPr>
          <p:nvPr>
            <p:ph sz="quarter" idx="13"/>
          </p:nvPr>
        </p:nvSpPr>
        <p:spPr>
          <a:xfrm>
            <a:off x="423951" y="1321032"/>
            <a:ext cx="8279474" cy="5029892"/>
          </a:xfrm>
        </p:spPr>
        <p:txBody>
          <a:bodyPr>
            <a:normAutofit fontScale="85000" lnSpcReduction="10000"/>
          </a:bodyPr>
          <a:lstStyle>
            <a:lvl1pPr>
              <a:defRPr sz="3200" b="1"/>
            </a:lvl1pPr>
            <a:lvl2pPr>
              <a:defRPr sz="3200" b="1"/>
            </a:lvl2pPr>
            <a:lvl3pPr>
              <a:defRPr sz="3200" b="1"/>
            </a:lvl3pPr>
            <a:lvl4pPr>
              <a:defRPr sz="3200" b="1"/>
            </a:lvl4pPr>
            <a:lvl5pPr>
              <a:defRPr sz="3200" b="1"/>
            </a:lvl5pPr>
          </a:lstStyle>
          <a:p>
            <a:pPr>
              <a:lnSpc>
                <a:spcPct val="150000"/>
              </a:lnSpc>
              <a:buNone/>
            </a:pPr>
            <a:r>
              <a:rPr lang="en-US" dirty="0" smtClean="0"/>
              <a:t>Kingdoms may crumble and crowns may fall.</a:t>
            </a:r>
          </a:p>
          <a:p>
            <a:pPr>
              <a:lnSpc>
                <a:spcPct val="150000"/>
              </a:lnSpc>
              <a:buNone/>
            </a:pPr>
            <a:r>
              <a:rPr lang="en-US" dirty="0" smtClean="0"/>
              <a:t>But the melody of the songs  he sang will live</a:t>
            </a:r>
          </a:p>
          <a:p>
            <a:pPr>
              <a:lnSpc>
                <a:spcPct val="150000"/>
              </a:lnSpc>
              <a:buNone/>
            </a:pPr>
            <a:r>
              <a:rPr lang="en-US" dirty="0" smtClean="0"/>
              <a:t>in many hearts.</a:t>
            </a:r>
          </a:p>
          <a:p>
            <a:pPr>
              <a:lnSpc>
                <a:spcPct val="150000"/>
              </a:lnSpc>
              <a:buNone/>
            </a:pPr>
            <a:r>
              <a:rPr lang="en-US" dirty="0" smtClean="0"/>
              <a:t>It will hover from generation to generation and it will</a:t>
            </a:r>
          </a:p>
          <a:p>
            <a:pPr>
              <a:lnSpc>
                <a:spcPct val="150000"/>
              </a:lnSpc>
              <a:buNone/>
            </a:pPr>
            <a:r>
              <a:rPr lang="en-US" dirty="0" smtClean="0"/>
              <a:t>spread from sphere to sphere, bringing blessings untold</a:t>
            </a:r>
          </a:p>
          <a:p>
            <a:pPr>
              <a:lnSpc>
                <a:spcPct val="150000"/>
              </a:lnSpc>
              <a:buNone/>
            </a:pPr>
            <a:r>
              <a:rPr lang="en-US" dirty="0" smtClean="0"/>
              <a:t>to countless pilgrims to the city of light </a:t>
            </a:r>
          </a:p>
          <a:p>
            <a:pPr algn="r">
              <a:lnSpc>
                <a:spcPct val="150000"/>
              </a:lnSpc>
              <a:buNone/>
            </a:pPr>
            <a:r>
              <a:rPr lang="en-US" sz="2400" dirty="0" smtClean="0"/>
              <a:t>---  J. P. Vaswani ..( ‘Mira’  East and West 1957)</a:t>
            </a:r>
            <a:endParaRPr lang="en-IN" sz="2400" dirty="0"/>
          </a:p>
        </p:txBody>
      </p:sp>
    </p:spTree>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high res sky 3.jpg"/>
          <p:cNvPicPr>
            <a:picLocks noChangeAspect="1"/>
          </p:cNvPicPr>
          <p:nvPr/>
        </p:nvPicPr>
        <p:blipFill>
          <a:blip r:embed="rId2"/>
          <a:stretch>
            <a:fillRect/>
          </a:stretch>
        </p:blipFill>
        <p:spPr>
          <a:xfrm>
            <a:off x="0" y="0"/>
            <a:ext cx="9144000" cy="6858000"/>
          </a:xfrm>
          <a:prstGeom prst="rect">
            <a:avLst/>
          </a:prstGeom>
        </p:spPr>
      </p:pic>
      <p:sp>
        <p:nvSpPr>
          <p:cNvPr id="2" name="Title 1"/>
          <p:cNvSpPr>
            <a:spLocks noGrp="1"/>
          </p:cNvSpPr>
          <p:nvPr>
            <p:ph type="title"/>
          </p:nvPr>
        </p:nvSpPr>
        <p:spPr>
          <a:xfrm>
            <a:off x="457200" y="133033"/>
            <a:ext cx="8229600" cy="822959"/>
          </a:xfrm>
        </p:spPr>
        <p:txBody>
          <a:bodyPr/>
          <a:lstStyle/>
          <a:p>
            <a:r>
              <a:rPr lang="en-US" dirty="0" smtClean="0">
                <a:solidFill>
                  <a:srgbClr val="FFFF99"/>
                </a:solidFill>
                <a:effectLst>
                  <a:outerShdw blurRad="38100" dist="38100" dir="2700000" algn="tl">
                    <a:srgbClr val="000000">
                      <a:alpha val="43137"/>
                    </a:srgbClr>
                  </a:outerShdw>
                </a:effectLst>
              </a:rPr>
              <a:t>QUOTE 11</a:t>
            </a:r>
            <a:endParaRPr lang="en-US" dirty="0">
              <a:solidFill>
                <a:srgbClr val="FFFF99"/>
              </a:solidFill>
              <a:effectLst>
                <a:outerShdw blurRad="38100" dist="38100" dir="2700000" algn="tl">
                  <a:srgbClr val="000000">
                    <a:alpha val="43137"/>
                  </a:srgbClr>
                </a:outerShdw>
              </a:effectLst>
            </a:endParaRPr>
          </a:p>
        </p:txBody>
      </p:sp>
      <p:sp>
        <p:nvSpPr>
          <p:cNvPr id="4" name="Content Placeholder 6"/>
          <p:cNvSpPr>
            <a:spLocks noGrp="1"/>
          </p:cNvSpPr>
          <p:nvPr>
            <p:ph sz="quarter" idx="13"/>
          </p:nvPr>
        </p:nvSpPr>
        <p:spPr>
          <a:xfrm>
            <a:off x="423951" y="1110017"/>
            <a:ext cx="8279474" cy="5317160"/>
          </a:xfrm>
        </p:spPr>
        <p:txBody>
          <a:bodyPr>
            <a:normAutofit fontScale="85000" lnSpcReduction="10000"/>
          </a:bodyPr>
          <a:lstStyle>
            <a:lvl1pPr>
              <a:defRPr sz="3200" b="1"/>
            </a:lvl1pPr>
            <a:lvl2pPr>
              <a:defRPr sz="3200" b="1"/>
            </a:lvl2pPr>
            <a:lvl3pPr>
              <a:defRPr sz="3200" b="1"/>
            </a:lvl3pPr>
            <a:lvl4pPr>
              <a:defRPr sz="3200" b="1"/>
            </a:lvl4pPr>
            <a:lvl5pPr>
              <a:defRPr sz="3200" b="1"/>
            </a:lvl5pPr>
          </a:lstStyle>
          <a:p>
            <a:pPr algn="ctr">
              <a:lnSpc>
                <a:spcPct val="110000"/>
              </a:lnSpc>
              <a:spcBef>
                <a:spcPts val="900"/>
              </a:spcBef>
              <a:buNone/>
              <a:defRPr/>
            </a:pPr>
            <a:r>
              <a:rPr lang="en-US" sz="3600" dirty="0" smtClean="0">
                <a:cs typeface="Arial" pitchFamily="34" charset="0"/>
              </a:rPr>
              <a:t>Zoroaster, the first rationalist—</a:t>
            </a:r>
          </a:p>
          <a:p>
            <a:pPr>
              <a:lnSpc>
                <a:spcPct val="110000"/>
              </a:lnSpc>
              <a:spcBef>
                <a:spcPts val="900"/>
              </a:spcBef>
              <a:buNone/>
              <a:defRPr/>
            </a:pPr>
            <a:r>
              <a:rPr lang="en-US" sz="3600" dirty="0" smtClean="0">
                <a:cs typeface="Arial" pitchFamily="34" charset="0"/>
              </a:rPr>
              <a:t>	“Zoroaster was the first rationalist in the world. His doctrines stand the test of reason, scientific facts and human experience. Most of his verses begin with ‘Listen with your Best Mind’;  </a:t>
            </a:r>
          </a:p>
          <a:p>
            <a:pPr>
              <a:lnSpc>
                <a:spcPct val="110000"/>
              </a:lnSpc>
              <a:spcBef>
                <a:spcPts val="900"/>
              </a:spcBef>
              <a:buNone/>
              <a:defRPr/>
            </a:pPr>
            <a:r>
              <a:rPr lang="en-US" sz="3600" dirty="0" smtClean="0">
                <a:cs typeface="Arial" pitchFamily="34" charset="0"/>
              </a:rPr>
              <a:t>   ‘Pray for the Bounteous Words of Reason’; </a:t>
            </a:r>
          </a:p>
          <a:p>
            <a:pPr>
              <a:lnSpc>
                <a:spcPct val="110000"/>
              </a:lnSpc>
              <a:spcBef>
                <a:spcPts val="900"/>
              </a:spcBef>
              <a:buNone/>
              <a:defRPr/>
            </a:pPr>
            <a:r>
              <a:rPr lang="en-US" sz="3600" dirty="0" smtClean="0">
                <a:cs typeface="Arial" pitchFamily="34" charset="0"/>
              </a:rPr>
              <a:t>  ‘Think over what I say giving supremacy to reason’;    ‘Choose what ye will’;  ‘The good chooseth the Right, wicked the Wrong’.    </a:t>
            </a:r>
          </a:p>
          <a:p>
            <a:pPr algn="r">
              <a:lnSpc>
                <a:spcPct val="110000"/>
              </a:lnSpc>
              <a:spcBef>
                <a:spcPts val="900"/>
              </a:spcBef>
              <a:buNone/>
              <a:defRPr/>
            </a:pPr>
            <a:r>
              <a:rPr lang="en-US" sz="2800" dirty="0" smtClean="0">
                <a:latin typeface="Arial" pitchFamily="34" charset="0"/>
                <a:cs typeface="Arial" pitchFamily="34" charset="0"/>
              </a:rPr>
              <a:t>    E. J. Divecha</a:t>
            </a:r>
          </a:p>
        </p:txBody>
      </p:sp>
    </p:spTree>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sky 1.jpg"/>
          <p:cNvPicPr>
            <a:picLocks noChangeAspect="1"/>
          </p:cNvPicPr>
          <p:nvPr/>
        </p:nvPicPr>
        <p:blipFill>
          <a:blip r:embed="rId2"/>
          <a:stretch>
            <a:fillRect/>
          </a:stretch>
        </p:blipFill>
        <p:spPr>
          <a:xfrm>
            <a:off x="0" y="0"/>
            <a:ext cx="9144000" cy="6858000"/>
          </a:xfrm>
          <a:prstGeom prst="rect">
            <a:avLst/>
          </a:prstGeom>
        </p:spPr>
      </p:pic>
      <p:sp>
        <p:nvSpPr>
          <p:cNvPr id="7" name="Content Placeholder 6"/>
          <p:cNvSpPr>
            <a:spLocks noGrp="1"/>
          </p:cNvSpPr>
          <p:nvPr>
            <p:ph sz="quarter" idx="13"/>
          </p:nvPr>
        </p:nvSpPr>
        <p:spPr>
          <a:xfrm>
            <a:off x="465992" y="544513"/>
            <a:ext cx="8212015" cy="5835297"/>
          </a:xfrm>
        </p:spPr>
        <p:txBody>
          <a:bodyPr>
            <a:noAutofit/>
          </a:bodyPr>
          <a:lstStyle>
            <a:lvl1pPr>
              <a:defRPr sz="3200" b="1"/>
            </a:lvl1pPr>
            <a:lvl2pPr>
              <a:defRPr sz="3200" b="1"/>
            </a:lvl2pPr>
            <a:lvl3pPr>
              <a:defRPr sz="3200" b="1"/>
            </a:lvl3pPr>
            <a:lvl4pPr>
              <a:defRPr sz="3200" b="1"/>
            </a:lvl4pPr>
            <a:lvl5pPr>
              <a:defRPr sz="3200" b="1"/>
            </a:lvl5pPr>
          </a:lstStyle>
          <a:p>
            <a:pPr indent="0">
              <a:spcBef>
                <a:spcPts val="200"/>
              </a:spcBef>
              <a:buNone/>
              <a:defRPr/>
            </a:pPr>
            <a:r>
              <a:rPr lang="en-US" sz="2800" dirty="0" smtClean="0">
                <a:effectLst>
                  <a:outerShdw blurRad="38100" dist="38100" dir="2700000" algn="tl">
                    <a:srgbClr val="000000">
                      <a:alpha val="43137"/>
                    </a:srgbClr>
                  </a:outerShdw>
                </a:effectLst>
                <a:cs typeface="Arial" pitchFamily="34" charset="0"/>
              </a:rPr>
              <a:t>Oxford Dictionary places Zarathushtra Number One (#1) in the chronology of philosophers. </a:t>
            </a:r>
          </a:p>
          <a:p>
            <a:pPr indent="0">
              <a:spcBef>
                <a:spcPts val="200"/>
              </a:spcBef>
              <a:buNone/>
              <a:defRPr/>
            </a:pPr>
            <a:r>
              <a:rPr lang="en-US" sz="2800" dirty="0" smtClean="0">
                <a:effectLst>
                  <a:outerShdw blurRad="38100" dist="38100" dir="2700000" algn="tl">
                    <a:srgbClr val="000000">
                      <a:alpha val="43137"/>
                    </a:srgbClr>
                  </a:outerShdw>
                </a:effectLst>
                <a:cs typeface="Arial" pitchFamily="34" charset="0"/>
              </a:rPr>
              <a:t>Thus Zarathushtra is the first philosopher and the person who originated this field of study. </a:t>
            </a:r>
          </a:p>
          <a:p>
            <a:pPr indent="0">
              <a:spcBef>
                <a:spcPts val="200"/>
              </a:spcBef>
              <a:buNone/>
              <a:defRPr/>
            </a:pPr>
            <a:r>
              <a:rPr lang="en-US" sz="2800" dirty="0" smtClean="0">
                <a:effectLst>
                  <a:outerShdw blurRad="38100" dist="38100" dir="2700000" algn="tl">
                    <a:srgbClr val="000000">
                      <a:alpha val="43137"/>
                    </a:srgbClr>
                  </a:outerShdw>
                </a:effectLst>
                <a:cs typeface="Arial" pitchFamily="34" charset="0"/>
              </a:rPr>
              <a:t>Zarathushtra is the founder and father of the</a:t>
            </a:r>
          </a:p>
          <a:p>
            <a:pPr indent="0">
              <a:spcBef>
                <a:spcPts val="200"/>
              </a:spcBef>
              <a:buNone/>
              <a:defRPr/>
            </a:pPr>
            <a:r>
              <a:rPr lang="en-US" sz="2800" dirty="0" smtClean="0">
                <a:effectLst>
                  <a:outerShdw blurRad="38100" dist="38100" dir="2700000" algn="tl">
                    <a:srgbClr val="000000">
                      <a:alpha val="43137"/>
                    </a:srgbClr>
                  </a:outerShdw>
                </a:effectLst>
                <a:cs typeface="Arial" pitchFamily="34" charset="0"/>
              </a:rPr>
              <a:t>Rational System-philosophy </a:t>
            </a:r>
            <a:r>
              <a:rPr lang="en-US" sz="2400" dirty="0" smtClean="0">
                <a:effectLst>
                  <a:outerShdw blurRad="38100" dist="38100" dir="2700000" algn="tl">
                    <a:srgbClr val="000000">
                      <a:alpha val="43137"/>
                    </a:srgbClr>
                  </a:outerShdw>
                </a:effectLst>
                <a:cs typeface="Arial" pitchFamily="34" charset="0"/>
              </a:rPr>
              <a:t>(Mazda-Yasna). </a:t>
            </a:r>
          </a:p>
          <a:p>
            <a:pPr indent="0">
              <a:spcBef>
                <a:spcPts val="200"/>
              </a:spcBef>
              <a:buNone/>
              <a:defRPr/>
            </a:pPr>
            <a:endParaRPr lang="en-US" sz="2800" dirty="0" smtClean="0">
              <a:effectLst>
                <a:outerShdw blurRad="38100" dist="38100" dir="2700000" algn="tl">
                  <a:srgbClr val="000000">
                    <a:alpha val="43137"/>
                  </a:srgbClr>
                </a:outerShdw>
              </a:effectLst>
              <a:latin typeface="Arial" pitchFamily="34" charset="0"/>
              <a:cs typeface="Arial" pitchFamily="34" charset="0"/>
            </a:endParaRPr>
          </a:p>
          <a:p>
            <a:pPr indent="0">
              <a:spcBef>
                <a:spcPts val="200"/>
              </a:spcBef>
              <a:buNone/>
              <a:defRPr/>
            </a:pPr>
            <a:r>
              <a:rPr lang="en-US" sz="2800" dirty="0" smtClean="0">
                <a:effectLst>
                  <a:outerShdw blurRad="38100" dist="38100" dir="2700000" algn="tl">
                    <a:srgbClr val="000000">
                      <a:alpha val="43137"/>
                    </a:srgbClr>
                  </a:outerShdw>
                </a:effectLst>
                <a:cs typeface="Arial" pitchFamily="34" charset="0"/>
              </a:rPr>
              <a:t>This alone makes him father of humanity and</a:t>
            </a:r>
          </a:p>
          <a:p>
            <a:pPr indent="0">
              <a:spcBef>
                <a:spcPts val="200"/>
              </a:spcBef>
              <a:buNone/>
              <a:defRPr/>
            </a:pPr>
            <a:r>
              <a:rPr lang="en-US" sz="2800" dirty="0" smtClean="0">
                <a:effectLst>
                  <a:outerShdw blurRad="38100" dist="38100" dir="2700000" algn="tl">
                    <a:srgbClr val="000000">
                      <a:alpha val="43137"/>
                    </a:srgbClr>
                  </a:outerShdw>
                </a:effectLst>
                <a:cs typeface="Arial" pitchFamily="34" charset="0"/>
              </a:rPr>
              <a:t>ethics, because before him there was only the belief systems.  Zoroastrians worship wisdom and they educated the Greeks in this area.</a:t>
            </a:r>
          </a:p>
          <a:p>
            <a:pPr algn="r">
              <a:spcBef>
                <a:spcPts val="400"/>
              </a:spcBef>
              <a:buNone/>
              <a:defRPr/>
            </a:pPr>
            <a:r>
              <a:rPr lang="en-US" sz="2400" dirty="0" smtClean="0">
                <a:effectLst>
                  <a:outerShdw blurRad="38100" dist="38100" dir="2700000" algn="tl">
                    <a:srgbClr val="000000">
                      <a:alpha val="43137"/>
                    </a:srgbClr>
                  </a:outerShdw>
                </a:effectLst>
              </a:rPr>
              <a:t>--Sarosh As</a:t>
            </a:r>
            <a:endParaRPr lang="en-US" sz="2400" dirty="0">
              <a:effectLst>
                <a:outerShdw blurRad="38100" dist="38100" dir="2700000" algn="tl">
                  <a:srgbClr val="000000">
                    <a:alpha val="43137"/>
                  </a:srgbClr>
                </a:outerShdw>
              </a:effectLst>
            </a:endParaRPr>
          </a:p>
        </p:txBody>
      </p:sp>
    </p:spTree>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sky 2.jpg"/>
          <p:cNvPicPr>
            <a:picLocks noChangeAspect="1"/>
          </p:cNvPicPr>
          <p:nvPr/>
        </p:nvPicPr>
        <p:blipFill>
          <a:blip r:embed="rId2"/>
          <a:stretch>
            <a:fillRect/>
          </a:stretch>
        </p:blipFill>
        <p:spPr>
          <a:xfrm>
            <a:off x="0" y="0"/>
            <a:ext cx="9144000" cy="6858000"/>
          </a:xfrm>
          <a:prstGeom prst="rect">
            <a:avLst/>
          </a:prstGeom>
        </p:spPr>
      </p:pic>
      <p:sp>
        <p:nvSpPr>
          <p:cNvPr id="2" name="Title 1"/>
          <p:cNvSpPr>
            <a:spLocks noGrp="1"/>
          </p:cNvSpPr>
          <p:nvPr>
            <p:ph type="title"/>
          </p:nvPr>
        </p:nvSpPr>
        <p:spPr/>
        <p:txBody>
          <a:bodyPr/>
          <a:lstStyle/>
          <a:p>
            <a:r>
              <a:rPr lang="en-US" dirty="0" smtClean="0">
                <a:solidFill>
                  <a:srgbClr val="FFFF99"/>
                </a:solidFill>
                <a:effectLst>
                  <a:outerShdw blurRad="38100" dist="38100" dir="2700000" algn="tl">
                    <a:srgbClr val="000000">
                      <a:alpha val="43137"/>
                    </a:srgbClr>
                  </a:outerShdw>
                </a:effectLst>
              </a:rPr>
              <a:t>CONCLUSION</a:t>
            </a:r>
            <a:endParaRPr lang="en-US" dirty="0">
              <a:solidFill>
                <a:srgbClr val="FFFF99"/>
              </a:solidFill>
              <a:effectLst>
                <a:outerShdw blurRad="38100" dist="38100" dir="2700000" algn="tl">
                  <a:srgbClr val="000000">
                    <a:alpha val="43137"/>
                  </a:srgbClr>
                </a:outerShdw>
              </a:effectLst>
            </a:endParaRPr>
          </a:p>
        </p:txBody>
      </p:sp>
      <p:sp>
        <p:nvSpPr>
          <p:cNvPr id="4" name="Content Placeholder 6"/>
          <p:cNvSpPr>
            <a:spLocks noGrp="1"/>
          </p:cNvSpPr>
          <p:nvPr>
            <p:ph sz="quarter" idx="13"/>
          </p:nvPr>
        </p:nvSpPr>
        <p:spPr>
          <a:xfrm>
            <a:off x="432263" y="2261808"/>
            <a:ext cx="8279474" cy="2327776"/>
          </a:xfrm>
        </p:spPr>
        <p:txBody>
          <a:bodyPr>
            <a:normAutofit/>
          </a:bodyPr>
          <a:lstStyle>
            <a:lvl1pPr>
              <a:defRPr sz="3200" b="1"/>
            </a:lvl1pPr>
            <a:lvl2pPr>
              <a:defRPr sz="3200" b="1"/>
            </a:lvl2pPr>
            <a:lvl3pPr>
              <a:defRPr sz="3200" b="1"/>
            </a:lvl3pPr>
            <a:lvl4pPr>
              <a:defRPr sz="3200" b="1"/>
            </a:lvl4pPr>
            <a:lvl5pPr>
              <a:defRPr sz="3200" b="1"/>
            </a:lvl5pPr>
          </a:lstStyle>
          <a:p>
            <a:pPr algn="ctr">
              <a:lnSpc>
                <a:spcPct val="80000"/>
              </a:lnSpc>
              <a:buNone/>
              <a:defRPr/>
            </a:pPr>
            <a:r>
              <a:rPr lang="en-US" sz="3600" dirty="0" smtClean="0">
                <a:effectLst>
                  <a:outerShdw blurRad="38100" dist="38100" dir="2700000" algn="tl">
                    <a:srgbClr val="000000">
                      <a:alpha val="43137"/>
                    </a:srgbClr>
                  </a:outerShdw>
                </a:effectLst>
              </a:rPr>
              <a:t>Where do we go from here ?</a:t>
            </a:r>
          </a:p>
          <a:p>
            <a:pPr algn="ctr">
              <a:lnSpc>
                <a:spcPct val="80000"/>
              </a:lnSpc>
              <a:defRPr/>
            </a:pPr>
            <a:endParaRPr lang="en-US" sz="3600" dirty="0" smtClean="0">
              <a:effectLst>
                <a:outerShdw blurRad="38100" dist="38100" dir="2700000" algn="tl">
                  <a:srgbClr val="000000">
                    <a:alpha val="43137"/>
                  </a:srgbClr>
                </a:outerShdw>
              </a:effectLst>
            </a:endParaRPr>
          </a:p>
          <a:p>
            <a:pPr algn="ctr">
              <a:lnSpc>
                <a:spcPct val="80000"/>
              </a:lnSpc>
              <a:buNone/>
              <a:defRPr/>
            </a:pPr>
            <a:r>
              <a:rPr lang="en-US" sz="3600" dirty="0" smtClean="0">
                <a:effectLst>
                  <a:outerShdw blurRad="38100" dist="38100" dir="2700000" algn="tl">
                    <a:srgbClr val="000000">
                      <a:alpha val="43137"/>
                    </a:srgbClr>
                  </a:outerShdw>
                </a:effectLst>
              </a:rPr>
              <a:t>Which religion </a:t>
            </a:r>
          </a:p>
          <a:p>
            <a:pPr algn="ctr">
              <a:lnSpc>
                <a:spcPct val="80000"/>
              </a:lnSpc>
              <a:buNone/>
              <a:defRPr/>
            </a:pPr>
            <a:r>
              <a:rPr lang="en-US" sz="3600" dirty="0" smtClean="0">
                <a:effectLst>
                  <a:outerShdw blurRad="38100" dist="38100" dir="2700000" algn="tl">
                    <a:srgbClr val="000000">
                      <a:alpha val="43137"/>
                    </a:srgbClr>
                  </a:outerShdw>
                </a:effectLst>
              </a:rPr>
              <a:t>do we preserve or spread ?</a:t>
            </a:r>
          </a:p>
        </p:txBody>
      </p:sp>
    </p:spTree>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sky 5.jpg"/>
          <p:cNvPicPr>
            <a:picLocks noChangeAspect="1"/>
          </p:cNvPicPr>
          <p:nvPr/>
        </p:nvPicPr>
        <p:blipFill>
          <a:blip r:embed="rId2"/>
          <a:stretch>
            <a:fillRect/>
          </a:stretch>
        </p:blipFill>
        <p:spPr>
          <a:xfrm>
            <a:off x="-1" y="0"/>
            <a:ext cx="9143999" cy="6865951"/>
          </a:xfrm>
          <a:prstGeom prst="rect">
            <a:avLst/>
          </a:prstGeom>
        </p:spPr>
      </p:pic>
      <p:sp>
        <p:nvSpPr>
          <p:cNvPr id="2" name="Title 1"/>
          <p:cNvSpPr>
            <a:spLocks noGrp="1"/>
          </p:cNvSpPr>
          <p:nvPr>
            <p:ph type="title"/>
          </p:nvPr>
        </p:nvSpPr>
        <p:spPr/>
        <p:txBody>
          <a:bodyPr/>
          <a:lstStyle/>
          <a:p>
            <a:r>
              <a:rPr lang="en-US" dirty="0" smtClean="0">
                <a:solidFill>
                  <a:srgbClr val="FFFF99"/>
                </a:solidFill>
                <a:effectLst>
                  <a:outerShdw blurRad="38100" dist="38100" dir="2700000" algn="tl">
                    <a:srgbClr val="000000">
                      <a:alpha val="43137"/>
                    </a:srgbClr>
                  </a:outerShdw>
                </a:effectLst>
              </a:rPr>
              <a:t>CONCLUSION</a:t>
            </a:r>
            <a:endParaRPr lang="en-US" dirty="0">
              <a:solidFill>
                <a:srgbClr val="FFFF99"/>
              </a:solidFill>
              <a:effectLst>
                <a:outerShdw blurRad="38100" dist="38100" dir="2700000" algn="tl">
                  <a:srgbClr val="000000">
                    <a:alpha val="43137"/>
                  </a:srgbClr>
                </a:outerShdw>
              </a:effectLst>
            </a:endParaRPr>
          </a:p>
        </p:txBody>
      </p:sp>
      <p:sp>
        <p:nvSpPr>
          <p:cNvPr id="4" name="Content Placeholder 6"/>
          <p:cNvSpPr>
            <a:spLocks noGrp="1"/>
          </p:cNvSpPr>
          <p:nvPr>
            <p:ph sz="quarter" idx="13"/>
          </p:nvPr>
        </p:nvSpPr>
        <p:spPr>
          <a:xfrm>
            <a:off x="294542" y="1364994"/>
            <a:ext cx="8554915" cy="5029892"/>
          </a:xfrm>
        </p:spPr>
        <p:txBody>
          <a:bodyPr>
            <a:noAutofit/>
          </a:bodyPr>
          <a:lstStyle>
            <a:lvl1pPr>
              <a:defRPr sz="3200" b="1"/>
            </a:lvl1pPr>
            <a:lvl2pPr>
              <a:defRPr sz="3200" b="1"/>
            </a:lvl2pPr>
            <a:lvl3pPr>
              <a:defRPr sz="3200" b="1"/>
            </a:lvl3pPr>
            <a:lvl4pPr>
              <a:defRPr sz="3200" b="1"/>
            </a:lvl4pPr>
            <a:lvl5pPr>
              <a:defRPr sz="3200" b="1"/>
            </a:lvl5pPr>
          </a:lstStyle>
          <a:p>
            <a:pPr>
              <a:spcBef>
                <a:spcPts val="1200"/>
              </a:spcBef>
              <a:spcAft>
                <a:spcPts val="600"/>
              </a:spcAft>
            </a:pPr>
            <a:r>
              <a:rPr lang="en-IN" sz="3600" dirty="0" smtClean="0">
                <a:solidFill>
                  <a:schemeClr val="bg1"/>
                </a:solidFill>
                <a:effectLst>
                  <a:outerShdw blurRad="38100" dist="38100" dir="2700000" algn="tl">
                    <a:srgbClr val="000000">
                      <a:alpha val="43137"/>
                    </a:srgbClr>
                  </a:outerShdw>
                </a:effectLst>
              </a:rPr>
              <a:t>A Parsee has to believe that for the salvation of his soul he has to look to nobody else, but to himself. </a:t>
            </a:r>
          </a:p>
          <a:p>
            <a:pPr>
              <a:spcBef>
                <a:spcPts val="1200"/>
              </a:spcBef>
              <a:spcAft>
                <a:spcPts val="600"/>
              </a:spcAft>
            </a:pPr>
            <a:r>
              <a:rPr lang="en-IN" sz="3600" dirty="0" smtClean="0">
                <a:solidFill>
                  <a:schemeClr val="bg1"/>
                </a:solidFill>
                <a:effectLst>
                  <a:outerShdw blurRad="38100" dist="38100" dir="2700000" algn="tl">
                    <a:srgbClr val="000000">
                      <a:alpha val="43137"/>
                    </a:srgbClr>
                  </a:outerShdw>
                </a:effectLst>
              </a:rPr>
              <a:t>Nobody -- no priest, or no prophet -- will intercede for him. For his salvation he has only to look to the purity of his own thoughts, words, and actions".  </a:t>
            </a:r>
          </a:p>
          <a:p>
            <a:pPr algn="r">
              <a:spcBef>
                <a:spcPts val="1200"/>
              </a:spcBef>
              <a:spcAft>
                <a:spcPts val="600"/>
              </a:spcAft>
              <a:buNone/>
            </a:pPr>
            <a:r>
              <a:rPr lang="en-IN" sz="2400" dirty="0" smtClean="0">
                <a:solidFill>
                  <a:schemeClr val="bg1"/>
                </a:solidFill>
                <a:effectLst>
                  <a:outerShdw blurRad="38100" dist="38100" dir="2700000" algn="tl">
                    <a:srgbClr val="000000">
                      <a:alpha val="43137"/>
                    </a:srgbClr>
                  </a:outerShdw>
                </a:effectLst>
              </a:rPr>
              <a:t>Sir Jivanji Modi ‘(Navjot  Ceremony’ 1914)</a:t>
            </a:r>
            <a:endParaRPr lang="en-US" sz="2400" dirty="0">
              <a:solidFill>
                <a:schemeClr val="bg1"/>
              </a:solidFill>
              <a:effectLst>
                <a:outerShdw blurRad="38100" dist="38100" dir="2700000" algn="tl">
                  <a:srgbClr val="000000">
                    <a:alpha val="43137"/>
                  </a:srgbClr>
                </a:outerShdw>
              </a:effectLst>
            </a:endParaRPr>
          </a:p>
        </p:txBody>
      </p:sp>
    </p:spTree>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sky 10.jpg"/>
          <p:cNvPicPr>
            <a:picLocks noChangeAspect="1"/>
          </p:cNvPicPr>
          <p:nvPr/>
        </p:nvPicPr>
        <p:blipFill>
          <a:blip r:embed="rId2"/>
          <a:stretch>
            <a:fillRect/>
          </a:stretch>
        </p:blipFill>
        <p:spPr>
          <a:xfrm>
            <a:off x="0" y="0"/>
            <a:ext cx="9144000" cy="6858000"/>
          </a:xfrm>
          <a:prstGeom prst="rect">
            <a:avLst/>
          </a:prstGeom>
        </p:spPr>
      </p:pic>
      <p:sp>
        <p:nvSpPr>
          <p:cNvPr id="2" name="Title 1"/>
          <p:cNvSpPr>
            <a:spLocks noGrp="1"/>
          </p:cNvSpPr>
          <p:nvPr>
            <p:ph type="title"/>
          </p:nvPr>
        </p:nvSpPr>
        <p:spPr>
          <a:xfrm>
            <a:off x="457200" y="119996"/>
            <a:ext cx="8229600" cy="822959"/>
          </a:xfrm>
        </p:spPr>
        <p:txBody>
          <a:bodyPr/>
          <a:lstStyle/>
          <a:p>
            <a:r>
              <a:rPr lang="en-US" dirty="0" smtClean="0">
                <a:solidFill>
                  <a:srgbClr val="FFFF99"/>
                </a:solidFill>
                <a:effectLst>
                  <a:outerShdw blurRad="38100" dist="38100" dir="2700000" algn="tl">
                    <a:srgbClr val="000000">
                      <a:alpha val="43137"/>
                    </a:srgbClr>
                  </a:outerShdw>
                </a:effectLst>
              </a:rPr>
              <a:t>CONCLUSION</a:t>
            </a:r>
            <a:endParaRPr lang="en-US" dirty="0">
              <a:solidFill>
                <a:srgbClr val="FFFF99"/>
              </a:solidFill>
              <a:effectLst>
                <a:outerShdw blurRad="38100" dist="38100" dir="2700000" algn="tl">
                  <a:srgbClr val="000000">
                    <a:alpha val="43137"/>
                  </a:srgbClr>
                </a:outerShdw>
              </a:effectLst>
            </a:endParaRPr>
          </a:p>
        </p:txBody>
      </p:sp>
      <p:sp>
        <p:nvSpPr>
          <p:cNvPr id="6" name="Content Placeholder 6"/>
          <p:cNvSpPr>
            <a:spLocks noGrp="1"/>
          </p:cNvSpPr>
          <p:nvPr>
            <p:ph sz="quarter" idx="13"/>
          </p:nvPr>
        </p:nvSpPr>
        <p:spPr>
          <a:xfrm>
            <a:off x="432263" y="812382"/>
            <a:ext cx="8279474" cy="5029892"/>
          </a:xfrm>
        </p:spPr>
        <p:txBody>
          <a:bodyPr>
            <a:noAutofit/>
          </a:bodyPr>
          <a:lstStyle>
            <a:lvl1pPr>
              <a:defRPr sz="3200" b="1"/>
            </a:lvl1pPr>
            <a:lvl2pPr>
              <a:defRPr sz="3200" b="1"/>
            </a:lvl2pPr>
            <a:lvl3pPr>
              <a:defRPr sz="3200" b="1"/>
            </a:lvl3pPr>
            <a:lvl4pPr>
              <a:defRPr sz="3200" b="1"/>
            </a:lvl4pPr>
            <a:lvl5pPr>
              <a:defRPr sz="3200" b="1"/>
            </a:lvl5pPr>
          </a:lstStyle>
          <a:p>
            <a:pPr indent="0">
              <a:lnSpc>
                <a:spcPct val="150000"/>
              </a:lnSpc>
              <a:spcBef>
                <a:spcPts val="0"/>
              </a:spcBef>
              <a:buNone/>
            </a:pPr>
            <a:r>
              <a:rPr lang="en-US" dirty="0" smtClean="0">
                <a:solidFill>
                  <a:schemeClr val="bg1"/>
                </a:solidFill>
                <a:effectLst>
                  <a:outerShdw blurRad="38100" dist="38100" dir="2700000" algn="tl">
                    <a:srgbClr val="000000">
                      <a:alpha val="43137"/>
                    </a:srgbClr>
                  </a:outerShdw>
                </a:effectLst>
              </a:rPr>
              <a:t>‘With sublime confidence Zarathushtra foretold to the evil spirit that his religion will ever live and his followers will do battle with the forces of evil up to the end of the world.’ </a:t>
            </a:r>
          </a:p>
          <a:p>
            <a:pPr indent="0">
              <a:lnSpc>
                <a:spcPct val="150000"/>
              </a:lnSpc>
              <a:spcBef>
                <a:spcPts val="0"/>
              </a:spcBef>
              <a:buNone/>
            </a:pPr>
            <a:r>
              <a:rPr lang="en-US" dirty="0" smtClean="0">
                <a:solidFill>
                  <a:schemeClr val="bg1"/>
                </a:solidFill>
                <a:effectLst>
                  <a:outerShdw blurRad="38100" dist="38100" dir="2700000" algn="tl">
                    <a:srgbClr val="000000">
                      <a:alpha val="43137"/>
                    </a:srgbClr>
                  </a:outerShdw>
                </a:effectLst>
              </a:rPr>
              <a:t>His noble faith has weathered the heaviest of storms and survived them; and the religion which stood these trials in the past will stand any trial in the future</a:t>
            </a:r>
          </a:p>
        </p:txBody>
      </p:sp>
    </p:spTree>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sky 11.jpg"/>
          <p:cNvPicPr>
            <a:picLocks noChangeAspect="1"/>
          </p:cNvPicPr>
          <p:nvPr/>
        </p:nvPicPr>
        <p:blipFill>
          <a:blip r:embed="rId2"/>
          <a:stretch>
            <a:fillRect/>
          </a:stretch>
        </p:blipFill>
        <p:spPr>
          <a:xfrm>
            <a:off x="0" y="0"/>
            <a:ext cx="9155783" cy="6858000"/>
          </a:xfrm>
          <a:prstGeom prst="rect">
            <a:avLst/>
          </a:prstGeom>
        </p:spPr>
      </p:pic>
      <p:sp>
        <p:nvSpPr>
          <p:cNvPr id="2" name="Title 1"/>
          <p:cNvSpPr>
            <a:spLocks noGrp="1"/>
          </p:cNvSpPr>
          <p:nvPr>
            <p:ph type="title"/>
          </p:nvPr>
        </p:nvSpPr>
        <p:spPr>
          <a:xfrm>
            <a:off x="457200" y="133033"/>
            <a:ext cx="8229600" cy="822959"/>
          </a:xfrm>
        </p:spPr>
        <p:txBody>
          <a:bodyPr>
            <a:normAutofit/>
          </a:bodyPr>
          <a:lstStyle/>
          <a:p>
            <a:pPr algn="l"/>
            <a:r>
              <a:rPr lang="en-US" sz="3600" dirty="0" smtClean="0">
                <a:effectLst/>
              </a:rPr>
              <a:t>Zoroastrianism will live by</a:t>
            </a:r>
            <a:endParaRPr lang="en-US" sz="3600" dirty="0">
              <a:effectLst/>
            </a:endParaRPr>
          </a:p>
        </p:txBody>
      </p:sp>
      <p:sp>
        <p:nvSpPr>
          <p:cNvPr id="4" name="Content Placeholder 6"/>
          <p:cNvSpPr>
            <a:spLocks noGrp="1"/>
          </p:cNvSpPr>
          <p:nvPr>
            <p:ph sz="quarter" idx="13"/>
          </p:nvPr>
        </p:nvSpPr>
        <p:spPr>
          <a:xfrm>
            <a:off x="432263" y="907794"/>
            <a:ext cx="8279474" cy="5029892"/>
          </a:xfrm>
        </p:spPr>
        <p:txBody>
          <a:bodyPr>
            <a:noAutofit/>
          </a:bodyPr>
          <a:lstStyle>
            <a:lvl1pPr>
              <a:defRPr sz="3200" b="1"/>
            </a:lvl1pPr>
            <a:lvl2pPr>
              <a:defRPr sz="3200" b="1"/>
            </a:lvl2pPr>
            <a:lvl3pPr>
              <a:defRPr sz="3200" b="1"/>
            </a:lvl3pPr>
            <a:lvl4pPr>
              <a:defRPr sz="3200" b="1"/>
            </a:lvl4pPr>
            <a:lvl5pPr>
              <a:defRPr sz="3200" b="1"/>
            </a:lvl5pPr>
          </a:lstStyle>
          <a:p>
            <a:pPr>
              <a:spcBef>
                <a:spcPts val="500"/>
              </a:spcBef>
            </a:pPr>
            <a:r>
              <a:rPr lang="en-US" sz="3600" dirty="0" smtClean="0"/>
              <a:t>Its eternal verities of the belief in the personality of Ormazd,</a:t>
            </a:r>
          </a:p>
          <a:p>
            <a:pPr>
              <a:spcBef>
                <a:spcPts val="500"/>
              </a:spcBef>
            </a:pPr>
            <a:r>
              <a:rPr lang="en-US" sz="3600" dirty="0" smtClean="0"/>
              <a:t>An abiding faith in the triad of good thoughts good words, and good deeds,</a:t>
            </a:r>
          </a:p>
          <a:p>
            <a:pPr>
              <a:spcBef>
                <a:spcPts val="500"/>
              </a:spcBef>
            </a:pPr>
            <a:r>
              <a:rPr lang="en-US" sz="3600" dirty="0" smtClean="0"/>
              <a:t>The exorable law of righteousness,</a:t>
            </a:r>
          </a:p>
          <a:p>
            <a:pPr>
              <a:spcBef>
                <a:spcPts val="500"/>
              </a:spcBef>
            </a:pPr>
            <a:r>
              <a:rPr lang="en-US" sz="3600" dirty="0" smtClean="0"/>
              <a:t>The progress of the world towards perfection,</a:t>
            </a:r>
          </a:p>
          <a:p>
            <a:pPr>
              <a:spcBef>
                <a:spcPts val="500"/>
              </a:spcBef>
            </a:pPr>
            <a:r>
              <a:rPr lang="en-US" sz="3600" dirty="0" smtClean="0"/>
              <a:t>And the ultimate triumph of good over evil through coming of the Kingdom of Ormazd with the co-operation of man.</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sky 1.jpg"/>
          <p:cNvPicPr>
            <a:picLocks noChangeAspect="1"/>
          </p:cNvPicPr>
          <p:nvPr/>
        </p:nvPicPr>
        <p:blipFill>
          <a:blip r:embed="rId2"/>
          <a:stretch>
            <a:fillRect/>
          </a:stretch>
        </p:blipFill>
        <p:spPr>
          <a:xfrm>
            <a:off x="0" y="0"/>
            <a:ext cx="9144000" cy="6857999"/>
          </a:xfrm>
          <a:prstGeom prst="rect">
            <a:avLst/>
          </a:prstGeom>
        </p:spPr>
      </p:pic>
      <p:sp>
        <p:nvSpPr>
          <p:cNvPr id="3" name="Rectangle 12"/>
          <p:cNvSpPr txBox="1">
            <a:spLocks noChangeArrowheads="1"/>
          </p:cNvSpPr>
          <p:nvPr/>
        </p:nvSpPr>
        <p:spPr>
          <a:xfrm>
            <a:off x="685800" y="169069"/>
            <a:ext cx="7772400" cy="750887"/>
          </a:xfrm>
          <a:prstGeom prst="rect">
            <a:avLst/>
          </a:prstGeom>
        </p:spPr>
        <p:txBody>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1" i="0" u="none" strike="noStrike" kern="1200" cap="none" spc="0" normalizeH="0" baseline="0" noProof="0" dirty="0" smtClean="0">
                <a:ln>
                  <a:noFill/>
                </a:ln>
                <a:solidFill>
                  <a:srgbClr val="FFFF99"/>
                </a:solidFill>
                <a:effectLst>
                  <a:outerShdw blurRad="38100" dist="38100" dir="2700000" algn="tl">
                    <a:srgbClr val="000000">
                      <a:alpha val="43137"/>
                    </a:srgbClr>
                  </a:outerShdw>
                </a:effectLst>
                <a:uLnTx/>
                <a:uFillTx/>
                <a:latin typeface="+mj-lt"/>
                <a:ea typeface="+mj-ea"/>
                <a:cs typeface="+mj-cs"/>
              </a:rPr>
              <a:t>ASHEM VOHU</a:t>
            </a:r>
          </a:p>
        </p:txBody>
      </p:sp>
      <p:sp>
        <p:nvSpPr>
          <p:cNvPr id="4" name="Rectangle 13"/>
          <p:cNvSpPr txBox="1">
            <a:spLocks noChangeArrowheads="1"/>
          </p:cNvSpPr>
          <p:nvPr/>
        </p:nvSpPr>
        <p:spPr>
          <a:xfrm>
            <a:off x="252626" y="908050"/>
            <a:ext cx="8638748" cy="5791688"/>
          </a:xfrm>
          <a:prstGeom prst="rect">
            <a:avLst/>
          </a:prstGeom>
        </p:spPr>
        <p:txBody>
          <a:bodyPr/>
          <a:lstStyle/>
          <a:p>
            <a:pPr marL="342900" marR="0" lvl="0" indent="-342900" algn="ctr" defTabSz="914400" rtl="0" eaLnBrk="1" fontAlgn="auto" latinLnBrk="0" hangingPunct="1">
              <a:lnSpc>
                <a:spcPct val="100000"/>
              </a:lnSpc>
              <a:spcBef>
                <a:spcPct val="20000"/>
              </a:spcBef>
              <a:spcAft>
                <a:spcPts val="0"/>
              </a:spcAft>
              <a:buClrTx/>
              <a:buSzTx/>
              <a:buFontTx/>
              <a:buNone/>
              <a:tabLst/>
              <a:defRPr/>
            </a:pPr>
            <a:r>
              <a:rPr kumimoji="0" lang="en-US" sz="2800" b="1" i="0" u="none" strike="noStrike" kern="1200" cap="none" spc="0" normalizeH="0" baseline="0" noProof="0" dirty="0" smtClean="0">
                <a:ln>
                  <a:noFill/>
                </a:ln>
                <a:solidFill>
                  <a:schemeClr val="tx1"/>
                </a:solidFill>
                <a:effectLst/>
                <a:uLnTx/>
                <a:uFillTx/>
                <a:latin typeface="+mn-lt"/>
                <a:ea typeface="+mn-ea"/>
                <a:cs typeface="+mn-cs"/>
              </a:rPr>
              <a:t>ASHEM VOHU VAHISHTAM ASTI</a:t>
            </a:r>
          </a:p>
          <a:p>
            <a:pPr marL="342900" marR="0" lvl="0" indent="-342900" algn="ctr" defTabSz="914400" rtl="0" eaLnBrk="1" fontAlgn="auto" latinLnBrk="0" hangingPunct="1">
              <a:lnSpc>
                <a:spcPct val="100000"/>
              </a:lnSpc>
              <a:spcBef>
                <a:spcPct val="20000"/>
              </a:spcBef>
              <a:spcAft>
                <a:spcPts val="0"/>
              </a:spcAft>
              <a:buClrTx/>
              <a:buSzTx/>
              <a:buFontTx/>
              <a:buNone/>
              <a:tabLst/>
              <a:defRPr/>
            </a:pPr>
            <a:r>
              <a:rPr kumimoji="0" lang="en-US" sz="2800" b="1" i="0" u="none" strike="noStrike" kern="1200" cap="none" spc="0" normalizeH="0" baseline="0" noProof="0" dirty="0" smtClean="0">
                <a:ln>
                  <a:noFill/>
                </a:ln>
                <a:solidFill>
                  <a:schemeClr val="tx1"/>
                </a:solidFill>
                <a:effectLst/>
                <a:uLnTx/>
                <a:uFillTx/>
                <a:latin typeface="+mn-lt"/>
                <a:ea typeface="+mn-ea"/>
                <a:cs typeface="+mn-cs"/>
              </a:rPr>
              <a:t>USHTA* ASTI  USHTA AHMAI </a:t>
            </a:r>
          </a:p>
          <a:p>
            <a:pPr marL="342900" marR="0" lvl="0" indent="-342900" algn="ctr" defTabSz="914400" rtl="0" eaLnBrk="1" fontAlgn="auto" latinLnBrk="0" hangingPunct="1">
              <a:lnSpc>
                <a:spcPct val="100000"/>
              </a:lnSpc>
              <a:spcBef>
                <a:spcPct val="20000"/>
              </a:spcBef>
              <a:spcAft>
                <a:spcPts val="0"/>
              </a:spcAft>
              <a:buClrTx/>
              <a:buSzTx/>
              <a:buFontTx/>
              <a:buNone/>
              <a:tabLst/>
              <a:defRPr/>
            </a:pPr>
            <a:r>
              <a:rPr kumimoji="0" lang="en-US" sz="2800" b="1" i="0" u="none" strike="noStrike" kern="1200" cap="none" spc="0" normalizeH="0" baseline="0" noProof="0" dirty="0" smtClean="0">
                <a:ln>
                  <a:noFill/>
                </a:ln>
                <a:solidFill>
                  <a:schemeClr val="tx1"/>
                </a:solidFill>
                <a:effectLst/>
                <a:uLnTx/>
                <a:uFillTx/>
                <a:latin typeface="+mn-lt"/>
                <a:ea typeface="+mn-ea"/>
                <a:cs typeface="+mn-cs"/>
              </a:rPr>
              <a:t>HYAT   ASHAI  VAHISHTEM  ASHEM</a:t>
            </a:r>
          </a:p>
          <a:p>
            <a:pPr marL="342900" marR="0" lvl="0" indent="-342900" algn="l" defTabSz="914400" rtl="0" eaLnBrk="1" fontAlgn="auto" latinLnBrk="0" hangingPunct="1">
              <a:lnSpc>
                <a:spcPct val="100000"/>
              </a:lnSpc>
              <a:spcBef>
                <a:spcPct val="20000"/>
              </a:spcBef>
              <a:spcAft>
                <a:spcPts val="0"/>
              </a:spcAft>
              <a:buClrTx/>
              <a:buSzTx/>
              <a:buFontTx/>
              <a:buNone/>
              <a:tabLst/>
              <a:defRPr/>
            </a:pPr>
            <a:endParaRPr kumimoji="0" lang="en-US" sz="2400" b="1"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Tx/>
              <a:buNone/>
              <a:tabLst/>
              <a:defRPr/>
            </a:pPr>
            <a:r>
              <a:rPr kumimoji="0" lang="en-US" sz="3200" b="1" i="0" u="none" strike="noStrike" kern="1200" cap="none" spc="0" normalizeH="0" baseline="0" noProof="0" dirty="0" smtClean="0">
                <a:ln>
                  <a:noFill/>
                </a:ln>
                <a:solidFill>
                  <a:schemeClr val="tx1"/>
                </a:solidFill>
                <a:effectLst/>
                <a:uLnTx/>
                <a:uFillTx/>
                <a:latin typeface="+mn-lt"/>
                <a:ea typeface="+mn-ea"/>
                <a:cs typeface="+mn-cs"/>
              </a:rPr>
              <a:t>	</a:t>
            </a:r>
            <a:r>
              <a:rPr kumimoji="0" lang="en-US" sz="2800" b="1" i="0"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“RIGHTEOUSNESS IS THE BEST GOOD, </a:t>
            </a:r>
          </a:p>
          <a:p>
            <a:pPr marL="342900" marR="0" lvl="0" indent="-342900" algn="l" defTabSz="914400" rtl="0" eaLnBrk="1" fontAlgn="auto" latinLnBrk="0" hangingPunct="1">
              <a:lnSpc>
                <a:spcPct val="100000"/>
              </a:lnSpc>
              <a:spcBef>
                <a:spcPct val="20000"/>
              </a:spcBef>
              <a:spcAft>
                <a:spcPts val="0"/>
              </a:spcAft>
              <a:buClrTx/>
              <a:buSzTx/>
              <a:buFontTx/>
              <a:buNone/>
              <a:tabLst/>
              <a:defRPr/>
            </a:pPr>
            <a:r>
              <a:rPr kumimoji="0" lang="en-US" sz="2800" b="1" i="0"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	  IT IS ENLIGHTENMENT</a:t>
            </a:r>
          </a:p>
          <a:p>
            <a:pPr marL="342900" marR="0" lvl="0" indent="-342900" algn="l" defTabSz="914400" rtl="0" eaLnBrk="1" fontAlgn="auto" latinLnBrk="0" hangingPunct="1">
              <a:lnSpc>
                <a:spcPct val="100000"/>
              </a:lnSpc>
              <a:spcBef>
                <a:spcPct val="20000"/>
              </a:spcBef>
              <a:spcAft>
                <a:spcPts val="0"/>
              </a:spcAft>
              <a:buClrTx/>
              <a:buSzTx/>
              <a:buFontTx/>
              <a:buNone/>
              <a:tabLst/>
              <a:defRPr/>
            </a:pPr>
            <a:r>
              <a:rPr kumimoji="0" lang="en-US" sz="2800" b="1" i="0"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   * ENLIGHTENMENT IS TO ONE WHO IS</a:t>
            </a:r>
            <a:endParaRPr lang="en-US" sz="2800" b="1" baseline="0" dirty="0" smtClean="0">
              <a:effectLst>
                <a:outerShdw blurRad="38100" dist="38100" dir="2700000" algn="tl">
                  <a:srgbClr val="000000">
                    <a:alpha val="43137"/>
                  </a:srgbClr>
                </a:outerShdw>
              </a:effectLst>
            </a:endParaRPr>
          </a:p>
          <a:p>
            <a:pPr marL="342900" marR="0" lvl="0" indent="-342900" algn="l" defTabSz="914400" rtl="0" eaLnBrk="1" fontAlgn="auto" latinLnBrk="0" hangingPunct="1">
              <a:lnSpc>
                <a:spcPct val="100000"/>
              </a:lnSpc>
              <a:spcBef>
                <a:spcPct val="20000"/>
              </a:spcBef>
              <a:spcAft>
                <a:spcPts val="0"/>
              </a:spcAft>
              <a:buClrTx/>
              <a:buSzTx/>
              <a:buFontTx/>
              <a:buNone/>
              <a:tabLst/>
              <a:defRPr/>
            </a:pPr>
            <a:r>
              <a:rPr kumimoji="0" lang="en-US" sz="2800" b="1" i="0" u="none" strike="noStrike" kern="1200" cap="none" spc="0" normalizeH="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	  </a:t>
            </a:r>
            <a:r>
              <a:rPr kumimoji="0" lang="en-US" sz="2800" b="1" i="0"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RIGHTEOUS FOR THE SAKE OF BEST</a:t>
            </a:r>
            <a:r>
              <a:rPr lang="en-US" sz="2800" b="1" dirty="0" smtClean="0">
                <a:effectLst>
                  <a:outerShdw blurRad="38100" dist="38100" dir="2700000" algn="tl">
                    <a:srgbClr val="000000">
                      <a:alpha val="43137"/>
                    </a:srgbClr>
                  </a:outerShdw>
                </a:effectLst>
              </a:rPr>
              <a:t> </a:t>
            </a:r>
            <a:r>
              <a:rPr kumimoji="0" lang="en-US" sz="2800" b="1" i="0"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RIGHTEOUSNESS.”</a:t>
            </a:r>
            <a:endParaRPr lang="en-US" sz="2800" b="1" dirty="0" smtClean="0">
              <a:effectLst>
                <a:outerShdw blurRad="38100" dist="38100" dir="2700000" algn="tl">
                  <a:srgbClr val="000000">
                    <a:alpha val="43137"/>
                  </a:srgbClr>
                </a:outerShdw>
              </a:effectLst>
            </a:endParaRPr>
          </a:p>
          <a:p>
            <a:pPr marL="342900" marR="0" lvl="0" indent="-342900" algn="r" defTabSz="914400" rtl="0" eaLnBrk="1" fontAlgn="auto" latinLnBrk="0" hangingPunct="1">
              <a:lnSpc>
                <a:spcPct val="100000"/>
              </a:lnSpc>
              <a:spcAft>
                <a:spcPts val="0"/>
              </a:spcAft>
              <a:buClrTx/>
              <a:buSzTx/>
              <a:buFontTx/>
              <a:buNone/>
              <a:tabLst/>
              <a:defRPr/>
            </a:pPr>
            <a:r>
              <a:rPr kumimoji="0" lang="en-US" sz="3200" b="1" i="0" u="none" strike="noStrike" kern="1200" cap="none" spc="0" normalizeH="0" baseline="0" noProof="0" dirty="0" smtClean="0">
                <a:ln>
                  <a:noFill/>
                </a:ln>
                <a:solidFill>
                  <a:schemeClr val="tx1"/>
                </a:solidFill>
                <a:effectLst/>
                <a:uLnTx/>
                <a:uFillTx/>
                <a:latin typeface="+mn-lt"/>
                <a:ea typeface="+mn-ea"/>
                <a:cs typeface="+mn-cs"/>
              </a:rPr>
              <a:t>   </a:t>
            </a:r>
            <a:r>
              <a:rPr kumimoji="0" lang="en-US" sz="2400" b="1" i="0" u="none" strike="noStrike" kern="1200" cap="none" spc="0" normalizeH="0" baseline="0" noProof="0" dirty="0" smtClean="0">
                <a:ln>
                  <a:noFill/>
                </a:ln>
                <a:solidFill>
                  <a:schemeClr val="tx1"/>
                </a:solidFill>
                <a:effectLst/>
                <a:uLnTx/>
                <a:uFillTx/>
                <a:latin typeface="+mn-lt"/>
                <a:ea typeface="+mn-ea"/>
                <a:cs typeface="+mn-cs"/>
              </a:rPr>
              <a:t>Kanga</a:t>
            </a:r>
          </a:p>
          <a:p>
            <a:pPr marL="342900" marR="0" lvl="0" indent="-342900" algn="r" defTabSz="914400" rtl="0" eaLnBrk="1" fontAlgn="auto" latinLnBrk="0" hangingPunct="1">
              <a:lnSpc>
                <a:spcPct val="100000"/>
              </a:lnSpc>
              <a:spcAft>
                <a:spcPts val="0"/>
              </a:spcAft>
              <a:buClrTx/>
              <a:buSzTx/>
              <a:buFontTx/>
              <a:buNone/>
              <a:tabLst/>
              <a:defRPr/>
            </a:pPr>
            <a:endParaRPr kumimoji="0" lang="en-US" sz="2400" b="1"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r" defTabSz="914400" rtl="0" eaLnBrk="1" fontAlgn="auto" latinLnBrk="0" hangingPunct="1">
              <a:lnSpc>
                <a:spcPct val="100000"/>
              </a:lnSpc>
              <a:spcAft>
                <a:spcPts val="0"/>
              </a:spcAft>
              <a:buClrTx/>
              <a:buSzTx/>
              <a:buFontTx/>
              <a:buNone/>
              <a:tabLst/>
              <a:defRPr/>
            </a:pPr>
            <a:r>
              <a:rPr kumimoji="0" lang="en-US" sz="3200" b="1" i="0" u="none" strike="noStrike" kern="1200" cap="none" spc="0" normalizeH="0" baseline="0" noProof="0" dirty="0" smtClean="0">
                <a:ln>
                  <a:noFill/>
                </a:ln>
                <a:solidFill>
                  <a:schemeClr val="tx1"/>
                </a:solidFill>
                <a:effectLst/>
                <a:uLnTx/>
                <a:uFillTx/>
                <a:latin typeface="+mn-lt"/>
                <a:ea typeface="+mn-ea"/>
                <a:cs typeface="+mn-cs"/>
              </a:rPr>
              <a:t>*</a:t>
            </a:r>
            <a:r>
              <a:rPr kumimoji="0" lang="en-US" sz="2000" b="1" i="0" u="none" strike="noStrike" kern="1200" cap="none" spc="0" normalizeH="0" baseline="0" noProof="0" dirty="0" smtClean="0">
                <a:ln>
                  <a:noFill/>
                </a:ln>
                <a:solidFill>
                  <a:schemeClr val="tx1"/>
                </a:solidFill>
                <a:effectLst/>
                <a:uLnTx/>
                <a:uFillTx/>
                <a:latin typeface="+mn-lt"/>
                <a:ea typeface="+mn-ea"/>
                <a:cs typeface="+mn-cs"/>
              </a:rPr>
              <a:t>ALSO TRANSLATED AS ‘HAPPINESS’,  ‘BLISS’</a:t>
            </a:r>
          </a:p>
        </p:txBody>
      </p:sp>
    </p:spTree>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sky 10.jpg"/>
          <p:cNvPicPr>
            <a:picLocks noChangeAspect="1"/>
          </p:cNvPicPr>
          <p:nvPr/>
        </p:nvPicPr>
        <p:blipFill>
          <a:blip r:embed="rId2"/>
          <a:stretch>
            <a:fillRect/>
          </a:stretch>
        </p:blipFill>
        <p:spPr>
          <a:xfrm>
            <a:off x="0" y="0"/>
            <a:ext cx="9144000" cy="6858000"/>
          </a:xfrm>
          <a:prstGeom prst="rect">
            <a:avLst/>
          </a:prstGeom>
        </p:spPr>
      </p:pic>
      <p:sp>
        <p:nvSpPr>
          <p:cNvPr id="4" name="Content Placeholder 6"/>
          <p:cNvSpPr>
            <a:spLocks noGrp="1"/>
          </p:cNvSpPr>
          <p:nvPr>
            <p:ph sz="quarter" idx="13"/>
          </p:nvPr>
        </p:nvSpPr>
        <p:spPr>
          <a:xfrm>
            <a:off x="250581" y="263769"/>
            <a:ext cx="8642838" cy="5029892"/>
          </a:xfrm>
        </p:spPr>
        <p:txBody>
          <a:bodyPr>
            <a:noAutofit/>
          </a:bodyPr>
          <a:lstStyle>
            <a:lvl1pPr>
              <a:defRPr sz="3200" b="1"/>
            </a:lvl1pPr>
            <a:lvl2pPr>
              <a:defRPr sz="3200" b="1"/>
            </a:lvl2pPr>
            <a:lvl3pPr>
              <a:defRPr sz="3200" b="1"/>
            </a:lvl3pPr>
            <a:lvl4pPr>
              <a:defRPr sz="3200" b="1"/>
            </a:lvl4pPr>
            <a:lvl5pPr>
              <a:defRPr sz="3200" b="1"/>
            </a:lvl5pPr>
          </a:lstStyle>
          <a:p>
            <a:pPr indent="0">
              <a:spcBef>
                <a:spcPts val="400"/>
              </a:spcBef>
              <a:spcAft>
                <a:spcPts val="1400"/>
              </a:spcAft>
              <a:buNone/>
            </a:pPr>
            <a:r>
              <a:rPr lang="en-US" sz="3600" dirty="0" smtClean="0"/>
              <a:t>These are the truest and the greatest realities in life. 	</a:t>
            </a:r>
          </a:p>
          <a:p>
            <a:pPr indent="0">
              <a:spcBef>
                <a:spcPts val="400"/>
              </a:spcBef>
              <a:spcAft>
                <a:spcPts val="1400"/>
              </a:spcAft>
              <a:buNone/>
            </a:pPr>
            <a:r>
              <a:rPr lang="en-US" sz="3600" dirty="0" smtClean="0"/>
              <a:t>They are valid for all times. They constitute the lasting element of Zoroastrianism. </a:t>
            </a:r>
          </a:p>
          <a:p>
            <a:pPr indent="0">
              <a:spcBef>
                <a:spcPts val="400"/>
              </a:spcBef>
              <a:spcAft>
                <a:spcPts val="1400"/>
              </a:spcAft>
              <a:buNone/>
            </a:pPr>
            <a:r>
              <a:rPr lang="en-US" sz="3600" dirty="0" smtClean="0"/>
              <a:t>In the midst of the accretions that have gathered around it during the long period of its life, these immortal truths have remained  substantially unchanged, and by them Zoroastrianism will live for all time. </a:t>
            </a:r>
          </a:p>
        </p:txBody>
      </p:sp>
    </p:spTree>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blue sky with rainbow.jpg"/>
          <p:cNvPicPr>
            <a:picLocks noChangeAspect="1"/>
          </p:cNvPicPr>
          <p:nvPr/>
        </p:nvPicPr>
        <p:blipFill>
          <a:blip r:embed="rId2"/>
          <a:stretch>
            <a:fillRect/>
          </a:stretch>
        </p:blipFill>
        <p:spPr>
          <a:xfrm>
            <a:off x="0" y="0"/>
            <a:ext cx="9143999" cy="6858000"/>
          </a:xfrm>
          <a:prstGeom prst="rect">
            <a:avLst/>
          </a:prstGeom>
        </p:spPr>
      </p:pic>
      <p:sp>
        <p:nvSpPr>
          <p:cNvPr id="5" name="Content Placeholder 6"/>
          <p:cNvSpPr>
            <a:spLocks noGrp="1"/>
          </p:cNvSpPr>
          <p:nvPr>
            <p:ph sz="quarter" idx="13"/>
          </p:nvPr>
        </p:nvSpPr>
        <p:spPr>
          <a:xfrm>
            <a:off x="432263" y="422031"/>
            <a:ext cx="8279474" cy="5882664"/>
          </a:xfrm>
        </p:spPr>
        <p:txBody>
          <a:bodyPr>
            <a:normAutofit fontScale="85000" lnSpcReduction="10000"/>
          </a:bodyPr>
          <a:lstStyle>
            <a:lvl1pPr>
              <a:defRPr sz="3200" b="1"/>
            </a:lvl1pPr>
            <a:lvl2pPr>
              <a:defRPr sz="3200" b="1"/>
            </a:lvl2pPr>
            <a:lvl3pPr>
              <a:defRPr sz="3200" b="1"/>
            </a:lvl3pPr>
            <a:lvl4pPr>
              <a:defRPr sz="3200" b="1"/>
            </a:lvl4pPr>
            <a:lvl5pPr>
              <a:defRPr sz="3200" b="1"/>
            </a:lvl5pPr>
          </a:lstStyle>
          <a:p>
            <a:pPr>
              <a:lnSpc>
                <a:spcPct val="150000"/>
              </a:lnSpc>
              <a:spcAft>
                <a:spcPts val="500"/>
              </a:spcAft>
            </a:pPr>
            <a:r>
              <a:rPr lang="en-US" dirty="0" smtClean="0">
                <a:effectLst>
                  <a:outerShdw blurRad="38100" dist="38100" dir="2700000" algn="tl">
                    <a:srgbClr val="000000">
                      <a:alpha val="43137"/>
                    </a:srgbClr>
                  </a:outerShdw>
                </a:effectLst>
              </a:rPr>
              <a:t>Dogmas and rituals are based upon the needs of the times, and as such they are subject to the natural laws of growth and decay.</a:t>
            </a:r>
          </a:p>
          <a:p>
            <a:pPr>
              <a:lnSpc>
                <a:spcPct val="150000"/>
              </a:lnSpc>
              <a:spcAft>
                <a:spcPts val="500"/>
              </a:spcAft>
            </a:pPr>
            <a:r>
              <a:rPr lang="en-US" dirty="0" smtClean="0">
                <a:effectLst>
                  <a:outerShdw blurRad="38100" dist="38100" dir="2700000" algn="tl">
                    <a:srgbClr val="000000">
                      <a:alpha val="43137"/>
                    </a:srgbClr>
                  </a:outerShdw>
                </a:effectLst>
              </a:rPr>
              <a:t>They have their place in the spiritual development of man. </a:t>
            </a:r>
          </a:p>
          <a:p>
            <a:pPr>
              <a:lnSpc>
                <a:spcPct val="150000"/>
              </a:lnSpc>
              <a:spcAft>
                <a:spcPts val="500"/>
              </a:spcAft>
            </a:pPr>
            <a:r>
              <a:rPr lang="en-US" dirty="0" smtClean="0">
                <a:effectLst>
                  <a:outerShdw blurRad="38100" dist="38100" dir="2700000" algn="tl">
                    <a:srgbClr val="000000">
                      <a:alpha val="43137"/>
                    </a:srgbClr>
                  </a:outerShdw>
                </a:effectLst>
              </a:rPr>
              <a:t>They are the accompaniments of the  religion, but not religion itself.</a:t>
            </a:r>
          </a:p>
          <a:p>
            <a:pPr>
              <a:lnSpc>
                <a:spcPct val="150000"/>
              </a:lnSpc>
              <a:spcAft>
                <a:spcPts val="500"/>
              </a:spcAft>
            </a:pPr>
            <a:r>
              <a:rPr lang="en-US" dirty="0" smtClean="0">
                <a:effectLst>
                  <a:outerShdw blurRad="38100" dist="38100" dir="2700000" algn="tl">
                    <a:srgbClr val="000000">
                      <a:alpha val="43137"/>
                    </a:srgbClr>
                  </a:outerShdw>
                </a:effectLst>
              </a:rPr>
              <a:t>Man may fall away from dogmas and from rituals, and yet may remain religious.</a:t>
            </a:r>
          </a:p>
        </p:txBody>
      </p:sp>
    </p:spTree>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high res sky.jpg"/>
          <p:cNvPicPr>
            <a:picLocks noChangeAspect="1"/>
          </p:cNvPicPr>
          <p:nvPr/>
        </p:nvPicPr>
        <p:blipFill>
          <a:blip r:embed="rId2"/>
          <a:stretch>
            <a:fillRect/>
          </a:stretch>
        </p:blipFill>
        <p:spPr>
          <a:xfrm>
            <a:off x="0" y="0"/>
            <a:ext cx="9144000" cy="6875721"/>
          </a:xfrm>
          <a:prstGeom prst="rect">
            <a:avLst/>
          </a:prstGeom>
        </p:spPr>
      </p:pic>
      <p:sp>
        <p:nvSpPr>
          <p:cNvPr id="4" name="Content Placeholder 6"/>
          <p:cNvSpPr>
            <a:spLocks noGrp="1"/>
          </p:cNvSpPr>
          <p:nvPr>
            <p:ph sz="quarter" idx="13"/>
          </p:nvPr>
        </p:nvSpPr>
        <p:spPr>
          <a:xfrm>
            <a:off x="432263" y="890209"/>
            <a:ext cx="8279474" cy="5029892"/>
          </a:xfrm>
        </p:spPr>
        <p:txBody>
          <a:bodyPr>
            <a:noAutofit/>
          </a:bodyPr>
          <a:lstStyle>
            <a:lvl1pPr>
              <a:defRPr sz="3200" b="1"/>
            </a:lvl1pPr>
            <a:lvl2pPr>
              <a:defRPr sz="3200" b="1"/>
            </a:lvl2pPr>
            <a:lvl3pPr>
              <a:defRPr sz="3200" b="1"/>
            </a:lvl3pPr>
            <a:lvl4pPr>
              <a:defRPr sz="3200" b="1"/>
            </a:lvl4pPr>
            <a:lvl5pPr>
              <a:defRPr sz="3200" b="1"/>
            </a:lvl5pPr>
          </a:lstStyle>
          <a:p>
            <a:r>
              <a:rPr lang="en-US" sz="3600" dirty="0" smtClean="0">
                <a:effectLst>
                  <a:outerShdw blurRad="38100" dist="38100" dir="2700000" algn="tl">
                    <a:srgbClr val="000000">
                      <a:alpha val="43137"/>
                    </a:srgbClr>
                  </a:outerShdw>
                </a:effectLst>
              </a:rPr>
              <a:t>Righteousness rests on the individual’s piety and not on a scrupulous observance of the ceremonials or a practice of elaborate lustrations.   </a:t>
            </a:r>
          </a:p>
          <a:p>
            <a:endParaRPr lang="en-US" sz="3600" dirty="0" smtClean="0">
              <a:effectLst>
                <a:outerShdw blurRad="38100" dist="38100" dir="2700000" algn="tl">
                  <a:srgbClr val="000000">
                    <a:alpha val="43137"/>
                  </a:srgbClr>
                </a:outerShdw>
              </a:effectLst>
            </a:endParaRPr>
          </a:p>
          <a:p>
            <a:r>
              <a:rPr lang="en-US" sz="3600" dirty="0" smtClean="0">
                <a:effectLst>
                  <a:outerShdw blurRad="38100" dist="38100" dir="2700000" algn="tl">
                    <a:srgbClr val="000000">
                      <a:alpha val="43137"/>
                    </a:srgbClr>
                  </a:outerShdw>
                </a:effectLst>
              </a:rPr>
              <a:t>Let the Parsi individually, and his community collectively, abide steadfast in the path of righteousness, and they will be practicing true Zoroastrianism.” </a:t>
            </a:r>
          </a:p>
        </p:txBody>
      </p:sp>
    </p:spTree>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high res sky 3.jpg"/>
          <p:cNvPicPr>
            <a:picLocks noChangeAspect="1"/>
          </p:cNvPicPr>
          <p:nvPr/>
        </p:nvPicPr>
        <p:blipFill>
          <a:blip r:embed="rId2"/>
          <a:stretch>
            <a:fillRect/>
          </a:stretch>
        </p:blipFill>
        <p:spPr>
          <a:xfrm>
            <a:off x="0" y="0"/>
            <a:ext cx="9144000" cy="6865951"/>
          </a:xfrm>
          <a:prstGeom prst="rect">
            <a:avLst/>
          </a:prstGeom>
        </p:spPr>
      </p:pic>
      <p:sp>
        <p:nvSpPr>
          <p:cNvPr id="2" name="Title 1"/>
          <p:cNvSpPr>
            <a:spLocks noGrp="1"/>
          </p:cNvSpPr>
          <p:nvPr>
            <p:ph type="title"/>
          </p:nvPr>
        </p:nvSpPr>
        <p:spPr/>
        <p:txBody>
          <a:bodyPr/>
          <a:lstStyle/>
          <a:p>
            <a:r>
              <a:rPr lang="en-US" i="1" dirty="0" smtClean="0"/>
              <a:t>CONCLUSION</a:t>
            </a:r>
            <a:endParaRPr lang="en-US" dirty="0"/>
          </a:p>
        </p:txBody>
      </p:sp>
      <p:sp>
        <p:nvSpPr>
          <p:cNvPr id="4" name="Content Placeholder 6"/>
          <p:cNvSpPr>
            <a:spLocks noGrp="1"/>
          </p:cNvSpPr>
          <p:nvPr>
            <p:ph sz="quarter" idx="13"/>
          </p:nvPr>
        </p:nvSpPr>
        <p:spPr>
          <a:xfrm>
            <a:off x="997932" y="1259488"/>
            <a:ext cx="7148135" cy="5029892"/>
          </a:xfrm>
        </p:spPr>
        <p:txBody>
          <a:bodyPr>
            <a:noAutofit/>
          </a:bodyPr>
          <a:lstStyle>
            <a:lvl1pPr>
              <a:defRPr sz="3200" b="1"/>
            </a:lvl1pPr>
            <a:lvl2pPr>
              <a:defRPr sz="3200" b="1"/>
            </a:lvl2pPr>
            <a:lvl3pPr>
              <a:defRPr sz="3200" b="1"/>
            </a:lvl3pPr>
            <a:lvl4pPr>
              <a:defRPr sz="3200" b="1"/>
            </a:lvl4pPr>
            <a:lvl5pPr>
              <a:defRPr sz="3200" b="1"/>
            </a:lvl5pPr>
          </a:lstStyle>
          <a:p>
            <a:pPr algn="ctr"/>
            <a:r>
              <a:rPr lang="en-US" sz="4000" i="1" dirty="0" smtClean="0">
                <a:effectLst>
                  <a:outerShdw blurRad="38100" dist="38100" dir="2700000" algn="tl">
                    <a:srgbClr val="000000">
                      <a:alpha val="43137"/>
                    </a:srgbClr>
                  </a:outerShdw>
                </a:effectLst>
              </a:rPr>
              <a:t>Q’s  &amp; A’s </a:t>
            </a:r>
          </a:p>
          <a:p>
            <a:pPr algn="ctr"/>
            <a:endParaRPr lang="en-US" sz="4000" i="1" dirty="0" smtClean="0">
              <a:effectLst>
                <a:outerShdw blurRad="38100" dist="38100" dir="2700000" algn="tl">
                  <a:srgbClr val="000000">
                    <a:alpha val="43137"/>
                  </a:srgbClr>
                </a:outerShdw>
              </a:effectLst>
            </a:endParaRPr>
          </a:p>
          <a:p>
            <a:pPr algn="ctr"/>
            <a:r>
              <a:rPr lang="en-US" sz="4000" i="1" dirty="0" smtClean="0">
                <a:effectLst>
                  <a:outerShdw blurRad="38100" dist="38100" dir="2700000" algn="tl">
                    <a:srgbClr val="000000">
                      <a:alpha val="43137"/>
                    </a:srgbClr>
                  </a:outerShdw>
                </a:effectLst>
              </a:rPr>
              <a:t>What to ask from Ahura Mazda ? </a:t>
            </a:r>
          </a:p>
          <a:p>
            <a:pPr algn="ctr">
              <a:buNone/>
            </a:pPr>
            <a:endParaRPr lang="en-US" sz="4000" i="1" dirty="0" smtClean="0">
              <a:effectLst>
                <a:outerShdw blurRad="38100" dist="38100" dir="2700000" algn="tl">
                  <a:srgbClr val="000000">
                    <a:alpha val="43137"/>
                  </a:srgbClr>
                </a:outerShdw>
              </a:effectLst>
            </a:endParaRPr>
          </a:p>
          <a:p>
            <a:pPr algn="ctr"/>
            <a:r>
              <a:rPr lang="en-US" sz="4000" i="1" dirty="0" smtClean="0">
                <a:effectLst>
                  <a:outerShdw blurRad="38100" dist="38100" dir="2700000" algn="tl">
                    <a:srgbClr val="000000">
                      <a:alpha val="43137"/>
                    </a:srgbClr>
                  </a:outerShdw>
                </a:effectLst>
              </a:rPr>
              <a:t>Concluding  Prayer Song</a:t>
            </a:r>
            <a:endParaRPr lang="en-GB" sz="4000" i="1" dirty="0" smtClean="0">
              <a:effectLst>
                <a:outerShdw blurRad="38100" dist="38100" dir="2700000" algn="tl">
                  <a:srgbClr val="000000">
                    <a:alpha val="43137"/>
                  </a:srgbClr>
                </a:outerShdw>
              </a:effectLst>
            </a:endParaRPr>
          </a:p>
        </p:txBody>
      </p:sp>
    </p:spTree>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pic>
        <p:nvPicPr>
          <p:cNvPr id="6" name="Picture 5" descr="sky 1.jpg"/>
          <p:cNvPicPr>
            <a:picLocks noChangeAspect="1"/>
          </p:cNvPicPr>
          <p:nvPr/>
        </p:nvPicPr>
        <p:blipFill>
          <a:blip r:embed="rId2"/>
          <a:stretch>
            <a:fillRect/>
          </a:stretch>
        </p:blipFill>
        <p:spPr>
          <a:xfrm>
            <a:off x="0" y="-158262"/>
            <a:ext cx="9144000" cy="7016262"/>
          </a:xfrm>
          <a:prstGeom prst="rect">
            <a:avLst/>
          </a:prstGeom>
        </p:spPr>
      </p:pic>
      <p:sp>
        <p:nvSpPr>
          <p:cNvPr id="7" name="Content Placeholder 6"/>
          <p:cNvSpPr>
            <a:spLocks noGrp="1"/>
          </p:cNvSpPr>
          <p:nvPr>
            <p:ph sz="quarter" idx="13"/>
          </p:nvPr>
        </p:nvSpPr>
        <p:spPr>
          <a:xfrm>
            <a:off x="459120" y="380255"/>
            <a:ext cx="8279474" cy="6231560"/>
          </a:xfrm>
        </p:spPr>
        <p:txBody>
          <a:bodyPr>
            <a:noAutofit/>
          </a:bodyPr>
          <a:lstStyle>
            <a:lvl1pPr>
              <a:defRPr sz="3200" b="1"/>
            </a:lvl1pPr>
            <a:lvl2pPr>
              <a:defRPr sz="3200" b="1"/>
            </a:lvl2pPr>
            <a:lvl3pPr>
              <a:defRPr sz="3200" b="1"/>
            </a:lvl3pPr>
            <a:lvl4pPr>
              <a:defRPr sz="3200" b="1"/>
            </a:lvl4pPr>
            <a:lvl5pPr>
              <a:defRPr sz="3200" b="1"/>
            </a:lvl5pPr>
          </a:lstStyle>
          <a:p>
            <a:pPr>
              <a:buNone/>
            </a:pPr>
            <a:r>
              <a:rPr lang="en-US" i="1" dirty="0" smtClean="0">
                <a:solidFill>
                  <a:schemeClr val="bg1"/>
                </a:solidFill>
                <a:effectLst>
                  <a:outerShdw blurRad="38100" dist="38100" dir="2700000" algn="tl">
                    <a:srgbClr val="000000">
                      <a:alpha val="43137"/>
                    </a:srgbClr>
                  </a:outerShdw>
                </a:effectLst>
              </a:rPr>
              <a:t>Khudavind </a:t>
            </a:r>
            <a:r>
              <a:rPr lang="en-US" i="1" dirty="0" smtClean="0">
                <a:solidFill>
                  <a:schemeClr val="bg1"/>
                </a:solidFill>
                <a:effectLst>
                  <a:outerShdw blurRad="38100" dist="38100" dir="2700000" algn="tl">
                    <a:srgbClr val="000000">
                      <a:alpha val="43137"/>
                    </a:srgbClr>
                  </a:outerShdw>
                </a:effectLst>
              </a:rPr>
              <a:t>Khudavind</a:t>
            </a:r>
            <a:r>
              <a:rPr lang="en-US" i="1" dirty="0" smtClean="0">
                <a:solidFill>
                  <a:schemeClr val="bg1"/>
                </a:solidFill>
                <a:effectLst>
                  <a:outerShdw blurRad="38100" dist="38100" dir="2700000" algn="tl">
                    <a:srgbClr val="000000">
                      <a:alpha val="43137"/>
                    </a:srgbClr>
                  </a:outerShdw>
                </a:effectLst>
              </a:rPr>
              <a:t> O Parvardigar!</a:t>
            </a:r>
          </a:p>
          <a:p>
            <a:pPr>
              <a:buNone/>
            </a:pPr>
            <a:r>
              <a:rPr lang="en-US" i="1" dirty="0" smtClean="0">
                <a:solidFill>
                  <a:schemeClr val="bg1"/>
                </a:solidFill>
                <a:effectLst>
                  <a:outerShdw blurRad="38100" dist="38100" dir="2700000" algn="tl">
                    <a:srgbClr val="000000">
                      <a:alpha val="43137"/>
                    </a:srgbClr>
                  </a:outerShdw>
                </a:effectLst>
              </a:rPr>
              <a:t>Namu tari dadgahe hu khaksar,</a:t>
            </a:r>
          </a:p>
          <a:p>
            <a:pPr lvl="1">
              <a:buNone/>
            </a:pPr>
            <a:r>
              <a:rPr lang="en-US" dirty="0" smtClean="0">
                <a:effectLst>
                  <a:outerShdw blurRad="38100" dist="38100" dir="2700000" algn="tl">
                    <a:srgbClr val="000000">
                      <a:alpha val="43137"/>
                    </a:srgbClr>
                  </a:outerShdw>
                </a:effectLst>
              </a:rPr>
              <a:t>	Dear God, I bow my head in reverence and service to you.</a:t>
            </a:r>
          </a:p>
          <a:p>
            <a:pPr>
              <a:buNone/>
            </a:pPr>
            <a:r>
              <a:rPr lang="en-US" i="1" dirty="0" smtClean="0">
                <a:solidFill>
                  <a:schemeClr val="bg1"/>
                </a:solidFill>
                <a:effectLst>
                  <a:outerShdw blurRad="38100" dist="38100" dir="2700000" algn="tl">
                    <a:srgbClr val="000000">
                      <a:alpha val="43137"/>
                    </a:srgbClr>
                  </a:outerShdw>
                </a:effectLst>
              </a:rPr>
              <a:t>Thayo roj akher, sharu thai chhe raat,</a:t>
            </a:r>
          </a:p>
          <a:p>
            <a:pPr>
              <a:buNone/>
            </a:pPr>
            <a:r>
              <a:rPr lang="en-US" i="1" dirty="0" smtClean="0">
                <a:solidFill>
                  <a:schemeClr val="bg1"/>
                </a:solidFill>
                <a:effectLst>
                  <a:outerShdw blurRad="38100" dist="38100" dir="2700000" algn="tl">
                    <a:srgbClr val="000000">
                      <a:alpha val="43137"/>
                    </a:srgbClr>
                  </a:outerShdw>
                </a:effectLst>
              </a:rPr>
              <a:t>Tane raji karvathi hu chhu pachhat</a:t>
            </a:r>
          </a:p>
          <a:p>
            <a:pPr lvl="1">
              <a:buNone/>
            </a:pPr>
            <a:r>
              <a:rPr lang="en-US" sz="2800" dirty="0" smtClean="0">
                <a:effectLst>
                  <a:outerShdw blurRad="38100" dist="38100" dir="2700000" algn="tl">
                    <a:srgbClr val="000000">
                      <a:alpha val="43137"/>
                    </a:srgbClr>
                  </a:outerShdw>
                </a:effectLst>
              </a:rPr>
              <a:t>	</a:t>
            </a:r>
            <a:r>
              <a:rPr lang="en-US" dirty="0" smtClean="0">
                <a:effectLst>
                  <a:outerShdw blurRad="38100" dist="38100" dir="2700000" algn="tl">
                    <a:srgbClr val="000000">
                      <a:alpha val="43137"/>
                    </a:srgbClr>
                  </a:outerShdw>
                </a:effectLst>
              </a:rPr>
              <a:t>The day is done and the night has just begun,</a:t>
            </a:r>
          </a:p>
          <a:p>
            <a:pPr lvl="1">
              <a:buNone/>
            </a:pPr>
            <a:r>
              <a:rPr lang="en-US" dirty="0" smtClean="0">
                <a:effectLst>
                  <a:outerShdw blurRad="38100" dist="38100" dir="2700000" algn="tl">
                    <a:srgbClr val="000000">
                      <a:alpha val="43137"/>
                    </a:srgbClr>
                  </a:outerShdw>
                </a:effectLst>
              </a:rPr>
              <a:t>	And I am lagging behind in making you happy.</a:t>
            </a:r>
          </a:p>
        </p:txBody>
      </p:sp>
    </p:spTree>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pic>
        <p:nvPicPr>
          <p:cNvPr id="6" name="Picture 5" descr="sky 1.jpg"/>
          <p:cNvPicPr>
            <a:picLocks noChangeAspect="1"/>
          </p:cNvPicPr>
          <p:nvPr/>
        </p:nvPicPr>
        <p:blipFill>
          <a:blip r:embed="rId2"/>
          <a:stretch>
            <a:fillRect/>
          </a:stretch>
        </p:blipFill>
        <p:spPr>
          <a:xfrm>
            <a:off x="0" y="-158262"/>
            <a:ext cx="9144000" cy="7016262"/>
          </a:xfrm>
          <a:prstGeom prst="rect">
            <a:avLst/>
          </a:prstGeom>
        </p:spPr>
      </p:pic>
      <p:sp>
        <p:nvSpPr>
          <p:cNvPr id="7" name="Content Placeholder 6"/>
          <p:cNvSpPr>
            <a:spLocks noGrp="1"/>
          </p:cNvSpPr>
          <p:nvPr>
            <p:ph sz="quarter" idx="13"/>
          </p:nvPr>
        </p:nvSpPr>
        <p:spPr>
          <a:xfrm>
            <a:off x="459120" y="380255"/>
            <a:ext cx="8279474" cy="6231560"/>
          </a:xfrm>
        </p:spPr>
        <p:txBody>
          <a:bodyPr>
            <a:noAutofit/>
          </a:bodyPr>
          <a:lstStyle>
            <a:lvl1pPr>
              <a:defRPr sz="3200" b="1"/>
            </a:lvl1pPr>
            <a:lvl2pPr>
              <a:defRPr sz="3200" b="1"/>
            </a:lvl2pPr>
            <a:lvl3pPr>
              <a:defRPr sz="3200" b="1"/>
            </a:lvl3pPr>
            <a:lvl4pPr>
              <a:defRPr sz="3200" b="1"/>
            </a:lvl4pPr>
            <a:lvl5pPr>
              <a:defRPr sz="3200" b="1"/>
            </a:lvl5pPr>
          </a:lstStyle>
          <a:p>
            <a:pPr>
              <a:lnSpc>
                <a:spcPct val="130000"/>
              </a:lnSpc>
              <a:buNone/>
            </a:pPr>
            <a:r>
              <a:rPr lang="en-US" i="1" dirty="0" smtClean="0">
                <a:solidFill>
                  <a:schemeClr val="bg1"/>
                </a:solidFill>
              </a:rPr>
              <a:t>Dayalu Khudavind O jagna re baap</a:t>
            </a:r>
          </a:p>
          <a:p>
            <a:pPr>
              <a:lnSpc>
                <a:spcPct val="130000"/>
              </a:lnSpc>
              <a:buNone/>
            </a:pPr>
            <a:r>
              <a:rPr lang="en-US" i="1" dirty="0" smtClean="0">
                <a:solidFill>
                  <a:schemeClr val="bg1"/>
                </a:solidFill>
              </a:rPr>
              <a:t>Manay maroo dahapan ne budhdhi tu aap</a:t>
            </a:r>
            <a:r>
              <a:rPr lang="en-US" dirty="0" smtClean="0">
                <a:solidFill>
                  <a:schemeClr val="bg1"/>
                </a:solidFill>
              </a:rPr>
              <a:t> </a:t>
            </a:r>
          </a:p>
          <a:p>
            <a:pPr lvl="1">
              <a:lnSpc>
                <a:spcPct val="130000"/>
              </a:lnSpc>
              <a:buNone/>
            </a:pPr>
            <a:r>
              <a:rPr lang="en-US" dirty="0" smtClean="0"/>
              <a:t>	O merciful God, the father of the world</a:t>
            </a:r>
          </a:p>
          <a:p>
            <a:pPr lvl="1">
              <a:lnSpc>
                <a:spcPct val="130000"/>
              </a:lnSpc>
              <a:buNone/>
            </a:pPr>
            <a:r>
              <a:rPr lang="en-US" dirty="0" smtClean="0"/>
              <a:t>	Give me wisdom and intelligence</a:t>
            </a:r>
          </a:p>
          <a:p>
            <a:pPr>
              <a:lnSpc>
                <a:spcPct val="130000"/>
              </a:lnSpc>
              <a:buNone/>
            </a:pPr>
            <a:r>
              <a:rPr lang="en-US" i="1" dirty="0" smtClean="0">
                <a:solidFill>
                  <a:schemeClr val="bg1"/>
                </a:solidFill>
              </a:rPr>
              <a:t>Ke bhulo shdharu hamey roj ba roj,</a:t>
            </a:r>
          </a:p>
          <a:p>
            <a:pPr>
              <a:lnSpc>
                <a:spcPct val="130000"/>
              </a:lnSpc>
              <a:buNone/>
            </a:pPr>
            <a:r>
              <a:rPr lang="en-US" i="1" dirty="0" smtClean="0">
                <a:solidFill>
                  <a:schemeClr val="bg1"/>
                </a:solidFill>
              </a:rPr>
              <a:t>Bhalai vadharun kari nitya khoj.</a:t>
            </a:r>
          </a:p>
          <a:p>
            <a:pPr>
              <a:lnSpc>
                <a:spcPct val="130000"/>
              </a:lnSpc>
              <a:buNone/>
            </a:pPr>
            <a:r>
              <a:rPr lang="en-US" dirty="0" smtClean="0"/>
              <a:t>So that I may correct my mistakes day after day,</a:t>
            </a:r>
          </a:p>
          <a:p>
            <a:pPr>
              <a:lnSpc>
                <a:spcPct val="130000"/>
              </a:lnSpc>
              <a:buNone/>
            </a:pPr>
            <a:r>
              <a:rPr lang="en-US" dirty="0" smtClean="0"/>
              <a:t>And increase the goodness by constant search.</a:t>
            </a:r>
          </a:p>
        </p:txBody>
      </p:sp>
    </p:spTree>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sky 2.jpg"/>
          <p:cNvPicPr>
            <a:picLocks noChangeAspect="1"/>
          </p:cNvPicPr>
          <p:nvPr/>
        </p:nvPicPr>
        <p:blipFill>
          <a:blip r:embed="rId2"/>
          <a:stretch>
            <a:fillRect/>
          </a:stretch>
        </p:blipFill>
        <p:spPr>
          <a:xfrm>
            <a:off x="0" y="0"/>
            <a:ext cx="9144000" cy="6858000"/>
          </a:xfrm>
          <a:prstGeom prst="rect">
            <a:avLst/>
          </a:prstGeom>
        </p:spPr>
      </p:pic>
      <p:sp>
        <p:nvSpPr>
          <p:cNvPr id="4" name="Content Placeholder 6"/>
          <p:cNvSpPr>
            <a:spLocks noGrp="1"/>
          </p:cNvSpPr>
          <p:nvPr>
            <p:ph sz="quarter" idx="13"/>
          </p:nvPr>
        </p:nvSpPr>
        <p:spPr>
          <a:xfrm>
            <a:off x="422031" y="544513"/>
            <a:ext cx="8343900" cy="5768364"/>
          </a:xfrm>
        </p:spPr>
        <p:txBody>
          <a:bodyPr>
            <a:noAutofit/>
          </a:bodyPr>
          <a:lstStyle>
            <a:lvl1pPr>
              <a:defRPr sz="3200" b="1"/>
            </a:lvl1pPr>
            <a:lvl2pPr>
              <a:defRPr sz="3200" b="1"/>
            </a:lvl2pPr>
            <a:lvl3pPr>
              <a:defRPr sz="3200" b="1"/>
            </a:lvl3pPr>
            <a:lvl4pPr>
              <a:defRPr sz="3200" b="1"/>
            </a:lvl4pPr>
            <a:lvl5pPr>
              <a:defRPr sz="3200" b="1"/>
            </a:lvl5pPr>
          </a:lstStyle>
          <a:p>
            <a:pPr marL="91440" indent="0">
              <a:spcBef>
                <a:spcPts val="0"/>
              </a:spcBef>
              <a:buNone/>
            </a:pPr>
            <a:r>
              <a:rPr lang="en-US" sz="3500" i="1" dirty="0" smtClean="0">
                <a:solidFill>
                  <a:schemeClr val="bg1"/>
                </a:solidFill>
              </a:rPr>
              <a:t>Bhalun hakma mare te janoo nahi,</a:t>
            </a:r>
          </a:p>
          <a:p>
            <a:pPr marL="91440" indent="0">
              <a:spcBef>
                <a:spcPts val="0"/>
              </a:spcBef>
              <a:buNone/>
            </a:pPr>
            <a:r>
              <a:rPr lang="en-US" sz="3500" i="1" dirty="0" smtClean="0">
                <a:solidFill>
                  <a:schemeClr val="bg1"/>
                </a:solidFill>
              </a:rPr>
              <a:t>Bhalun je mane te tu jane sahi. </a:t>
            </a:r>
          </a:p>
          <a:p>
            <a:pPr marL="91440" indent="0">
              <a:spcBef>
                <a:spcPts val="0"/>
              </a:spcBef>
              <a:buNone/>
            </a:pPr>
            <a:r>
              <a:rPr lang="en-US" sz="3500" dirty="0" smtClean="0"/>
              <a:t>I am not aware what is good for me </a:t>
            </a:r>
          </a:p>
          <a:p>
            <a:pPr marL="91440" indent="0">
              <a:spcBef>
                <a:spcPts val="0"/>
              </a:spcBef>
              <a:buNone/>
            </a:pPr>
            <a:r>
              <a:rPr lang="en-US" sz="3500" dirty="0" smtClean="0"/>
              <a:t>but You know what is good for me. </a:t>
            </a:r>
          </a:p>
          <a:p>
            <a:pPr marL="91440" indent="0">
              <a:spcBef>
                <a:spcPts val="0"/>
              </a:spcBef>
              <a:buNone/>
            </a:pPr>
            <a:endParaRPr lang="en-US" sz="3500" dirty="0" smtClean="0"/>
          </a:p>
          <a:p>
            <a:pPr marL="91440" indent="0">
              <a:spcBef>
                <a:spcPts val="0"/>
              </a:spcBef>
              <a:buNone/>
            </a:pPr>
            <a:r>
              <a:rPr lang="en-US" sz="3500" i="1" dirty="0" smtClean="0">
                <a:solidFill>
                  <a:schemeClr val="bg1"/>
                </a:solidFill>
                <a:effectLst>
                  <a:outerShdw blurRad="38100" dist="38100" dir="2700000" algn="tl">
                    <a:srgbClr val="000000">
                      <a:alpha val="43137"/>
                    </a:srgbClr>
                  </a:outerShdw>
                </a:effectLst>
              </a:rPr>
              <a:t>Bahu aajijithi namine khuda, </a:t>
            </a:r>
          </a:p>
          <a:p>
            <a:pPr marL="91440" indent="0">
              <a:spcBef>
                <a:spcPts val="100"/>
              </a:spcBef>
              <a:buNone/>
            </a:pPr>
            <a:r>
              <a:rPr lang="en-US" sz="3500" i="1" dirty="0" smtClean="0">
                <a:solidFill>
                  <a:schemeClr val="bg1"/>
                </a:solidFill>
                <a:effectLst>
                  <a:outerShdw blurRad="38100" dist="38100" dir="2700000" algn="tl">
                    <a:srgbClr val="000000">
                      <a:alpha val="43137"/>
                    </a:srgbClr>
                  </a:outerShdw>
                </a:effectLst>
              </a:rPr>
              <a:t>Karun chhun dua aashisho de sada</a:t>
            </a:r>
          </a:p>
          <a:p>
            <a:pPr marL="91440" indent="0">
              <a:spcBef>
                <a:spcPts val="100"/>
              </a:spcBef>
              <a:buNone/>
            </a:pPr>
            <a:r>
              <a:rPr lang="en-US" sz="3500" dirty="0" smtClean="0"/>
              <a:t>With great obedience I entreat you O God, </a:t>
            </a:r>
          </a:p>
          <a:p>
            <a:pPr marL="91440" indent="0">
              <a:spcBef>
                <a:spcPts val="100"/>
              </a:spcBef>
              <a:buNone/>
            </a:pPr>
            <a:r>
              <a:rPr lang="en-US" sz="3500" dirty="0" smtClean="0"/>
              <a:t>To bestow your blessings on me for ever.</a:t>
            </a:r>
          </a:p>
        </p:txBody>
      </p:sp>
    </p:spTree>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sky 5.jpg"/>
          <p:cNvPicPr>
            <a:picLocks noChangeAspect="1"/>
          </p:cNvPicPr>
          <p:nvPr/>
        </p:nvPicPr>
        <p:blipFill>
          <a:blip r:embed="rId2"/>
          <a:stretch>
            <a:fillRect/>
          </a:stretch>
        </p:blipFill>
        <p:spPr>
          <a:xfrm>
            <a:off x="-1" y="0"/>
            <a:ext cx="9143999" cy="6858000"/>
          </a:xfrm>
          <a:prstGeom prst="rect">
            <a:avLst/>
          </a:prstGeom>
        </p:spPr>
      </p:pic>
      <p:sp>
        <p:nvSpPr>
          <p:cNvPr id="4" name="Content Placeholder 6"/>
          <p:cNvSpPr>
            <a:spLocks noGrp="1"/>
          </p:cNvSpPr>
          <p:nvPr>
            <p:ph sz="quarter" idx="13"/>
          </p:nvPr>
        </p:nvSpPr>
        <p:spPr>
          <a:xfrm>
            <a:off x="459119" y="720969"/>
            <a:ext cx="8236472" cy="5629955"/>
          </a:xfrm>
        </p:spPr>
        <p:txBody>
          <a:bodyPr>
            <a:noAutofit/>
          </a:bodyPr>
          <a:lstStyle>
            <a:lvl1pPr>
              <a:defRPr sz="3200" b="1"/>
            </a:lvl1pPr>
            <a:lvl2pPr>
              <a:defRPr sz="3200" b="1"/>
            </a:lvl2pPr>
            <a:lvl3pPr>
              <a:defRPr sz="3200" b="1"/>
            </a:lvl3pPr>
            <a:lvl4pPr>
              <a:defRPr sz="3200" b="1"/>
            </a:lvl4pPr>
            <a:lvl5pPr>
              <a:defRPr sz="3200" b="1"/>
            </a:lvl5pPr>
          </a:lstStyle>
          <a:p>
            <a:pPr>
              <a:lnSpc>
                <a:spcPts val="3900"/>
              </a:lnSpc>
              <a:spcBef>
                <a:spcPts val="800"/>
              </a:spcBef>
              <a:buNone/>
            </a:pPr>
            <a:r>
              <a:rPr lang="en-US" sz="3000" i="1" dirty="0" smtClean="0">
                <a:solidFill>
                  <a:schemeClr val="bg1"/>
                </a:solidFill>
              </a:rPr>
              <a:t>Ke tari madadthi hun rakhu vivek, </a:t>
            </a:r>
          </a:p>
          <a:p>
            <a:pPr>
              <a:lnSpc>
                <a:spcPts val="3900"/>
              </a:lnSpc>
              <a:spcBef>
                <a:spcPts val="800"/>
              </a:spcBef>
              <a:buNone/>
            </a:pPr>
            <a:r>
              <a:rPr lang="en-US" sz="3000" i="1" dirty="0" smtClean="0">
                <a:solidFill>
                  <a:schemeClr val="bg1"/>
                </a:solidFill>
              </a:rPr>
              <a:t>Manashni, gavashni, Kunashni nek.</a:t>
            </a:r>
          </a:p>
          <a:p>
            <a:pPr lvl="1">
              <a:lnSpc>
                <a:spcPts val="3900"/>
              </a:lnSpc>
              <a:spcBef>
                <a:spcPts val="800"/>
              </a:spcBef>
              <a:buNone/>
            </a:pPr>
            <a:r>
              <a:rPr lang="en-US" sz="3000" dirty="0" smtClean="0"/>
              <a:t>	So that with your help I honor and respect </a:t>
            </a:r>
          </a:p>
          <a:p>
            <a:pPr lvl="1">
              <a:lnSpc>
                <a:spcPts val="3900"/>
              </a:lnSpc>
              <a:spcBef>
                <a:spcPts val="800"/>
              </a:spcBef>
              <a:buNone/>
            </a:pPr>
            <a:r>
              <a:rPr lang="en-US" sz="3000" dirty="0" smtClean="0"/>
              <a:t>	Good thoughts, Good words and Good deeds.</a:t>
            </a:r>
          </a:p>
          <a:p>
            <a:pPr>
              <a:lnSpc>
                <a:spcPts val="3900"/>
              </a:lnSpc>
              <a:spcBef>
                <a:spcPts val="800"/>
              </a:spcBef>
              <a:buNone/>
            </a:pPr>
            <a:r>
              <a:rPr lang="en-US" sz="3000" i="1" dirty="0" smtClean="0">
                <a:solidFill>
                  <a:schemeClr val="bg1"/>
                </a:solidFill>
              </a:rPr>
              <a:t>Mane paashbanima tari suvad</a:t>
            </a:r>
          </a:p>
          <a:p>
            <a:pPr>
              <a:lnSpc>
                <a:spcPts val="3900"/>
              </a:lnSpc>
              <a:spcBef>
                <a:spcPts val="800"/>
              </a:spcBef>
              <a:buNone/>
            </a:pPr>
            <a:r>
              <a:rPr lang="en-US" sz="3000" i="1" dirty="0" smtClean="0">
                <a:solidFill>
                  <a:schemeClr val="bg1"/>
                </a:solidFill>
              </a:rPr>
              <a:t>Bhalan kamo karva savare uthad.</a:t>
            </a:r>
          </a:p>
          <a:p>
            <a:pPr lvl="1">
              <a:lnSpc>
                <a:spcPts val="3900"/>
              </a:lnSpc>
              <a:spcBef>
                <a:spcPts val="800"/>
              </a:spcBef>
              <a:buNone/>
            </a:pPr>
            <a:r>
              <a:rPr lang="en-US" sz="3000" dirty="0" smtClean="0"/>
              <a:t>	Take me to sleep under your protection and </a:t>
            </a:r>
          </a:p>
          <a:p>
            <a:pPr lvl="1">
              <a:lnSpc>
                <a:spcPts val="3900"/>
              </a:lnSpc>
              <a:spcBef>
                <a:spcPts val="800"/>
              </a:spcBef>
              <a:buNone/>
            </a:pPr>
            <a:r>
              <a:rPr lang="en-US" sz="3000" dirty="0" smtClean="0"/>
              <a:t>	Awaken me in the morning only to do good deeds.</a:t>
            </a:r>
          </a:p>
        </p:txBody>
      </p:sp>
    </p:spTree>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Content Placeholder 12" descr="ski with dove 2.jpg"/>
          <p:cNvPicPr>
            <a:picLocks noGrp="1" noChangeAspect="1"/>
          </p:cNvPicPr>
          <p:nvPr>
            <p:ph sz="quarter" idx="13"/>
          </p:nvPr>
        </p:nvPicPr>
        <p:blipFill>
          <a:blip r:embed="rId2"/>
          <a:stretch>
            <a:fillRect/>
          </a:stretch>
        </p:blipFill>
        <p:spPr>
          <a:xfrm>
            <a:off x="-16878" y="1"/>
            <a:ext cx="9160878" cy="6934276"/>
          </a:xfrm>
        </p:spPr>
      </p:pic>
      <p:sp>
        <p:nvSpPr>
          <p:cNvPr id="11" name="Rectangle 10"/>
          <p:cNvSpPr/>
          <p:nvPr/>
        </p:nvSpPr>
        <p:spPr>
          <a:xfrm>
            <a:off x="2412594" y="2716787"/>
            <a:ext cx="4318811" cy="1323439"/>
          </a:xfrm>
          <a:prstGeom prst="rect">
            <a:avLst/>
          </a:prstGeom>
        </p:spPr>
        <p:txBody>
          <a:bodyPr wrap="none">
            <a:spAutoFit/>
          </a:bodyPr>
          <a:lstStyle/>
          <a:p>
            <a:pPr lvl="0" algn="ctr">
              <a:buNone/>
            </a:pPr>
            <a:r>
              <a:rPr lang="en-US" sz="8000" b="1" dirty="0" smtClean="0">
                <a:solidFill>
                  <a:schemeClr val="bg1"/>
                </a:solidFill>
                <a:effectLst>
                  <a:innerShdw blurRad="63500" dist="50800" dir="10800000">
                    <a:prstClr val="black">
                      <a:alpha val="50000"/>
                    </a:prstClr>
                  </a:innerShdw>
                </a:effectLst>
              </a:rPr>
              <a:t>THE   END</a:t>
            </a:r>
            <a:endParaRPr lang="en-US" sz="8000" b="1" dirty="0">
              <a:solidFill>
                <a:schemeClr val="bg1"/>
              </a:solidFill>
              <a:effectLst>
                <a:innerShdw blurRad="63500" dist="50800" dir="10800000">
                  <a:prstClr val="black">
                    <a:alpha val="50000"/>
                  </a:prstClr>
                </a:innerShdw>
              </a:effectLst>
            </a:endParaRPr>
          </a:p>
        </p:txBody>
      </p:sp>
    </p:spTree>
  </p:cSld>
  <p:clrMapOvr>
    <a:masterClrMapping/>
  </p:clrMapOvr>
  <p:transition>
    <p:wipe dir="d"/>
  </p:transition>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sky 10.jpg"/>
          <p:cNvPicPr>
            <a:picLocks noChangeAspect="1"/>
          </p:cNvPicPr>
          <p:nvPr/>
        </p:nvPicPr>
        <p:blipFill>
          <a:blip r:embed="rId2"/>
          <a:stretch>
            <a:fillRect/>
          </a:stretch>
        </p:blipFill>
        <p:spPr>
          <a:xfrm>
            <a:off x="0" y="0"/>
            <a:ext cx="9144000" cy="6858000"/>
          </a:xfrm>
          <a:prstGeom prst="rect">
            <a:avLst/>
          </a:prstGeom>
        </p:spPr>
      </p:pic>
      <p:sp>
        <p:nvSpPr>
          <p:cNvPr id="2" name="Title 1"/>
          <p:cNvSpPr>
            <a:spLocks noGrp="1"/>
          </p:cNvSpPr>
          <p:nvPr>
            <p:ph type="title"/>
          </p:nvPr>
        </p:nvSpPr>
        <p:spPr/>
        <p:txBody>
          <a:bodyPr/>
          <a:lstStyle/>
          <a:p>
            <a:r>
              <a:rPr lang="en-US" dirty="0" smtClean="0">
                <a:solidFill>
                  <a:srgbClr val="FFFF99"/>
                </a:solidFill>
                <a:effectLst>
                  <a:outerShdw blurRad="38100" dist="38100" dir="2700000" algn="tl">
                    <a:srgbClr val="000000">
                      <a:alpha val="43137"/>
                    </a:srgbClr>
                  </a:outerShdw>
                </a:effectLst>
              </a:rPr>
              <a:t>DECLARATION</a:t>
            </a:r>
            <a:endParaRPr lang="en-US" dirty="0">
              <a:solidFill>
                <a:srgbClr val="FFFF99"/>
              </a:solidFill>
              <a:effectLst>
                <a:outerShdw blurRad="38100" dist="38100" dir="2700000" algn="tl">
                  <a:srgbClr val="000000">
                    <a:alpha val="43137"/>
                  </a:srgbClr>
                </a:outerShdw>
              </a:effectLst>
            </a:endParaRPr>
          </a:p>
        </p:txBody>
      </p:sp>
      <p:sp>
        <p:nvSpPr>
          <p:cNvPr id="6" name="Content Placeholder 6"/>
          <p:cNvSpPr>
            <a:spLocks noGrp="1"/>
          </p:cNvSpPr>
          <p:nvPr>
            <p:ph sz="quarter" idx="13"/>
          </p:nvPr>
        </p:nvSpPr>
        <p:spPr>
          <a:xfrm>
            <a:off x="432263" y="1233109"/>
            <a:ext cx="8279474" cy="5029892"/>
          </a:xfrm>
        </p:spPr>
        <p:txBody>
          <a:bodyPr>
            <a:normAutofit fontScale="92500" lnSpcReduction="20000"/>
          </a:bodyPr>
          <a:lstStyle>
            <a:lvl1pPr>
              <a:defRPr sz="3200" b="1"/>
            </a:lvl1pPr>
            <a:lvl2pPr>
              <a:defRPr sz="3200" b="1"/>
            </a:lvl2pPr>
            <a:lvl3pPr>
              <a:defRPr sz="3200" b="1"/>
            </a:lvl3pPr>
            <a:lvl4pPr>
              <a:defRPr sz="3200" b="1"/>
            </a:lvl4pPr>
            <a:lvl5pPr>
              <a:defRPr sz="3200" b="1"/>
            </a:lvl5pPr>
          </a:lstStyle>
          <a:p>
            <a:r>
              <a:rPr lang="en-US" dirty="0" smtClean="0">
                <a:effectLst>
                  <a:outerShdw blurRad="38100" dist="38100" dir="2700000" algn="tl">
                    <a:srgbClr val="000000">
                      <a:alpha val="43137"/>
                    </a:srgbClr>
                  </a:outerShdw>
                </a:effectLst>
              </a:rPr>
              <a:t>I,.........son/daughter of …………….hereby voluntarily and without seeking any economical, social or political gains, declare that:</a:t>
            </a:r>
            <a:endParaRPr lang="en-IN" dirty="0" smtClean="0">
              <a:effectLst>
                <a:outerShdw blurRad="38100" dist="38100" dir="2700000" algn="tl">
                  <a:srgbClr val="000000">
                    <a:alpha val="43137"/>
                  </a:srgbClr>
                </a:outerShdw>
              </a:effectLst>
            </a:endParaRPr>
          </a:p>
          <a:p>
            <a:r>
              <a:rPr lang="en-US" dirty="0" smtClean="0">
                <a:effectLst>
                  <a:outerShdw blurRad="38100" dist="38100" dir="2700000" algn="tl">
                    <a:srgbClr val="000000">
                      <a:alpha val="43137"/>
                    </a:srgbClr>
                  </a:outerShdw>
                </a:effectLst>
              </a:rPr>
              <a:t>I have understood Zarathushtra’s philosophy as proclaimed by him in his Gathas and would like to follow it in practice in my everyday life.</a:t>
            </a:r>
            <a:endParaRPr lang="en-IN" dirty="0" smtClean="0">
              <a:effectLst>
                <a:outerShdw blurRad="38100" dist="38100" dir="2700000" algn="tl">
                  <a:srgbClr val="000000">
                    <a:alpha val="43137"/>
                  </a:srgbClr>
                </a:outerShdw>
              </a:effectLst>
            </a:endParaRPr>
          </a:p>
          <a:p>
            <a:r>
              <a:rPr lang="en-US" dirty="0" smtClean="0">
                <a:effectLst>
                  <a:outerShdw blurRad="38100" dist="38100" dir="2700000" algn="tl">
                    <a:srgbClr val="000000">
                      <a:alpha val="43137"/>
                    </a:srgbClr>
                  </a:outerShdw>
                </a:effectLst>
              </a:rPr>
              <a:t>I shall follow the path of Truth, Righteousness, justice and a sense of fair play</a:t>
            </a:r>
            <a:endParaRPr lang="en-IN" dirty="0" smtClean="0">
              <a:effectLst>
                <a:outerShdw blurRad="38100" dist="38100" dir="2700000" algn="tl">
                  <a:srgbClr val="000000">
                    <a:alpha val="43137"/>
                  </a:srgbClr>
                </a:outerShdw>
              </a:effectLst>
            </a:endParaRPr>
          </a:p>
          <a:p>
            <a:r>
              <a:rPr lang="en-US" dirty="0" smtClean="0">
                <a:effectLst>
                  <a:outerShdw blurRad="38100" dist="38100" dir="2700000" algn="tl">
                    <a:srgbClr val="000000">
                      <a:alpha val="43137"/>
                    </a:srgbClr>
                  </a:outerShdw>
                </a:effectLst>
              </a:rPr>
              <a:t>I shall try and help needy human beings even by going out of my way</a:t>
            </a:r>
            <a:endParaRPr lang="en-IN" dirty="0" smtClean="0">
              <a:effectLst>
                <a:outerShdw blurRad="38100" dist="38100" dir="2700000" algn="tl">
                  <a:srgbClr val="000000">
                    <a:alpha val="43137"/>
                  </a:srgbClr>
                </a:outerShdw>
              </a:effectLst>
            </a:endParaRPr>
          </a:p>
          <a:p>
            <a:r>
              <a:rPr lang="en-US" dirty="0" smtClean="0">
                <a:effectLst>
                  <a:outerShdw blurRad="38100" dist="38100" dir="2700000" algn="tl">
                    <a:srgbClr val="000000">
                      <a:alpha val="43137"/>
                    </a:srgbClr>
                  </a:outerShdw>
                </a:effectLst>
              </a:rPr>
              <a:t>I shall try to be happy always and spread happiness to others</a:t>
            </a:r>
            <a:endParaRPr lang="en-IN" dirty="0" smtClean="0">
              <a:effectLst>
                <a:outerShdw blurRad="38100" dist="38100" dir="2700000" algn="tl">
                  <a:srgbClr val="000000">
                    <a:alpha val="43137"/>
                  </a:srgbClr>
                </a:outerShdw>
              </a:effectLst>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sky 2.jpg"/>
          <p:cNvPicPr>
            <a:picLocks noChangeAspect="1"/>
          </p:cNvPicPr>
          <p:nvPr/>
        </p:nvPicPr>
        <p:blipFill>
          <a:blip r:embed="rId2"/>
          <a:stretch>
            <a:fillRect/>
          </a:stretch>
        </p:blipFill>
        <p:spPr>
          <a:xfrm>
            <a:off x="3797" y="0"/>
            <a:ext cx="9136405" cy="6858000"/>
          </a:xfrm>
          <a:prstGeom prst="rect">
            <a:avLst/>
          </a:prstGeom>
        </p:spPr>
      </p:pic>
      <p:sp>
        <p:nvSpPr>
          <p:cNvPr id="3" name="Rectangle 12"/>
          <p:cNvSpPr txBox="1">
            <a:spLocks noChangeArrowheads="1"/>
          </p:cNvSpPr>
          <p:nvPr/>
        </p:nvSpPr>
        <p:spPr>
          <a:xfrm>
            <a:off x="685800" y="158263"/>
            <a:ext cx="7772400" cy="747345"/>
          </a:xfrm>
          <a:prstGeom prst="rect">
            <a:avLst/>
          </a:prstGeom>
        </p:spPr>
        <p:txBody>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1" i="0" u="none" strike="noStrike" kern="1200" normalizeH="0" baseline="0" noProof="0" dirty="0" smtClean="0">
                <a:ln w="18415" cmpd="sng">
                  <a:noFill/>
                  <a:prstDash val="solid"/>
                </a:ln>
                <a:solidFill>
                  <a:srgbClr val="FFFF99"/>
                </a:solidFill>
                <a:effectLst>
                  <a:outerShdw blurRad="38100" dist="38100" dir="2700000" algn="tl">
                    <a:srgbClr val="000000">
                      <a:alpha val="43137"/>
                    </a:srgbClr>
                  </a:outerShdw>
                </a:effectLst>
                <a:uLnTx/>
                <a:uFillTx/>
                <a:latin typeface="+mj-lt"/>
                <a:ea typeface="+mj-ea"/>
                <a:cs typeface="+mj-cs"/>
              </a:rPr>
              <a:t>AHNUVAR</a:t>
            </a:r>
            <a:endParaRPr kumimoji="0" lang="en-US" sz="4400" b="1" i="0" u="none" strike="noStrike" kern="1200" normalizeH="0" baseline="0" noProof="0" dirty="0" smtClean="0">
              <a:ln w="18415" cmpd="sng">
                <a:noFill/>
                <a:prstDash val="solid"/>
              </a:ln>
              <a:solidFill>
                <a:srgbClr val="FFFFFF"/>
              </a:solidFill>
              <a:effectLst>
                <a:outerShdw blurRad="38100" dist="38100" dir="2700000" algn="tl">
                  <a:srgbClr val="000000">
                    <a:alpha val="43137"/>
                  </a:srgbClr>
                </a:outerShdw>
              </a:effectLst>
              <a:uLnTx/>
              <a:uFillTx/>
              <a:latin typeface="+mj-lt"/>
              <a:ea typeface="+mj-ea"/>
              <a:cs typeface="+mj-cs"/>
            </a:endParaRPr>
          </a:p>
        </p:txBody>
      </p:sp>
      <p:sp>
        <p:nvSpPr>
          <p:cNvPr id="4" name="Rectangle 13"/>
          <p:cNvSpPr txBox="1">
            <a:spLocks noChangeArrowheads="1"/>
          </p:cNvSpPr>
          <p:nvPr/>
        </p:nvSpPr>
        <p:spPr>
          <a:xfrm>
            <a:off x="114300" y="1043350"/>
            <a:ext cx="8915400" cy="5673970"/>
          </a:xfrm>
          <a:prstGeom prst="rect">
            <a:avLst/>
          </a:prstGeom>
        </p:spPr>
        <p:txBody>
          <a:bodyPr/>
          <a:lstStyle/>
          <a:p>
            <a:pPr marL="342900" indent="-342900">
              <a:lnSpc>
                <a:spcPct val="80000"/>
              </a:lnSpc>
              <a:spcBef>
                <a:spcPct val="20000"/>
              </a:spcBef>
            </a:pPr>
            <a:r>
              <a:rPr kumimoji="0" lang="en-US" b="1" i="0" u="none" strike="noStrike" kern="1200" cap="none" spc="0" normalizeH="0" baseline="0" noProof="0" dirty="0" smtClean="0">
                <a:ln>
                  <a:noFill/>
                </a:ln>
                <a:solidFill>
                  <a:schemeClr val="tx1"/>
                </a:solidFill>
                <a:effectLst/>
                <a:uLnTx/>
                <a:uFillTx/>
                <a:latin typeface="+mn-lt"/>
                <a:ea typeface="+mn-ea"/>
                <a:cs typeface="+mn-cs"/>
              </a:rPr>
              <a:t>YATHA AHU VAIRYO, AHTHA RATUS ASHACHIT HACHA, VANGHEUSH DAZDA MANANGHAO</a:t>
            </a:r>
          </a:p>
          <a:p>
            <a:pPr marL="342900" indent="-342900">
              <a:lnSpc>
                <a:spcPct val="80000"/>
              </a:lnSpc>
              <a:spcBef>
                <a:spcPct val="20000"/>
              </a:spcBef>
            </a:pPr>
            <a:r>
              <a:rPr kumimoji="0" lang="en-US" b="1" i="0" u="none" strike="noStrike" kern="1200" cap="none" spc="0" normalizeH="0" baseline="0" noProof="0" dirty="0" smtClean="0">
                <a:ln>
                  <a:noFill/>
                </a:ln>
                <a:solidFill>
                  <a:schemeClr val="tx1"/>
                </a:solidFill>
                <a:effectLst/>
                <a:uLnTx/>
                <a:uFillTx/>
                <a:latin typeface="+mn-lt"/>
                <a:ea typeface="+mn-ea"/>
                <a:cs typeface="+mn-cs"/>
              </a:rPr>
              <a:t>SHYOTHANANAM ANGHEUSH MAZDAI XSHANOTHREMCHA AHURAI A YIM DRIGUYABIO</a:t>
            </a:r>
            <a:endParaRPr kumimoji="0" lang="en-US" b="1" i="0" u="none" strike="noStrike" kern="1200" cap="none" spc="0" normalizeH="0" baseline="0" noProof="0" dirty="0">
              <a:ln>
                <a:noFill/>
              </a:ln>
              <a:solidFill>
                <a:schemeClr val="tx1"/>
              </a:solidFill>
              <a:effectLst/>
              <a:uLnTx/>
              <a:uFillTx/>
              <a:latin typeface="+mn-lt"/>
              <a:ea typeface="+mn-ea"/>
              <a:cs typeface="+mn-cs"/>
            </a:endParaRPr>
          </a:p>
          <a:p>
            <a:pPr marL="342900" indent="-342900">
              <a:lnSpc>
                <a:spcPct val="80000"/>
              </a:lnSpc>
              <a:spcBef>
                <a:spcPct val="20000"/>
              </a:spcBef>
            </a:pPr>
            <a:r>
              <a:rPr kumimoji="0" lang="en-US" b="1" i="0" u="none" strike="noStrike" kern="1200" cap="none" spc="0" normalizeH="0" baseline="0" noProof="0" dirty="0" smtClean="0">
                <a:ln>
                  <a:noFill/>
                </a:ln>
                <a:solidFill>
                  <a:schemeClr val="tx1"/>
                </a:solidFill>
                <a:effectLst/>
                <a:uLnTx/>
                <a:uFillTx/>
                <a:latin typeface="+mn-lt"/>
                <a:ea typeface="+mn-ea"/>
                <a:cs typeface="+mn-cs"/>
              </a:rPr>
              <a:t>DADAT</a:t>
            </a:r>
            <a:r>
              <a:rPr kumimoji="0" lang="en-US" b="1" i="0" u="none" strike="noStrike" kern="1200" cap="none" spc="0" normalizeH="0" noProof="0" dirty="0" smtClean="0">
                <a:ln>
                  <a:noFill/>
                </a:ln>
                <a:solidFill>
                  <a:schemeClr val="tx1"/>
                </a:solidFill>
                <a:effectLst/>
                <a:uLnTx/>
                <a:uFillTx/>
                <a:latin typeface="+mn-lt"/>
                <a:ea typeface="+mn-ea"/>
                <a:cs typeface="+mn-cs"/>
              </a:rPr>
              <a:t> </a:t>
            </a:r>
            <a:r>
              <a:rPr kumimoji="0" lang="en-US" b="1" i="0" u="none" strike="noStrike" kern="1200" cap="none" spc="0" normalizeH="0" baseline="0" noProof="0" dirty="0" smtClean="0">
                <a:ln>
                  <a:noFill/>
                </a:ln>
                <a:solidFill>
                  <a:schemeClr val="tx1"/>
                </a:solidFill>
                <a:effectLst/>
                <a:uLnTx/>
                <a:uFillTx/>
                <a:latin typeface="+mn-lt"/>
                <a:ea typeface="+mn-ea"/>
                <a:cs typeface="+mn-cs"/>
              </a:rPr>
              <a:t>VASTARAM  </a:t>
            </a:r>
          </a:p>
          <a:p>
            <a:pPr marL="342900" marR="0" lvl="0" indent="-342900" algn="l" defTabSz="914400" rtl="0" eaLnBrk="1" fontAlgn="auto" latinLnBrk="0" hangingPunct="1">
              <a:lnSpc>
                <a:spcPct val="80000"/>
              </a:lnSpc>
              <a:spcBef>
                <a:spcPct val="20000"/>
              </a:spcBef>
              <a:spcAft>
                <a:spcPts val="0"/>
              </a:spcAft>
              <a:buClrTx/>
              <a:buSzTx/>
              <a:buFontTx/>
              <a:buNone/>
              <a:tabLst/>
              <a:defRPr/>
            </a:pPr>
            <a:endParaRPr kumimoji="0" lang="en-US" sz="2400" b="1"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1" fontAlgn="auto" latinLnBrk="0" hangingPunct="1">
              <a:spcBef>
                <a:spcPct val="20000"/>
              </a:spcBef>
              <a:spcAft>
                <a:spcPts val="0"/>
              </a:spcAft>
              <a:buClrTx/>
              <a:buSzTx/>
              <a:buFontTx/>
              <a:buNone/>
              <a:tabLst/>
              <a:defRPr/>
            </a:pPr>
            <a:r>
              <a:rPr kumimoji="0" lang="en-US" sz="3200" b="1" i="0" u="none" strike="noStrike" kern="1200" cap="none" spc="0" normalizeH="0" baseline="0" noProof="0" dirty="0" smtClean="0">
                <a:ln>
                  <a:noFill/>
                </a:ln>
                <a:solidFill>
                  <a:schemeClr val="tx1"/>
                </a:solidFill>
                <a:effectLst/>
                <a:uLnTx/>
                <a:uFillTx/>
                <a:latin typeface="+mn-lt"/>
                <a:ea typeface="+mn-ea"/>
                <a:cs typeface="+mn-cs"/>
              </a:rPr>
              <a:t>   </a:t>
            </a:r>
            <a:r>
              <a:rPr kumimoji="0" lang="en-US" sz="3000" b="1" i="0"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“JUST AS THE RULER IS SUPREME, SO IS THE RELIGIOUS  TEACHER THROUGH HIS RIGHTEOUSNESS,</a:t>
            </a:r>
          </a:p>
          <a:p>
            <a:pPr marL="342900" marR="0" lvl="0" indent="-342900" algn="l" defTabSz="914400" rtl="0" eaLnBrk="1" fontAlgn="auto" latinLnBrk="0" hangingPunct="1">
              <a:spcBef>
                <a:spcPct val="20000"/>
              </a:spcBef>
              <a:spcAft>
                <a:spcPts val="0"/>
              </a:spcAft>
              <a:buClrTx/>
              <a:buSzTx/>
              <a:buFontTx/>
              <a:buNone/>
              <a:tabLst/>
              <a:defRPr/>
            </a:pPr>
            <a:endParaRPr kumimoji="0" lang="en-US" sz="3000" b="1" i="0"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endParaRPr>
          </a:p>
          <a:p>
            <a:pPr marL="342900" marR="0" lvl="0" indent="-342900" algn="l" defTabSz="914400" rtl="0" eaLnBrk="1" fontAlgn="auto" latinLnBrk="0" hangingPunct="1">
              <a:spcBef>
                <a:spcPct val="20000"/>
              </a:spcBef>
              <a:spcAft>
                <a:spcPts val="0"/>
              </a:spcAft>
              <a:buClrTx/>
              <a:buSzTx/>
              <a:buFontTx/>
              <a:buNone/>
              <a:tabLst/>
              <a:defRPr/>
            </a:pPr>
            <a:r>
              <a:rPr kumimoji="0" lang="en-US" sz="3000" b="1" i="0"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mn-lt"/>
                <a:ea typeface="+mn-ea"/>
                <a:cs typeface="+mn-cs"/>
              </a:rPr>
              <a:t>	BY  THE DEEDS OF GOOD THOUGHT DONE BY A PERSON IN HELPING THE POOR  MAKES FOR THE KINGDOM OF AHURA MAZDA.”</a:t>
            </a:r>
          </a:p>
          <a:p>
            <a:pPr marL="342900" marR="0" lvl="0" indent="-342900" algn="l" defTabSz="914400" rtl="0" eaLnBrk="1" fontAlgn="auto" latinLnBrk="0" hangingPunct="1">
              <a:spcBef>
                <a:spcPct val="20000"/>
              </a:spcBef>
              <a:spcAft>
                <a:spcPts val="0"/>
              </a:spcAft>
              <a:buClrTx/>
              <a:buSzTx/>
              <a:buFontTx/>
              <a:buNone/>
              <a:tabLst/>
              <a:defRPr/>
            </a:pPr>
            <a:endParaRPr kumimoji="0" lang="en-US" sz="2400" b="1" i="0" u="none" strike="noStrike" kern="1200" cap="none" spc="0" normalizeH="0" baseline="0" noProof="0" dirty="0" smtClean="0">
              <a:ln>
                <a:noFill/>
              </a:ln>
              <a:solidFill>
                <a:schemeClr val="tx1"/>
              </a:solidFill>
              <a:effectLst/>
              <a:uLnTx/>
              <a:uFillTx/>
              <a:latin typeface="+mn-lt"/>
              <a:ea typeface="+mn-ea"/>
              <a:cs typeface="+mn-cs"/>
            </a:endParaRPr>
          </a:p>
          <a:p>
            <a:pPr marL="342900" lvl="0" indent="-342900" algn="r">
              <a:lnSpc>
                <a:spcPct val="80000"/>
              </a:lnSpc>
              <a:spcBef>
                <a:spcPct val="20000"/>
              </a:spcBef>
            </a:pPr>
            <a:r>
              <a:rPr lang="en-US" sz="2400" b="1" i="1" dirty="0" smtClean="0"/>
              <a:t>–</a:t>
            </a:r>
            <a:r>
              <a:rPr kumimoji="0" lang="en-US" sz="2400" b="1" i="1" u="none" strike="noStrike" kern="1200" cap="none" spc="0" normalizeH="0" baseline="0" noProof="0" dirty="0" smtClean="0">
                <a:ln>
                  <a:noFill/>
                </a:ln>
                <a:solidFill>
                  <a:schemeClr val="tx1"/>
                </a:solidFill>
                <a:effectLst/>
                <a:uLnTx/>
                <a:uFillTx/>
                <a:latin typeface="+mn-lt"/>
                <a:ea typeface="+mn-ea"/>
                <a:cs typeface="+mn-cs"/>
              </a:rPr>
              <a:t>Kanga</a:t>
            </a:r>
          </a:p>
        </p:txBody>
      </p:sp>
    </p:spTree>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sky 10.jpg"/>
          <p:cNvPicPr>
            <a:picLocks noChangeAspect="1"/>
          </p:cNvPicPr>
          <p:nvPr/>
        </p:nvPicPr>
        <p:blipFill>
          <a:blip r:embed="rId2"/>
          <a:stretch>
            <a:fillRect/>
          </a:stretch>
        </p:blipFill>
        <p:spPr>
          <a:xfrm>
            <a:off x="0" y="0"/>
            <a:ext cx="9144000" cy="6858000"/>
          </a:xfrm>
          <a:prstGeom prst="rect">
            <a:avLst/>
          </a:prstGeom>
        </p:spPr>
      </p:pic>
      <p:sp>
        <p:nvSpPr>
          <p:cNvPr id="4" name="Content Placeholder 6"/>
          <p:cNvSpPr>
            <a:spLocks noGrp="1"/>
          </p:cNvSpPr>
          <p:nvPr>
            <p:ph sz="quarter" idx="13"/>
          </p:nvPr>
        </p:nvSpPr>
        <p:spPr>
          <a:xfrm>
            <a:off x="432263" y="316522"/>
            <a:ext cx="8279474" cy="6014549"/>
          </a:xfrm>
        </p:spPr>
        <p:txBody>
          <a:bodyPr>
            <a:noAutofit/>
          </a:bodyPr>
          <a:lstStyle>
            <a:lvl1pPr>
              <a:defRPr sz="3200" b="1"/>
            </a:lvl1pPr>
            <a:lvl2pPr>
              <a:defRPr sz="3200" b="1"/>
            </a:lvl2pPr>
            <a:lvl3pPr>
              <a:defRPr sz="3200" b="1"/>
            </a:lvl3pPr>
            <a:lvl4pPr>
              <a:defRPr sz="3200" b="1"/>
            </a:lvl4pPr>
            <a:lvl5pPr>
              <a:defRPr sz="3200" b="1"/>
            </a:lvl5pPr>
          </a:lstStyle>
          <a:p>
            <a:pPr>
              <a:lnSpc>
                <a:spcPct val="150000"/>
              </a:lnSpc>
              <a:spcBef>
                <a:spcPts val="300"/>
              </a:spcBef>
              <a:spcAft>
                <a:spcPts val="1200"/>
              </a:spcAft>
            </a:pPr>
            <a:r>
              <a:rPr lang="en-US" sz="2400" dirty="0" smtClean="0">
                <a:effectLst>
                  <a:outerShdw blurRad="38100" dist="38100" dir="2700000" algn="tl">
                    <a:srgbClr val="000000">
                      <a:alpha val="43137"/>
                    </a:srgbClr>
                  </a:outerShdw>
                </a:effectLst>
              </a:rPr>
              <a:t>I shall operate through progressive and positive mentality of love friendliness trust……. And shun hatred, anger, violence</a:t>
            </a:r>
            <a:endParaRPr lang="en-IN" sz="2400" dirty="0" smtClean="0">
              <a:effectLst>
                <a:outerShdw blurRad="38100" dist="38100" dir="2700000" algn="tl">
                  <a:srgbClr val="000000">
                    <a:alpha val="43137"/>
                  </a:srgbClr>
                </a:outerShdw>
              </a:effectLst>
            </a:endParaRPr>
          </a:p>
          <a:p>
            <a:pPr>
              <a:lnSpc>
                <a:spcPct val="150000"/>
              </a:lnSpc>
              <a:spcBef>
                <a:spcPts val="300"/>
              </a:spcBef>
              <a:spcAft>
                <a:spcPts val="1200"/>
              </a:spcAft>
            </a:pPr>
            <a:r>
              <a:rPr lang="en-US" sz="2400" dirty="0" smtClean="0">
                <a:effectLst>
                  <a:outerShdw blurRad="38100" dist="38100" dir="2700000" algn="tl">
                    <a:srgbClr val="000000">
                      <a:alpha val="43137"/>
                    </a:srgbClr>
                  </a:outerShdw>
                </a:effectLst>
              </a:rPr>
              <a:t>I shall practice Good Thoughts, Good Words, and Good Deeds every day, every hour, every minute and every moment of my life.</a:t>
            </a:r>
            <a:endParaRPr lang="en-IN" sz="2400" dirty="0" smtClean="0">
              <a:effectLst>
                <a:outerShdw blurRad="38100" dist="38100" dir="2700000" algn="tl">
                  <a:srgbClr val="000000">
                    <a:alpha val="43137"/>
                  </a:srgbClr>
                </a:outerShdw>
              </a:effectLst>
            </a:endParaRPr>
          </a:p>
          <a:p>
            <a:pPr>
              <a:lnSpc>
                <a:spcPct val="150000"/>
              </a:lnSpc>
              <a:spcBef>
                <a:spcPts val="300"/>
              </a:spcBef>
              <a:spcAft>
                <a:spcPts val="1200"/>
              </a:spcAft>
            </a:pPr>
            <a:r>
              <a:rPr lang="en-US" sz="2400" dirty="0" smtClean="0">
                <a:effectLst>
                  <a:outerShdw blurRad="38100" dist="38100" dir="2700000" algn="tl">
                    <a:srgbClr val="000000">
                      <a:alpha val="43137"/>
                    </a:srgbClr>
                  </a:outerShdw>
                </a:effectLst>
              </a:rPr>
              <a:t>I commit myself to be a Hamkar of Ahura Mazda to bring peace, happiness and prosperity in this world.</a:t>
            </a:r>
          </a:p>
          <a:p>
            <a:pPr>
              <a:lnSpc>
                <a:spcPct val="150000"/>
              </a:lnSpc>
              <a:spcBef>
                <a:spcPts val="300"/>
              </a:spcBef>
              <a:spcAft>
                <a:spcPts val="1200"/>
              </a:spcAft>
            </a:pPr>
            <a:r>
              <a:rPr lang="en-US" sz="2400" dirty="0" smtClean="0">
                <a:effectLst>
                  <a:outerShdw blurRad="38100" dist="38100" dir="2700000" algn="tl">
                    <a:srgbClr val="000000">
                      <a:alpha val="43137"/>
                    </a:srgbClr>
                  </a:outerShdw>
                </a:effectLst>
              </a:rPr>
              <a:t>      Signed:……..……………Witness……… </a:t>
            </a:r>
            <a:endParaRPr lang="en-IN" sz="2400" dirty="0" smtClean="0">
              <a:effectLst>
                <a:outerShdw blurRad="38100" dist="38100" dir="2700000" algn="tl">
                  <a:srgbClr val="000000">
                    <a:alpha val="43137"/>
                  </a:srgbClr>
                </a:outerShdw>
              </a:effectLst>
            </a:endParaRPr>
          </a:p>
          <a:p>
            <a:pPr>
              <a:lnSpc>
                <a:spcPct val="150000"/>
              </a:lnSpc>
              <a:spcBef>
                <a:spcPts val="300"/>
              </a:spcBef>
              <a:spcAft>
                <a:spcPts val="1200"/>
              </a:spcAft>
            </a:pPr>
            <a:r>
              <a:rPr lang="en-US" sz="2400" dirty="0" smtClean="0">
                <a:effectLst>
                  <a:outerShdw blurRad="38100" dist="38100" dir="2700000" algn="tl">
                    <a:srgbClr val="000000">
                      <a:alpha val="43137"/>
                    </a:srgbClr>
                  </a:outerShdw>
                </a:effectLst>
              </a:rPr>
              <a:t>      Signed by the Performing Priest ………..</a:t>
            </a:r>
            <a:endParaRPr lang="en-IN" sz="2400" dirty="0" smtClean="0">
              <a:effectLst>
                <a:outerShdw blurRad="38100" dist="38100" dir="2700000" algn="tl">
                  <a:srgbClr val="000000">
                    <a:alpha val="43137"/>
                  </a:srgbClr>
                </a:outerShdw>
              </a:effectLst>
            </a:endParaRPr>
          </a:p>
          <a:p>
            <a:pPr>
              <a:lnSpc>
                <a:spcPct val="150000"/>
              </a:lnSpc>
              <a:spcBef>
                <a:spcPts val="300"/>
              </a:spcBef>
              <a:spcAft>
                <a:spcPts val="1200"/>
              </a:spcAft>
            </a:pPr>
            <a:r>
              <a:rPr lang="en-US" sz="2400" dirty="0" smtClean="0">
                <a:effectLst>
                  <a:outerShdw blurRad="38100" dist="38100" dir="2700000" algn="tl">
                    <a:srgbClr val="000000">
                      <a:alpha val="43137"/>
                    </a:srgbClr>
                  </a:outerShdw>
                </a:effectLst>
              </a:rPr>
              <a:t>       Date:                                                     Place:</a:t>
            </a:r>
            <a:endParaRPr lang="en-US" sz="2400" dirty="0">
              <a:effectLst>
                <a:outerShdw blurRad="38100" dist="38100" dir="2700000" algn="tl">
                  <a:srgbClr val="000000">
                    <a:alpha val="43137"/>
                  </a:srgbClr>
                </a:outerShdw>
              </a:effectLst>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sky 3.jpg"/>
          <p:cNvPicPr>
            <a:picLocks noChangeAspect="1"/>
          </p:cNvPicPr>
          <p:nvPr/>
        </p:nvPicPr>
        <p:blipFill>
          <a:blip r:embed="rId2"/>
          <a:stretch>
            <a:fillRect/>
          </a:stretch>
        </p:blipFill>
        <p:spPr>
          <a:xfrm>
            <a:off x="0" y="0"/>
            <a:ext cx="9144000" cy="6865951"/>
          </a:xfrm>
          <a:prstGeom prst="rect">
            <a:avLst/>
          </a:prstGeom>
        </p:spPr>
      </p:pic>
      <p:sp>
        <p:nvSpPr>
          <p:cNvPr id="3" name="Rectangle 12"/>
          <p:cNvSpPr txBox="1">
            <a:spLocks noChangeArrowheads="1"/>
          </p:cNvSpPr>
          <p:nvPr/>
        </p:nvSpPr>
        <p:spPr>
          <a:xfrm>
            <a:off x="685800" y="169069"/>
            <a:ext cx="7772400" cy="750887"/>
          </a:xfrm>
          <a:prstGeom prst="rect">
            <a:avLst/>
          </a:prstGeom>
        </p:spPr>
        <p:txBody>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000" b="1" i="0" u="none" strike="noStrike" kern="1200" normalizeH="0" baseline="0" noProof="0" dirty="0" smtClean="0">
                <a:ln w="12700">
                  <a:noFill/>
                  <a:prstDash val="solid"/>
                </a:ln>
                <a:solidFill>
                  <a:srgbClr val="FFFF99"/>
                </a:solidFill>
                <a:effectLst>
                  <a:outerShdw blurRad="38100" dist="38100" dir="2700000" algn="tl">
                    <a:srgbClr val="000000">
                      <a:alpha val="43137"/>
                    </a:srgbClr>
                  </a:outerShdw>
                </a:effectLst>
                <a:uLnTx/>
                <a:uFillTx/>
                <a:latin typeface="+mj-lt"/>
                <a:ea typeface="+mj-ea"/>
                <a:cs typeface="+mj-cs"/>
              </a:rPr>
              <a:t>YENGHE HATAM</a:t>
            </a:r>
          </a:p>
        </p:txBody>
      </p:sp>
      <p:sp>
        <p:nvSpPr>
          <p:cNvPr id="4" name="Rectangle 13"/>
          <p:cNvSpPr txBox="1">
            <a:spLocks noChangeArrowheads="1"/>
          </p:cNvSpPr>
          <p:nvPr/>
        </p:nvSpPr>
        <p:spPr>
          <a:xfrm>
            <a:off x="250825" y="1066306"/>
            <a:ext cx="8713788" cy="5473700"/>
          </a:xfrm>
          <a:prstGeom prst="rect">
            <a:avLst/>
          </a:prstGeom>
        </p:spPr>
        <p:txBody>
          <a:bodyPr/>
          <a:lstStyle/>
          <a:p>
            <a:pPr marL="342900" marR="0" lvl="0" indent="-342900" algn="l" defTabSz="914400" rtl="0" eaLnBrk="1" fontAlgn="auto" latinLnBrk="0" hangingPunct="1">
              <a:spcBef>
                <a:spcPct val="20000"/>
              </a:spcBef>
              <a:spcAft>
                <a:spcPts val="0"/>
              </a:spcAft>
              <a:buClrTx/>
              <a:buSzTx/>
              <a:buFont typeface="Arial" pitchFamily="34" charset="0"/>
              <a:buChar char="•"/>
              <a:tabLst/>
              <a:defRPr/>
            </a:pPr>
            <a:r>
              <a:rPr kumimoji="0" lang="en-US" sz="2800" b="1" i="0" u="none" strike="noStrike" kern="1200" cap="none" spc="0" normalizeH="0" baseline="0" noProof="0" dirty="0" smtClean="0">
                <a:ln>
                  <a:noFill/>
                </a:ln>
                <a:solidFill>
                  <a:schemeClr val="bg1"/>
                </a:solidFill>
                <a:effectLst/>
                <a:uLnTx/>
                <a:uFillTx/>
                <a:latin typeface="+mn-lt"/>
                <a:ea typeface="+mn-ea"/>
                <a:cs typeface="+mn-cs"/>
              </a:rPr>
              <a:t>YENGHE  HATAM  AAT  YESNE PAITI VANGHO </a:t>
            </a:r>
            <a:endParaRPr kumimoji="0" lang="en-IN" sz="2800" b="1" i="0" u="none" strike="noStrike" kern="1200" cap="none" spc="0" normalizeH="0" baseline="0" noProof="0" dirty="0" smtClean="0">
              <a:ln>
                <a:noFill/>
              </a:ln>
              <a:solidFill>
                <a:schemeClr val="bg1"/>
              </a:solidFill>
              <a:effectLst/>
              <a:uLnTx/>
              <a:uFillTx/>
              <a:latin typeface="+mn-lt"/>
              <a:ea typeface="+mn-ea"/>
              <a:cs typeface="+mn-cs"/>
            </a:endParaRPr>
          </a:p>
          <a:p>
            <a:pPr marL="342900" marR="0" lvl="0" indent="-342900" algn="l" defTabSz="914400" rtl="0" eaLnBrk="1" fontAlgn="auto" latinLnBrk="0" hangingPunct="1">
              <a:spcBef>
                <a:spcPct val="20000"/>
              </a:spcBef>
              <a:spcAft>
                <a:spcPts val="0"/>
              </a:spcAft>
              <a:buClrTx/>
              <a:buSzTx/>
              <a:buFont typeface="Arial" pitchFamily="34" charset="0"/>
              <a:buChar char="•"/>
              <a:tabLst/>
              <a:defRPr/>
            </a:pPr>
            <a:r>
              <a:rPr kumimoji="0" lang="en-US" sz="2800" b="1" i="0" u="none" strike="noStrike" kern="1200" cap="none" spc="0" normalizeH="0" baseline="0" noProof="0" dirty="0" smtClean="0">
                <a:ln>
                  <a:noFill/>
                </a:ln>
                <a:solidFill>
                  <a:schemeClr val="bg1"/>
                </a:solidFill>
                <a:effectLst/>
                <a:uLnTx/>
                <a:uFillTx/>
                <a:latin typeface="+mn-lt"/>
                <a:ea typeface="+mn-ea"/>
                <a:cs typeface="+mn-cs"/>
              </a:rPr>
              <a:t>MAZDAO  AHURO VAETHA ASHAT  HACHA YAONGHAMCHA</a:t>
            </a:r>
            <a:endParaRPr kumimoji="0" lang="en-IN" sz="2800" b="1" i="0" u="none" strike="noStrike" kern="1200" cap="none" spc="0" normalizeH="0" baseline="0" noProof="0" dirty="0" smtClean="0">
              <a:ln>
                <a:noFill/>
              </a:ln>
              <a:solidFill>
                <a:schemeClr val="bg1"/>
              </a:solidFill>
              <a:effectLst/>
              <a:uLnTx/>
              <a:uFillTx/>
              <a:latin typeface="+mn-lt"/>
              <a:ea typeface="+mn-ea"/>
              <a:cs typeface="+mn-cs"/>
            </a:endParaRPr>
          </a:p>
          <a:p>
            <a:pPr marL="342900" marR="0" lvl="0" indent="-342900" algn="l" defTabSz="914400" rtl="0" eaLnBrk="1" fontAlgn="auto" latinLnBrk="0" hangingPunct="1">
              <a:spcBef>
                <a:spcPct val="20000"/>
              </a:spcBef>
              <a:spcAft>
                <a:spcPts val="0"/>
              </a:spcAft>
              <a:buClrTx/>
              <a:buSzTx/>
              <a:buFont typeface="Arial" pitchFamily="34" charset="0"/>
              <a:buChar char="•"/>
              <a:tabLst/>
              <a:defRPr/>
            </a:pPr>
            <a:r>
              <a:rPr kumimoji="0" lang="en-US" sz="2800" b="1" i="0" u="none" strike="noStrike" kern="1200" cap="none" spc="0" normalizeH="0" baseline="0" noProof="0" dirty="0" smtClean="0">
                <a:ln>
                  <a:noFill/>
                </a:ln>
                <a:solidFill>
                  <a:schemeClr val="bg1"/>
                </a:solidFill>
                <a:effectLst/>
                <a:uLnTx/>
                <a:uFillTx/>
                <a:latin typeface="+mn-lt"/>
                <a:ea typeface="+mn-ea"/>
                <a:cs typeface="+mn-cs"/>
              </a:rPr>
              <a:t>TASCHA TAOSCHA YAZAMAIDE</a:t>
            </a:r>
            <a:endParaRPr kumimoji="0" lang="en-IN" sz="2800" b="1" i="0" u="none" strike="noStrike" kern="1200" cap="none" spc="0" normalizeH="0" baseline="0" noProof="0" dirty="0" smtClean="0">
              <a:ln>
                <a:noFill/>
              </a:ln>
              <a:solidFill>
                <a:schemeClr val="bg1"/>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tabLst/>
              <a:defRPr/>
            </a:pPr>
            <a:r>
              <a:rPr kumimoji="0" lang="en-US" sz="2000" b="0" i="0" u="none" strike="noStrike" kern="1200" cap="none" spc="0" normalizeH="0" baseline="0" noProof="0" dirty="0" smtClean="0">
                <a:ln>
                  <a:noFill/>
                </a:ln>
                <a:solidFill>
                  <a:schemeClr val="bg1"/>
                </a:solidFill>
                <a:effectLst/>
                <a:uLnTx/>
                <a:uFillTx/>
                <a:latin typeface="+mn-lt"/>
                <a:ea typeface="+mn-ea"/>
                <a:cs typeface="+mn-cs"/>
              </a:rPr>
              <a:t> </a:t>
            </a:r>
            <a:endParaRPr kumimoji="0" lang="en-IN" sz="2000" b="0" i="0" u="none" strike="noStrike" kern="1200" cap="none" spc="0" normalizeH="0" baseline="0" noProof="0" dirty="0" smtClean="0">
              <a:ln>
                <a:noFill/>
              </a:ln>
              <a:solidFill>
                <a:schemeClr val="bg1"/>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Tx/>
              <a:buNone/>
              <a:tabLst/>
              <a:defRPr/>
            </a:pPr>
            <a:r>
              <a:rPr kumimoji="0" lang="en-US" sz="2400" b="0" i="0" u="none" strike="noStrike" kern="1200" cap="none" spc="0" normalizeH="0" baseline="0" noProof="0" dirty="0" smtClean="0">
                <a:ln>
                  <a:noFill/>
                </a:ln>
                <a:solidFill>
                  <a:schemeClr val="bg1"/>
                </a:solidFill>
                <a:effectLst/>
                <a:uLnTx/>
                <a:uFillTx/>
                <a:latin typeface="+mn-lt"/>
                <a:ea typeface="+mn-ea"/>
                <a:cs typeface="+mn-cs"/>
              </a:rPr>
              <a:t>  	</a:t>
            </a:r>
            <a:r>
              <a:rPr kumimoji="0" lang="en-US" sz="3200" b="1" i="0" u="none" strike="noStrike" kern="1200" cap="none" spc="0" normalizeH="0" baseline="0" noProof="0" dirty="0" smtClean="0">
                <a:ln>
                  <a:noFill/>
                </a:ln>
                <a:solidFill>
                  <a:schemeClr val="bg1"/>
                </a:solidFill>
                <a:effectLst/>
                <a:uLnTx/>
                <a:uFillTx/>
                <a:latin typeface="+mn-lt"/>
                <a:ea typeface="+mn-ea"/>
                <a:cs typeface="+mn-cs"/>
              </a:rPr>
              <a:t>“ALL HUMAN BEINGS WHOM MAZDA AHURA RECOGNISES AS PURER, IN EVERY ACT OF DEVOTION, EVER ASSOCIATED WITH RIGHTEOUSNESS, ALL SUCH WOMEN AND MEN WE ADORE AND HONOUR.”</a:t>
            </a:r>
          </a:p>
          <a:p>
            <a:pPr marL="342900" lvl="0" indent="-342900" algn="r">
              <a:spcBef>
                <a:spcPct val="20000"/>
              </a:spcBef>
            </a:pPr>
            <a:r>
              <a:rPr kumimoji="0" lang="en-US" sz="2400" b="0" i="1" u="none" strike="noStrike" kern="1200" cap="none" spc="0" normalizeH="0" baseline="0" noProof="0" dirty="0" smtClean="0">
                <a:ln>
                  <a:noFill/>
                </a:ln>
                <a:solidFill>
                  <a:schemeClr val="bg1"/>
                </a:solidFill>
                <a:effectLst/>
                <a:uLnTx/>
                <a:uFillTx/>
                <a:latin typeface="+mn-lt"/>
                <a:ea typeface="+mn-ea"/>
                <a:cs typeface="+mn-cs"/>
              </a:rPr>
              <a:t> </a:t>
            </a:r>
            <a:r>
              <a:rPr lang="en-US" sz="2400" b="1" i="1" dirty="0" smtClean="0">
                <a:solidFill>
                  <a:schemeClr val="bg1"/>
                </a:solidFill>
              </a:rPr>
              <a:t>–</a:t>
            </a:r>
            <a:r>
              <a:rPr lang="en-US" sz="2400" b="1" i="1" dirty="0" smtClean="0"/>
              <a:t> </a:t>
            </a:r>
            <a:r>
              <a:rPr kumimoji="0" lang="en-US" sz="2400" b="0" i="1" u="none" strike="noStrike" kern="1200" cap="none" spc="0" normalizeH="0" baseline="0" noProof="0" dirty="0" smtClean="0">
                <a:ln>
                  <a:noFill/>
                </a:ln>
                <a:solidFill>
                  <a:schemeClr val="bg1"/>
                </a:solidFill>
                <a:effectLst/>
                <a:uLnTx/>
                <a:uFillTx/>
                <a:latin typeface="+mn-lt"/>
                <a:ea typeface="+mn-ea"/>
                <a:cs typeface="+mn-cs"/>
              </a:rPr>
              <a:t>Khabardar</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1217</TotalTime>
  <Words>3142</Words>
  <Application>Microsoft Office PowerPoint</Application>
  <PresentationFormat>On-screen Show (4:3)</PresentationFormat>
  <Paragraphs>513</Paragraphs>
  <Slides>80</Slides>
  <Notes>0</Notes>
  <HiddenSlides>0</HiddenSlides>
  <MMClips>0</MMClips>
  <ScaleCrop>false</ScaleCrop>
  <HeadingPairs>
    <vt:vector size="4" baseType="variant">
      <vt:variant>
        <vt:lpstr>Theme</vt:lpstr>
      </vt:variant>
      <vt:variant>
        <vt:i4>2</vt:i4>
      </vt:variant>
      <vt:variant>
        <vt:lpstr>Slide Titles</vt:lpstr>
      </vt:variant>
      <vt:variant>
        <vt:i4>80</vt:i4>
      </vt:variant>
    </vt:vector>
  </HeadingPairs>
  <TitlesOfParts>
    <vt:vector size="82" baseType="lpstr">
      <vt:lpstr>Office Theme</vt:lpstr>
      <vt:lpstr>Custom Design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CONCEPT OF ONE GOD – AHURA MAZDA</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ARMAITY</vt:lpstr>
      <vt:lpstr>HAURVATAT</vt:lpstr>
      <vt:lpstr>AMERETAT</vt:lpstr>
      <vt:lpstr>TAKE UP GROUP EXERCISE  BEFORE GOING FURTHER</vt:lpstr>
      <vt:lpstr>POSITIVE                  NEGATIVE</vt:lpstr>
      <vt:lpstr>POSITIVE                  NEGATIVE</vt:lpstr>
      <vt:lpstr>ZARATHUSHTRA’S  GATHAS</vt:lpstr>
      <vt:lpstr>ZARATHUSHTRA’S  GATHAS</vt:lpstr>
      <vt:lpstr>ZARATHUSHTRA’S  GATHAS</vt:lpstr>
      <vt:lpstr> HOW TO OVERCOME NEGATIVE MENTALITY ? </vt:lpstr>
      <vt:lpstr>ZARATHUSHTRA’S  GATHAS</vt:lpstr>
      <vt:lpstr>PowerPoint Presentation</vt:lpstr>
      <vt:lpstr>ZARATHUSHTRA’S  GATHAS</vt:lpstr>
      <vt:lpstr>ZARATHUSHTRA’S  GATHAS</vt:lpstr>
      <vt:lpstr>ZARATHUSHTRA’S  GATHAS</vt:lpstr>
      <vt:lpstr>MESSAGES OF GATHAS-1</vt:lpstr>
      <vt:lpstr>MESSAGES OF GATHAS-2</vt:lpstr>
      <vt:lpstr> MESSAGES OF GATHAS-3</vt:lpstr>
      <vt:lpstr>MESSAGES OF GATHAS-4</vt:lpstr>
      <vt:lpstr> MESSAGES OF GATHAS-4</vt:lpstr>
      <vt:lpstr>MESSAGES OF GATHAS-5</vt:lpstr>
      <vt:lpstr>MESSAGES OF GATHAS-6</vt:lpstr>
      <vt:lpstr>MESSAGES OF GATHAS-7</vt:lpstr>
      <vt:lpstr>MESSAGES OF GATHAS-8</vt:lpstr>
      <vt:lpstr>MESSAGES OF GATHAS-9</vt:lpstr>
      <vt:lpstr>WHAT GATHAS DO NOT MENTION</vt:lpstr>
      <vt:lpstr>MESSAGES IN GATHAS-SUMMARY</vt:lpstr>
      <vt:lpstr>CENTRAL MESSAGE OF GATHAS</vt:lpstr>
      <vt:lpstr>QUOTE-1</vt:lpstr>
      <vt:lpstr>QUOTE-2</vt:lpstr>
      <vt:lpstr>QUOTES-3</vt:lpstr>
      <vt:lpstr>QUOTE-4</vt:lpstr>
      <vt:lpstr>QUOTE-5</vt:lpstr>
      <vt:lpstr>QUOTE-6</vt:lpstr>
      <vt:lpstr>PowerPoint Presentation</vt:lpstr>
      <vt:lpstr>PowerPoint Presentation</vt:lpstr>
      <vt:lpstr>PowerPoint Presentation</vt:lpstr>
      <vt:lpstr>QUOTE-7</vt:lpstr>
      <vt:lpstr>QUOTE-8</vt:lpstr>
      <vt:lpstr>QUOTE-10</vt:lpstr>
      <vt:lpstr>QUOTE-10</vt:lpstr>
      <vt:lpstr>QUOTE 11</vt:lpstr>
      <vt:lpstr>PowerPoint Presentation</vt:lpstr>
      <vt:lpstr>CONCLUSION</vt:lpstr>
      <vt:lpstr>CONCLUSION</vt:lpstr>
      <vt:lpstr>CONCLUSION</vt:lpstr>
      <vt:lpstr>Zoroastrianism will live by</vt:lpstr>
      <vt:lpstr>PowerPoint Presentation</vt:lpstr>
      <vt:lpstr>PowerPoint Presentation</vt:lpstr>
      <vt:lpstr>PowerPoint Presentation</vt:lpstr>
      <vt:lpstr>CONCLUSION</vt:lpstr>
      <vt:lpstr>PowerPoint Presentation</vt:lpstr>
      <vt:lpstr>PowerPoint Presentation</vt:lpstr>
      <vt:lpstr>PowerPoint Presentation</vt:lpstr>
      <vt:lpstr>PowerPoint Presentation</vt:lpstr>
      <vt:lpstr>PowerPoint Presentation</vt:lpstr>
      <vt:lpstr>DECLARATION</vt:lpstr>
      <vt:lpstr>PowerPoint Presentation</vt:lpstr>
    </vt:vector>
  </TitlesOfParts>
  <Company>Fine Impressions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Roshan</dc:creator>
  <cp:lastModifiedBy>Kersee</cp:lastModifiedBy>
  <cp:revision>313</cp:revision>
  <dcterms:created xsi:type="dcterms:W3CDTF">2014-06-14T03:30:37Z</dcterms:created>
  <dcterms:modified xsi:type="dcterms:W3CDTF">2014-08-14T00:55:45Z</dcterms:modified>
</cp:coreProperties>
</file>