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CB95"/>
    <a:srgbClr val="021B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53A02-EC69-4818-8EFF-559D1DFBED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655AA8-310B-4704-9A48-8C1CD0E77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39B6A-99D9-4C12-B224-8FDA40D70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44862-CDC0-468F-9E63-5E42624D4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A1A05-9312-431A-9861-532D007E5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32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3738E-CA5F-447D-80A9-8E503731C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0BF923-9959-481C-9517-D6D7E2BFF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D2318-FD3C-4141-A087-B15480C16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A80FF-FDD4-4605-ABA0-9A3C601A2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986B6-5E83-421D-A1CD-691060F8D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43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5DB56B-6C1D-47E5-B652-F30105D3EB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8E8094-1A40-4EB2-A908-FBA6CBD33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F61A1-7595-421A-9C41-644F7A8AC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F9700-452E-4F5D-AAC6-6138DF69C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0A50D-9F0E-4FE0-B57D-59837D68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91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91BC5-3F93-4CB0-9412-ACEC98254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BAC33-18DE-45AE-A449-532D2E389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D87CE-0BFA-4623-8A4A-6EC99647B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54B15-4882-4068-989E-64F92C595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93BCC-5D26-4592-AFE2-302D4A484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47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F7A1D-2A2E-451E-AB96-7D73F1BF1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9242D-A541-4B2B-BA61-ECFBB447B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14304-A1F3-4852-BD93-D636E77EC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20718-0846-49CE-82C9-C0C8CFF9D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1CEEC-5D9F-46B8-972B-13E213BED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8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5E123-DA7A-4E75-AAD1-33DAE58B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8960F-EE50-4B86-AAC2-DBBCE1609C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2C19E-11E2-424F-81C5-197BB1D42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1E9FB2-4E1D-49DD-BDCC-333046BEF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C4F4F8-DDAB-4630-8DA8-82067C263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D0E788-4892-40A7-9F0F-A10BF7BAA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52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CC6FD-85BA-4011-ACB2-D2DF4EB7D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DDEE6-EE4E-4057-B508-C655C5ABC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995C26-EC67-4C79-AA8B-D393DD0E0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0BC8BB-E573-411A-80FF-015D50B367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DABC7E-FF68-4A2C-ADA1-121CCF1D36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03C7E6-8E73-4195-99ED-85EB6C08C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30D567-59AD-4892-A940-A6201AD6A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02A0BB-18B1-4686-B5B3-B079FD07D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373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5396B-769F-40A5-9A0D-48682FE2C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908248-9598-4376-89D1-7418946D5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0FB249-448B-45B1-A30E-1CA69FD55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C47643-B87B-4841-A12F-7D7F52DFC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4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6C86E9-1B72-4D02-8BFE-D60903577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1266BD-B8BB-4438-B8A7-F78E8A8E1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4BFF7-01B3-4E30-97FE-8382CAC5E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30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FA98C-BD96-4E0F-AF7F-E09611C13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8E4E5-4054-4A03-9513-CD6EA1819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C99E43-6CEC-4D2A-ACA5-91EE1927D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7D2DE4-707A-485D-84BA-EE152DB39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5C7927-12A1-4679-B678-AB2F69A0F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DB661-043E-4935-8138-050E8B58D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4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94E45-0620-40A4-B445-211C44CF2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5869B7-1F85-493E-8080-B076030070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42F2D-CD72-4EE6-8E93-A039E21A1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830520-2A46-4C1A-B9E5-0FC9402F1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3B15B-0C52-40F7-83BF-4D10485DE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E32FE2-9A09-43CE-B649-3E48490A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92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731484-7D73-4DE4-A6B3-A6F2BC74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865E8-B28D-40A4-A11F-35F9D6D3B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68BB3-0415-4078-9E6E-ADAADF4FA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3CED6-58A0-48E2-B48A-559A2647046B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31F9A-9247-4020-9EF2-02071AB4AD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60E40-7EF9-4D10-A0FF-745D1A1FC1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DFDA8-59D2-4890-B12F-E14CE092F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44A1C33-4978-4DF2-9BE9-C47D82D43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7721F04A-CBA6-4372-B311-F5586B487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41989" y="6277232"/>
            <a:ext cx="4102443" cy="494272"/>
          </a:xfrm>
        </p:spPr>
        <p:txBody>
          <a:bodyPr/>
          <a:lstStyle/>
          <a:p>
            <a:r>
              <a:rPr lang="el-GR" b="1" dirty="0">
                <a:solidFill>
                  <a:srgbClr val="021B5E"/>
                </a:solidFill>
                <a:latin typeface="Comic Sans MS" panose="030F0702030302020204" pitchFamily="66" charset="0"/>
              </a:rPr>
              <a:t>10</a:t>
            </a:r>
            <a:r>
              <a:rPr lang="el-GR" b="1" baseline="30000" dirty="0">
                <a:solidFill>
                  <a:srgbClr val="021B5E"/>
                </a:solidFill>
                <a:latin typeface="Comic Sans MS" panose="030F0702030302020204" pitchFamily="66" charset="0"/>
              </a:rPr>
              <a:t>ο</a:t>
            </a:r>
            <a:r>
              <a:rPr lang="el-GR" b="1" dirty="0">
                <a:solidFill>
                  <a:srgbClr val="021B5E"/>
                </a:solidFill>
                <a:latin typeface="Comic Sans MS" panose="030F0702030302020204" pitchFamily="66" charset="0"/>
              </a:rPr>
              <a:t> Νηπιαγωγείο Γαλατσίου</a:t>
            </a:r>
            <a:endParaRPr lang="en-US" b="1" dirty="0">
              <a:solidFill>
                <a:srgbClr val="021B5E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EC05C73-FB72-450D-915C-51FFC55A4AFD}"/>
              </a:ext>
            </a:extLst>
          </p:cNvPr>
          <p:cNvSpPr txBox="1">
            <a:spLocks/>
          </p:cNvSpPr>
          <p:nvPr/>
        </p:nvSpPr>
        <p:spPr>
          <a:xfrm>
            <a:off x="9111049" y="374822"/>
            <a:ext cx="3002692" cy="4077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b="1" dirty="0">
                <a:solidFill>
                  <a:srgbClr val="021B5E"/>
                </a:solidFill>
                <a:latin typeface="Comic Sans MS" panose="030F0702030302020204" pitchFamily="66" charset="0"/>
              </a:rPr>
              <a:t>Μαντικού Σταματία</a:t>
            </a:r>
            <a:endParaRPr lang="en-US" b="1" dirty="0">
              <a:solidFill>
                <a:srgbClr val="021B5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542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921142-7909-4A9E-B259-BC2747611D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077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C008FD-D08D-4666-A054-3A6573A38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188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88025BC5-1FEE-46D8-B2E7-D3C84EF0A587}"/>
              </a:ext>
            </a:extLst>
          </p:cNvPr>
          <p:cNvSpPr txBox="1">
            <a:spLocks/>
          </p:cNvSpPr>
          <p:nvPr/>
        </p:nvSpPr>
        <p:spPr>
          <a:xfrm>
            <a:off x="3991946" y="3116549"/>
            <a:ext cx="4879911" cy="858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6000" b="1" dirty="0">
                <a:solidFill>
                  <a:srgbClr val="021B5E"/>
                </a:solidFill>
                <a:latin typeface="Comic Sans MS" panose="030F0702030302020204" pitchFamily="66" charset="0"/>
              </a:rPr>
              <a:t>Τ Ε Λ Ο Σ</a:t>
            </a:r>
            <a:endParaRPr lang="en-US" sz="6000" b="1" dirty="0">
              <a:solidFill>
                <a:srgbClr val="021B5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7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086040-4A68-4919-8F82-06C4251D1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86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5674F0-A853-4D87-B298-0E53EB53D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703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2E57DA-47AC-4A55-8DE7-C57B21008F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78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033925-4D17-4CAC-BBCF-6878F2FDD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489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1AF3E4-8A16-4A2B-8846-0192593931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841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8D2BC7-1FF8-4C7B-8DCA-3A39296E4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201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D25323-C63E-4DE9-9FCE-6607BA994C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53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B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8558BC-5FBC-4117-9517-9CC322CFF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77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</Words>
  <Application>Microsoft Office PowerPoint</Application>
  <PresentationFormat>Widescreen</PresentationFormat>
  <Paragraphs>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3</cp:revision>
  <dcterms:created xsi:type="dcterms:W3CDTF">2021-04-01T19:06:39Z</dcterms:created>
  <dcterms:modified xsi:type="dcterms:W3CDTF">2021-04-01T19:20:21Z</dcterms:modified>
</cp:coreProperties>
</file>