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71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120508B-9CE5-4D1E-A6EC-51E6CD318142}" type="datetimeFigureOut">
              <a:rPr lang="en-US" smtClean="0"/>
              <a:t>8/11/2023</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541BF447-C303-4012-AD07-AC73EF7397FE}" type="slidenum">
              <a:rPr lang="en-US" smtClean="0"/>
              <a:t>‹#›</a:t>
            </a:fld>
            <a:endParaRPr lang="en-US"/>
          </a:p>
        </p:txBody>
      </p:sp>
    </p:spTree>
    <p:extLst>
      <p:ext uri="{BB962C8B-B14F-4D97-AF65-F5344CB8AC3E}">
        <p14:creationId xmlns:p14="http://schemas.microsoft.com/office/powerpoint/2010/main" val="2440615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120508B-9CE5-4D1E-A6EC-51E6CD318142}" type="datetimeFigureOut">
              <a:rPr lang="en-US" smtClean="0"/>
              <a:t>8/11/2023</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541BF447-C303-4012-AD07-AC73EF7397FE}" type="slidenum">
              <a:rPr lang="en-US" smtClean="0"/>
              <a:t>‹#›</a:t>
            </a:fld>
            <a:endParaRPr lang="en-US"/>
          </a:p>
        </p:txBody>
      </p:sp>
    </p:spTree>
    <p:extLst>
      <p:ext uri="{BB962C8B-B14F-4D97-AF65-F5344CB8AC3E}">
        <p14:creationId xmlns:p14="http://schemas.microsoft.com/office/powerpoint/2010/main" val="855488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120508B-9CE5-4D1E-A6EC-51E6CD318142}" type="datetimeFigureOut">
              <a:rPr lang="en-US" smtClean="0"/>
              <a:t>8/11/2023</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541BF447-C303-4012-AD07-AC73EF7397FE}"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0170849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4120508B-9CE5-4D1E-A6EC-51E6CD318142}" type="datetimeFigureOut">
              <a:rPr lang="en-US" smtClean="0"/>
              <a:t>8/11/2023</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41BF447-C303-4012-AD07-AC73EF7397FE}" type="slidenum">
              <a:rPr lang="en-US" smtClean="0"/>
              <a:t>‹#›</a:t>
            </a:fld>
            <a:endParaRPr lang="en-US"/>
          </a:p>
        </p:txBody>
      </p:sp>
    </p:spTree>
    <p:extLst>
      <p:ext uri="{BB962C8B-B14F-4D97-AF65-F5344CB8AC3E}">
        <p14:creationId xmlns:p14="http://schemas.microsoft.com/office/powerpoint/2010/main" val="4445845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4120508B-9CE5-4D1E-A6EC-51E6CD318142}" type="datetimeFigureOut">
              <a:rPr lang="en-US" smtClean="0"/>
              <a:t>8/11/2023</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41BF447-C303-4012-AD07-AC73EF7397FE}"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0364456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4120508B-9CE5-4D1E-A6EC-51E6CD318142}" type="datetimeFigureOut">
              <a:rPr lang="en-US" smtClean="0"/>
              <a:t>8/11/2023</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41BF447-C303-4012-AD07-AC73EF7397FE}" type="slidenum">
              <a:rPr lang="en-US" smtClean="0"/>
              <a:t>‹#›</a:t>
            </a:fld>
            <a:endParaRPr lang="en-US"/>
          </a:p>
        </p:txBody>
      </p:sp>
    </p:spTree>
    <p:extLst>
      <p:ext uri="{BB962C8B-B14F-4D97-AF65-F5344CB8AC3E}">
        <p14:creationId xmlns:p14="http://schemas.microsoft.com/office/powerpoint/2010/main" val="34637977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120508B-9CE5-4D1E-A6EC-51E6CD318142}" type="datetimeFigureOut">
              <a:rPr lang="en-US" smtClean="0"/>
              <a:t>8/11/2023</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41BF447-C303-4012-AD07-AC73EF7397FE}" type="slidenum">
              <a:rPr lang="en-US" smtClean="0"/>
              <a:t>‹#›</a:t>
            </a:fld>
            <a:endParaRPr lang="en-US"/>
          </a:p>
        </p:txBody>
      </p:sp>
    </p:spTree>
    <p:extLst>
      <p:ext uri="{BB962C8B-B14F-4D97-AF65-F5344CB8AC3E}">
        <p14:creationId xmlns:p14="http://schemas.microsoft.com/office/powerpoint/2010/main" val="8901295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120508B-9CE5-4D1E-A6EC-51E6CD318142}" type="datetimeFigureOut">
              <a:rPr lang="en-US" smtClean="0"/>
              <a:t>8/11/2023</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41BF447-C303-4012-AD07-AC73EF7397FE}" type="slidenum">
              <a:rPr lang="en-US" smtClean="0"/>
              <a:t>‹#›</a:t>
            </a:fld>
            <a:endParaRPr lang="en-US"/>
          </a:p>
        </p:txBody>
      </p:sp>
    </p:spTree>
    <p:extLst>
      <p:ext uri="{BB962C8B-B14F-4D97-AF65-F5344CB8AC3E}">
        <p14:creationId xmlns:p14="http://schemas.microsoft.com/office/powerpoint/2010/main" val="19105497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120508B-9CE5-4D1E-A6EC-51E6CD318142}" type="datetimeFigureOut">
              <a:rPr lang="en-US" smtClean="0"/>
              <a:t>8/11/2023</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41BF447-C303-4012-AD07-AC73EF7397FE}" type="slidenum">
              <a:rPr lang="en-US" smtClean="0"/>
              <a:t>‹#›</a:t>
            </a:fld>
            <a:endParaRPr lang="en-US"/>
          </a:p>
        </p:txBody>
      </p:sp>
    </p:spTree>
    <p:extLst>
      <p:ext uri="{BB962C8B-B14F-4D97-AF65-F5344CB8AC3E}">
        <p14:creationId xmlns:p14="http://schemas.microsoft.com/office/powerpoint/2010/main" val="16360844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120508B-9CE5-4D1E-A6EC-51E6CD318142}" type="datetimeFigureOut">
              <a:rPr lang="en-US" smtClean="0"/>
              <a:t>8/11/2023</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541BF447-C303-4012-AD07-AC73EF7397FE}" type="slidenum">
              <a:rPr lang="en-US" smtClean="0"/>
              <a:t>‹#›</a:t>
            </a:fld>
            <a:endParaRPr lang="en-US"/>
          </a:p>
        </p:txBody>
      </p:sp>
    </p:spTree>
    <p:extLst>
      <p:ext uri="{BB962C8B-B14F-4D97-AF65-F5344CB8AC3E}">
        <p14:creationId xmlns:p14="http://schemas.microsoft.com/office/powerpoint/2010/main" val="28214518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120508B-9CE5-4D1E-A6EC-51E6CD318142}" type="datetimeFigureOut">
              <a:rPr lang="en-US" smtClean="0"/>
              <a:t>8/11/2023</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541BF447-C303-4012-AD07-AC73EF7397FE}" type="slidenum">
              <a:rPr lang="en-US" smtClean="0"/>
              <a:t>‹#›</a:t>
            </a:fld>
            <a:endParaRPr lang="en-US"/>
          </a:p>
        </p:txBody>
      </p:sp>
    </p:spTree>
    <p:extLst>
      <p:ext uri="{BB962C8B-B14F-4D97-AF65-F5344CB8AC3E}">
        <p14:creationId xmlns:p14="http://schemas.microsoft.com/office/powerpoint/2010/main" val="36800583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120508B-9CE5-4D1E-A6EC-51E6CD318142}" type="datetimeFigureOut">
              <a:rPr lang="en-US" smtClean="0"/>
              <a:t>8/11/2023</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541BF447-C303-4012-AD07-AC73EF7397FE}" type="slidenum">
              <a:rPr lang="en-US" smtClean="0"/>
              <a:t>‹#›</a:t>
            </a:fld>
            <a:endParaRPr lang="en-US"/>
          </a:p>
        </p:txBody>
      </p:sp>
    </p:spTree>
    <p:extLst>
      <p:ext uri="{BB962C8B-B14F-4D97-AF65-F5344CB8AC3E}">
        <p14:creationId xmlns:p14="http://schemas.microsoft.com/office/powerpoint/2010/main" val="34571247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120508B-9CE5-4D1E-A6EC-51E6CD318142}" type="datetimeFigureOut">
              <a:rPr lang="en-US" smtClean="0"/>
              <a:t>8/11/2023</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541BF447-C303-4012-AD07-AC73EF7397FE}" type="slidenum">
              <a:rPr lang="en-US" smtClean="0"/>
              <a:t>‹#›</a:t>
            </a:fld>
            <a:endParaRPr lang="en-US"/>
          </a:p>
        </p:txBody>
      </p:sp>
    </p:spTree>
    <p:extLst>
      <p:ext uri="{BB962C8B-B14F-4D97-AF65-F5344CB8AC3E}">
        <p14:creationId xmlns:p14="http://schemas.microsoft.com/office/powerpoint/2010/main" val="31757240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20508B-9CE5-4D1E-A6EC-51E6CD318142}" type="datetimeFigureOut">
              <a:rPr lang="en-US" smtClean="0"/>
              <a:t>8/11/2023</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541BF447-C303-4012-AD07-AC73EF7397FE}" type="slidenum">
              <a:rPr lang="en-US" smtClean="0"/>
              <a:t>‹#›</a:t>
            </a:fld>
            <a:endParaRPr lang="en-US"/>
          </a:p>
        </p:txBody>
      </p:sp>
    </p:spTree>
    <p:extLst>
      <p:ext uri="{BB962C8B-B14F-4D97-AF65-F5344CB8AC3E}">
        <p14:creationId xmlns:p14="http://schemas.microsoft.com/office/powerpoint/2010/main" val="23499854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20508B-9CE5-4D1E-A6EC-51E6CD318142}" type="datetimeFigureOut">
              <a:rPr lang="en-US" smtClean="0"/>
              <a:t>8/11/2023</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541BF447-C303-4012-AD07-AC73EF7397FE}" type="slidenum">
              <a:rPr lang="en-US" smtClean="0"/>
              <a:t>‹#›</a:t>
            </a:fld>
            <a:endParaRPr lang="en-US"/>
          </a:p>
        </p:txBody>
      </p:sp>
    </p:spTree>
    <p:extLst>
      <p:ext uri="{BB962C8B-B14F-4D97-AF65-F5344CB8AC3E}">
        <p14:creationId xmlns:p14="http://schemas.microsoft.com/office/powerpoint/2010/main" val="7223410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20508B-9CE5-4D1E-A6EC-51E6CD318142}" type="datetimeFigureOut">
              <a:rPr lang="en-US" smtClean="0"/>
              <a:t>8/11/2023</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41BF447-C303-4012-AD07-AC73EF7397FE}" type="slidenum">
              <a:rPr lang="en-US" smtClean="0"/>
              <a:t>‹#›</a:t>
            </a:fld>
            <a:endParaRPr lang="en-US"/>
          </a:p>
        </p:txBody>
      </p:sp>
    </p:spTree>
    <p:extLst>
      <p:ext uri="{BB962C8B-B14F-4D97-AF65-F5344CB8AC3E}">
        <p14:creationId xmlns:p14="http://schemas.microsoft.com/office/powerpoint/2010/main" val="6555172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4120508B-9CE5-4D1E-A6EC-51E6CD318142}" type="datetimeFigureOut">
              <a:rPr lang="en-US" smtClean="0"/>
              <a:t>8/11/2023</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541BF447-C303-4012-AD07-AC73EF7397FE}" type="slidenum">
              <a:rPr lang="en-US" smtClean="0"/>
              <a:t>‹#›</a:t>
            </a:fld>
            <a:endParaRPr lang="en-US"/>
          </a:p>
        </p:txBody>
      </p:sp>
    </p:spTree>
    <p:extLst>
      <p:ext uri="{BB962C8B-B14F-4D97-AF65-F5344CB8AC3E}">
        <p14:creationId xmlns:p14="http://schemas.microsoft.com/office/powerpoint/2010/main" val="94784322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pr3-articles.com/Articles-of-2020/setting-consultants-success-key-onboarding-strategies" TargetMode="External"/><Relationship Id="rId2" Type="http://schemas.openxmlformats.org/officeDocument/2006/relationships/hyperlink" Target="https://ireneconsultingfirm.com/service/payroll-service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riteupcafe.com/maximizing-accuracy-and-efficiency-the-benefits-of-quickbooks-cleanup-services/" TargetMode="External"/><Relationship Id="rId2" Type="http://schemas.openxmlformats.org/officeDocument/2006/relationships/hyperlink" Target="https://ireneconsultingfirm.com/service/payroll-service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ireneconsultingfirm.com/" TargetMode="External"/><Relationship Id="rId2" Type="http://schemas.openxmlformats.org/officeDocument/2006/relationships/hyperlink" Target="mailto:ireneconsultingfirm@gmail.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1" y="428"/>
            <a:ext cx="12191239" cy="6857572"/>
          </a:xfrm>
          <a:prstGeom prst="rect">
            <a:avLst/>
          </a:prstGeom>
        </p:spPr>
      </p:pic>
    </p:spTree>
    <p:extLst>
      <p:ext uri="{BB962C8B-B14F-4D97-AF65-F5344CB8AC3E}">
        <p14:creationId xmlns:p14="http://schemas.microsoft.com/office/powerpoint/2010/main" val="20947821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8702" y="1181099"/>
            <a:ext cx="10515600" cy="1325563"/>
          </a:xfrm>
        </p:spPr>
        <p:txBody>
          <a:bodyPr>
            <a:normAutofit fontScale="90000"/>
          </a:bodyPr>
          <a:lstStyle/>
          <a:p>
            <a:r>
              <a:rPr lang="en-US" b="1" dirty="0"/>
              <a:t>What industries do payroll companies in Atlanta typically serve?</a:t>
            </a:r>
            <a:r>
              <a:rPr lang="en-US" dirty="0"/>
              <a:t/>
            </a:r>
            <a:br>
              <a:rPr lang="en-US" dirty="0"/>
            </a:br>
            <a:endParaRPr lang="en-US" dirty="0"/>
          </a:p>
        </p:txBody>
      </p:sp>
      <p:sp>
        <p:nvSpPr>
          <p:cNvPr id="3" name="Content Placeholder 2"/>
          <p:cNvSpPr>
            <a:spLocks noGrp="1"/>
          </p:cNvSpPr>
          <p:nvPr>
            <p:ph idx="1"/>
          </p:nvPr>
        </p:nvSpPr>
        <p:spPr>
          <a:xfrm>
            <a:off x="1438702" y="2506662"/>
            <a:ext cx="10515600" cy="4351338"/>
          </a:xfrm>
        </p:spPr>
        <p:txBody>
          <a:bodyPr>
            <a:normAutofit/>
          </a:bodyPr>
          <a:lstStyle/>
          <a:p>
            <a:pPr marL="0" indent="0" algn="just">
              <a:buNone/>
            </a:pPr>
            <a:r>
              <a:rPr lang="en-US" b="1" u="sng" dirty="0" smtClean="0">
                <a:hlinkClick r:id="rId2"/>
              </a:rPr>
              <a:t>Payroll </a:t>
            </a:r>
            <a:r>
              <a:rPr lang="en-US" b="1" u="sng" dirty="0">
                <a:hlinkClick r:id="rId2"/>
              </a:rPr>
              <a:t>companies in Atlanta GA</a:t>
            </a:r>
            <a:r>
              <a:rPr lang="en-US" dirty="0"/>
              <a:t>, serve a diverse array of industries, catering to businesses ranging from small startups to established corporations. These companies offer comprehensive payroll services and solutions that address the unique needs of sectors such as healthcare, retail, hospitality, technology, finance, and manufacturing. With their expertise in local tax regulations and industry-specific requirements, these payroll companies in Atlanta GA serve as valuable partners for businesses seeking efficient and accurate payroll processing. Collaborating with a payroll company also allows businesses to free up resources, enhance compliance, and gain insights into their financial operations, all of which can be pivotal in decision-making. By leveraging the services of payroll companies alongside </a:t>
            </a:r>
            <a:r>
              <a:rPr lang="en-US" b="1" u="sng" dirty="0">
                <a:hlinkClick r:id="rId3"/>
              </a:rPr>
              <a:t>business consultants Atlanta GA</a:t>
            </a:r>
            <a:r>
              <a:rPr lang="en-US" dirty="0"/>
              <a:t>, businesses can streamline their operations and concentrate on their core competencies while ensuring their payroll processes align seamlessly with industry standards and local </a:t>
            </a:r>
            <a:r>
              <a:rPr lang="en-US" dirty="0" smtClean="0"/>
              <a:t>regulations.</a:t>
            </a:r>
            <a:endParaRPr lang="en-US" dirty="0"/>
          </a:p>
        </p:txBody>
      </p:sp>
    </p:spTree>
    <p:extLst>
      <p:ext uri="{BB962C8B-B14F-4D97-AF65-F5344CB8AC3E}">
        <p14:creationId xmlns:p14="http://schemas.microsoft.com/office/powerpoint/2010/main" val="744127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7633" y="648835"/>
            <a:ext cx="10515600" cy="1325563"/>
          </a:xfrm>
        </p:spPr>
        <p:txBody>
          <a:bodyPr>
            <a:normAutofit fontScale="90000"/>
          </a:bodyPr>
          <a:lstStyle/>
          <a:p>
            <a:r>
              <a:rPr lang="en-US" dirty="0"/>
              <a:t> </a:t>
            </a:r>
            <a:br>
              <a:rPr lang="en-US" dirty="0"/>
            </a:br>
            <a:r>
              <a:rPr lang="en-US" b="1" dirty="0"/>
              <a:t>Are payroll companies equipped to handle complex tax situations?</a:t>
            </a:r>
            <a:r>
              <a:rPr lang="en-US" dirty="0"/>
              <a:t/>
            </a:r>
            <a:br>
              <a:rPr lang="en-US" dirty="0"/>
            </a:br>
            <a:r>
              <a:rPr lang="en-US" dirty="0"/>
              <a:t/>
            </a:r>
            <a:br>
              <a:rPr lang="en-US" dirty="0"/>
            </a:br>
            <a:endParaRPr lang="en-US" dirty="0"/>
          </a:p>
        </p:txBody>
      </p:sp>
      <p:sp>
        <p:nvSpPr>
          <p:cNvPr id="3" name="Content Placeholder 2"/>
          <p:cNvSpPr>
            <a:spLocks noGrp="1"/>
          </p:cNvSpPr>
          <p:nvPr>
            <p:ph idx="1"/>
          </p:nvPr>
        </p:nvSpPr>
        <p:spPr>
          <a:xfrm>
            <a:off x="1247633" y="2506662"/>
            <a:ext cx="10515600" cy="4351338"/>
          </a:xfrm>
        </p:spPr>
        <p:txBody>
          <a:bodyPr>
            <a:normAutofit/>
          </a:bodyPr>
          <a:lstStyle/>
          <a:p>
            <a:pPr marL="0" indent="0" algn="just">
              <a:buNone/>
            </a:pPr>
            <a:r>
              <a:rPr lang="en-US" dirty="0"/>
              <a:t>Indeed, </a:t>
            </a:r>
            <a:r>
              <a:rPr lang="en-US" b="1" u="sng" dirty="0">
                <a:hlinkClick r:id="rId2"/>
              </a:rPr>
              <a:t>payroll companies in Atlanta GA</a:t>
            </a:r>
            <a:r>
              <a:rPr lang="en-US" dirty="0"/>
              <a:t> are well-prepared to manage intricate tax scenarios, leveraging their expertise to navigate the complexities of local, state, and federal tax regulations. These companies possess a deep understanding of Atlanta's unique tax landscape and maintain a vigilant watch on evolving tax laws. By collaborating with </a:t>
            </a:r>
            <a:r>
              <a:rPr lang="en-US" b="1" u="sng" dirty="0">
                <a:hlinkClick r:id="rId3"/>
              </a:rPr>
              <a:t>business consultants Atlanta GA</a:t>
            </a:r>
            <a:r>
              <a:rPr lang="en-US" dirty="0"/>
              <a:t>, they can offer comprehensive solutions that address businesses' specific tax challenges. Whether it's managing deductions, handling multi-state tax obligations, or ensuring accurate tax withholdings, payroll companies in Atlanta GA are equipped to minimize errors and keep businesses compliant. This collaboration not only streamlines payroll processes but also provides businesses with a strategic advantage, optimizing financial strategies through a combination of specialized knowledge and industry insight.</a:t>
            </a:r>
          </a:p>
          <a:p>
            <a:pPr marL="0" indent="0" algn="just">
              <a:buNone/>
            </a:pPr>
            <a:endParaRPr lang="en-US" dirty="0"/>
          </a:p>
        </p:txBody>
      </p:sp>
    </p:spTree>
    <p:extLst>
      <p:ext uri="{BB962C8B-B14F-4D97-AF65-F5344CB8AC3E}">
        <p14:creationId xmlns:p14="http://schemas.microsoft.com/office/powerpoint/2010/main" val="3766660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2098" y="949087"/>
            <a:ext cx="10515600" cy="1325563"/>
          </a:xfrm>
        </p:spPr>
        <p:txBody>
          <a:bodyPr>
            <a:normAutofit fontScale="90000"/>
          </a:bodyPr>
          <a:lstStyle/>
          <a:p>
            <a:r>
              <a:rPr lang="en-US" dirty="0"/>
              <a:t> </a:t>
            </a:r>
            <a:br>
              <a:rPr lang="en-US" dirty="0"/>
            </a:br>
            <a:r>
              <a:rPr lang="en-US" b="1" dirty="0" smtClean="0"/>
              <a:t>Contact Us For More Details:</a:t>
            </a:r>
            <a:r>
              <a:rPr lang="en-US" dirty="0"/>
              <a:t/>
            </a:r>
            <a:br>
              <a:rPr lang="en-US" dirty="0"/>
            </a:br>
            <a:r>
              <a:rPr lang="en-US" dirty="0"/>
              <a:t/>
            </a:r>
            <a:br>
              <a:rPr lang="en-US" dirty="0"/>
            </a:br>
            <a:endParaRPr lang="en-US" dirty="0"/>
          </a:p>
        </p:txBody>
      </p:sp>
      <p:sp>
        <p:nvSpPr>
          <p:cNvPr id="3" name="Content Placeholder 2"/>
          <p:cNvSpPr>
            <a:spLocks noGrp="1"/>
          </p:cNvSpPr>
          <p:nvPr>
            <p:ph idx="1"/>
          </p:nvPr>
        </p:nvSpPr>
        <p:spPr>
          <a:xfrm>
            <a:off x="1152098" y="2506662"/>
            <a:ext cx="10515600" cy="4351338"/>
          </a:xfrm>
        </p:spPr>
        <p:txBody>
          <a:bodyPr>
            <a:normAutofit/>
          </a:bodyPr>
          <a:lstStyle/>
          <a:p>
            <a:r>
              <a:rPr lang="en-US" dirty="0" smtClean="0"/>
              <a:t>Phone Number:	001-404-399-6099</a:t>
            </a:r>
          </a:p>
          <a:p>
            <a:pPr marL="0" indent="0">
              <a:buNone/>
            </a:pPr>
            <a:endParaRPr lang="en-US" dirty="0" smtClean="0"/>
          </a:p>
          <a:p>
            <a:r>
              <a:rPr lang="en-US" dirty="0" smtClean="0"/>
              <a:t>Email: </a:t>
            </a:r>
            <a:r>
              <a:rPr lang="en-US" dirty="0" smtClean="0">
                <a:hlinkClick r:id="rId2"/>
              </a:rPr>
              <a:t>ireneconsultingfirm@gmail.com</a:t>
            </a:r>
            <a:endParaRPr lang="en-US" dirty="0" smtClean="0"/>
          </a:p>
          <a:p>
            <a:pPr marL="0" indent="0">
              <a:buNone/>
            </a:pPr>
            <a:endParaRPr lang="en-US" dirty="0" smtClean="0"/>
          </a:p>
          <a:p>
            <a:r>
              <a:rPr lang="en-US" dirty="0" smtClean="0"/>
              <a:t>Website: </a:t>
            </a:r>
            <a:r>
              <a:rPr lang="en-US" u="sng" dirty="0" smtClean="0">
                <a:hlinkClick r:id="rId3"/>
              </a:rPr>
              <a:t>https://ireneconsultingfirm.com/</a:t>
            </a:r>
            <a:endParaRPr lang="en-US" dirty="0" smtClean="0"/>
          </a:p>
          <a:p>
            <a:pPr marL="0" indent="0">
              <a:buNone/>
            </a:pPr>
            <a:endParaRPr lang="en-US" dirty="0" smtClean="0"/>
          </a:p>
          <a:p>
            <a:r>
              <a:rPr lang="en-US" dirty="0" smtClean="0"/>
              <a:t>Address: Stone Mountain, Georgia, 30083</a:t>
            </a:r>
          </a:p>
          <a:p>
            <a:pPr marL="0" indent="0" algn="just">
              <a:buNone/>
            </a:pPr>
            <a:endParaRPr lang="en-US" dirty="0"/>
          </a:p>
        </p:txBody>
      </p:sp>
    </p:spTree>
    <p:extLst>
      <p:ext uri="{BB962C8B-B14F-4D97-AF65-F5344CB8AC3E}">
        <p14:creationId xmlns:p14="http://schemas.microsoft.com/office/powerpoint/2010/main" val="1952414364"/>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8</TotalTime>
  <Words>302</Words>
  <Application>Microsoft Office PowerPoint</Application>
  <PresentationFormat>Widescreen</PresentationFormat>
  <Paragraphs>12</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Century Gothic</vt:lpstr>
      <vt:lpstr>Wingdings 3</vt:lpstr>
      <vt:lpstr>Wisp</vt:lpstr>
      <vt:lpstr>PowerPoint Presentation</vt:lpstr>
      <vt:lpstr>What industries do payroll companies in Atlanta typically serve? </vt:lpstr>
      <vt:lpstr>  Are payroll companies equipped to handle complex tax situations?  </vt:lpstr>
      <vt:lpstr>  Contact Us For More Details: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OFFICE</dc:creator>
  <cp:lastModifiedBy>OFFICE</cp:lastModifiedBy>
  <cp:revision>1</cp:revision>
  <dcterms:created xsi:type="dcterms:W3CDTF">2023-08-11T12:40:43Z</dcterms:created>
  <dcterms:modified xsi:type="dcterms:W3CDTF">2023-08-11T12:49:19Z</dcterms:modified>
</cp:coreProperties>
</file>