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weight-loss-clinic/"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dirty="0"/>
              <a:t>Weight Loss Program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Dynamic Clinic is the best </a:t>
            </a:r>
            <a:r>
              <a:rPr lang="en-US" b="1" dirty="0">
                <a:hlinkClick r:id="rId2"/>
              </a:rPr>
              <a:t>W</a:t>
            </a:r>
            <a:r>
              <a:rPr lang="en-US" b="1" dirty="0" smtClean="0">
                <a:hlinkClick r:id="rId2"/>
              </a:rPr>
              <a:t>eight </a:t>
            </a:r>
            <a:r>
              <a:rPr lang="en-US" b="1" dirty="0">
                <a:hlinkClick r:id="rId2"/>
              </a:rPr>
              <a:t>L</a:t>
            </a:r>
            <a:r>
              <a:rPr lang="en-US" b="1" dirty="0" smtClean="0">
                <a:hlinkClick r:id="rId2"/>
              </a:rPr>
              <a:t>oss </a:t>
            </a:r>
            <a:r>
              <a:rPr lang="en-US" b="1" dirty="0">
                <a:hlinkClick r:id="rId2"/>
              </a:rPr>
              <a:t>P</a:t>
            </a:r>
            <a:r>
              <a:rPr lang="en-US" b="1" dirty="0" smtClean="0">
                <a:hlinkClick r:id="rId2"/>
              </a:rPr>
              <a:t>rogram </a:t>
            </a:r>
            <a:r>
              <a:rPr lang="en-US" b="1" dirty="0">
                <a:hlinkClick r:id="rId2"/>
              </a:rPr>
              <a:t>D</a:t>
            </a:r>
            <a:r>
              <a:rPr lang="en-US" b="1" dirty="0" smtClean="0">
                <a:hlinkClick r:id="rId2"/>
              </a:rPr>
              <a:t>ubai</a:t>
            </a:r>
            <a:r>
              <a:rPr lang="en-US" dirty="0" smtClean="0"/>
              <a:t> </a:t>
            </a:r>
            <a:r>
              <a:rPr lang="en-US" dirty="0" smtClean="0">
                <a:solidFill>
                  <a:schemeClr val="tx1"/>
                </a:solidFill>
              </a:rPr>
              <a:t>that </a:t>
            </a:r>
            <a:r>
              <a:rPr lang="en-US" dirty="0">
                <a:solidFill>
                  <a:schemeClr val="tx1"/>
                </a:solidFill>
              </a:rPr>
              <a:t>provides non-surgical and surgical slimming treatments. We take pleasure in providing programs that are built in compliance with healthy weight-loss methods. </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Weight Loss Program Dubai</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600200"/>
            <a:ext cx="6324600" cy="41148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Weight Loss Program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2000" dirty="0"/>
              <a:t>Are you looking to shed those extra pounds and achieve a healthier lifestyle? If you're in Dubai, you're in luck! Dubai offers a variety of weight loss programs tailored to meet your unique needs and goals. </a:t>
            </a:r>
            <a:endParaRPr lang="en-US" sz="2000" dirty="0" smtClean="0"/>
          </a:p>
          <a:p>
            <a:pPr marL="0" indent="0">
              <a:buNone/>
            </a:pPr>
            <a:endParaRPr lang="en-US" sz="2000" dirty="0"/>
          </a:p>
          <a:p>
            <a:pPr marL="0" indent="0">
              <a:buNone/>
            </a:pPr>
            <a:r>
              <a:rPr lang="en-US" sz="2000" dirty="0" smtClean="0"/>
              <a:t>In </a:t>
            </a:r>
            <a:r>
              <a:rPr lang="en-US" sz="2000" dirty="0"/>
              <a:t>this article, we will explore the ins and outs of </a:t>
            </a:r>
            <a:r>
              <a:rPr lang="en-US" sz="2000" b="1" dirty="0" smtClean="0"/>
              <a:t>Weight </a:t>
            </a:r>
            <a:r>
              <a:rPr lang="en-US" sz="2000" b="1" dirty="0"/>
              <a:t>L</a:t>
            </a:r>
            <a:r>
              <a:rPr lang="en-US" sz="2000" b="1" dirty="0" smtClean="0"/>
              <a:t>oss </a:t>
            </a:r>
            <a:r>
              <a:rPr lang="en-US" sz="2000" b="1" dirty="0"/>
              <a:t>P</a:t>
            </a:r>
            <a:r>
              <a:rPr lang="en-US" sz="2000" b="1" dirty="0" smtClean="0"/>
              <a:t>rograms </a:t>
            </a:r>
            <a:r>
              <a:rPr lang="en-US" sz="2000" b="1" dirty="0"/>
              <a:t>in Dubai</a:t>
            </a:r>
            <a:r>
              <a:rPr lang="en-US" sz="2000" dirty="0"/>
              <a:t>, helping you make an informed decision on the best program for you.</a:t>
            </a:r>
          </a:p>
          <a:p>
            <a:pPr marL="0" indent="0">
              <a:buNone/>
            </a:pPr>
            <a:endParaRPr lang="en-US" sz="2000" b="1" dirty="0" smtClean="0"/>
          </a:p>
          <a:p>
            <a:pPr marL="0" indent="0">
              <a:buNone/>
            </a:pPr>
            <a:r>
              <a:rPr lang="en-US" sz="2000" b="1" dirty="0" smtClean="0"/>
              <a:t>Introduction</a:t>
            </a:r>
            <a:endParaRPr lang="en-US" sz="2000" b="1" dirty="0"/>
          </a:p>
          <a:p>
            <a:pPr marL="0" indent="0">
              <a:buNone/>
            </a:pPr>
            <a:r>
              <a:rPr lang="en-US" sz="2000" dirty="0"/>
              <a:t>Weight loss can be a challenging journey, and having the right program and support can make all the difference. </a:t>
            </a:r>
            <a:endParaRPr lang="en-US" sz="2000" dirty="0" smtClean="0"/>
          </a:p>
          <a:p>
            <a:pPr marL="0" indent="0">
              <a:buNone/>
            </a:pPr>
            <a:endParaRPr lang="en-US" sz="2000" dirty="0"/>
          </a:p>
          <a:p>
            <a:pPr marL="0" indent="0">
              <a:buNone/>
            </a:pPr>
            <a:r>
              <a:rPr lang="en-US" sz="2000" dirty="0" smtClean="0"/>
              <a:t>Dubai</a:t>
            </a:r>
            <a:r>
              <a:rPr lang="en-US" sz="2000" dirty="0"/>
              <a:t>, known for its state-of-the-art facilities and wellness centers, provides a plethora of options when it comes to weight loss programs. Whether you're seeking a comprehensive program or a specialized approach, Dubai has it all.</a:t>
            </a:r>
          </a:p>
          <a:p>
            <a:pPr>
              <a:buNone/>
            </a:pPr>
            <a:endParaRPr lang="en-US" sz="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Weight Loss Program Dubai</a:t>
            </a:r>
            <a:endParaRPr lang="en-US" dirty="0"/>
          </a:p>
        </p:txBody>
      </p:sp>
      <p:sp>
        <p:nvSpPr>
          <p:cNvPr id="3" name="Content Placeholder 2"/>
          <p:cNvSpPr>
            <a:spLocks noGrp="1"/>
          </p:cNvSpPr>
          <p:nvPr>
            <p:ph idx="1"/>
          </p:nvPr>
        </p:nvSpPr>
        <p:spPr>
          <a:xfrm>
            <a:off x="381000" y="1524000"/>
            <a:ext cx="8229600" cy="4525963"/>
          </a:xfrm>
        </p:spPr>
        <p:txBody>
          <a:bodyPr>
            <a:noAutofit/>
          </a:bodyPr>
          <a:lstStyle/>
          <a:p>
            <a:pPr marL="0" indent="0">
              <a:buNone/>
            </a:pPr>
            <a:r>
              <a:rPr lang="en-US" sz="2000" b="1" dirty="0"/>
              <a:t>Understanding Weight Loss</a:t>
            </a:r>
          </a:p>
          <a:p>
            <a:pPr marL="0" indent="0">
              <a:buNone/>
            </a:pPr>
            <a:r>
              <a:rPr lang="en-US" sz="2000" dirty="0"/>
              <a:t>Before delving into weight loss programs, it's essential to understand the concept of weight loss itself. Weight loss refers to the process of reducing body weight, typically by burning fat reserves and improving overall health. It involves a combination of dietary changes, physical activity, and behavioral adjustments.</a:t>
            </a:r>
          </a:p>
          <a:p>
            <a:pPr marL="0" indent="0">
              <a:buNone/>
            </a:pPr>
            <a:endParaRPr lang="en-US" sz="2000" b="1" dirty="0" smtClean="0"/>
          </a:p>
          <a:p>
            <a:pPr marL="0" indent="0">
              <a:buNone/>
            </a:pPr>
            <a:r>
              <a:rPr lang="en-US" sz="2000" b="1" dirty="0" smtClean="0"/>
              <a:t>The </a:t>
            </a:r>
            <a:r>
              <a:rPr lang="en-US" sz="2000" b="1" dirty="0"/>
              <a:t>Importance of a Weight Loss Program</a:t>
            </a:r>
          </a:p>
          <a:p>
            <a:pPr marL="0" indent="0">
              <a:buNone/>
            </a:pPr>
            <a:r>
              <a:rPr lang="en-US" sz="2000" dirty="0"/>
              <a:t>Embarking on a weight loss journey without a structured program can often lead to frustration and lack of results. A weight loss program provides you with a systematic approach, expert guidance, and a supportive environment to help you reach your goals effectively. It offers a roadmap to success and empowers you with the necessary tools for long-term weight management.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338</Words>
  <Application>Microsoft Office PowerPoint</Application>
  <PresentationFormat>On-screen Show (4:3)</PresentationFormat>
  <Paragraphs>22</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Weight Loss Program Dubai</vt:lpstr>
      <vt:lpstr>Weight Loss Program Dubai</vt:lpstr>
      <vt:lpstr>Weight Loss Program Dubai</vt:lpstr>
      <vt:lpstr>Weight Loss Program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63</cp:revision>
  <dcterms:created xsi:type="dcterms:W3CDTF">2021-01-11T19:55:12Z</dcterms:created>
  <dcterms:modified xsi:type="dcterms:W3CDTF">2023-05-09T10:57:53Z</dcterms:modified>
</cp:coreProperties>
</file>