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3/9/2023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3/9/2023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3/9/2023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3/9/2023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3/9/2023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3/9/2023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ynamiclinic.com/en-ae/weight-loss-clinic/weight-loss-bariatric-dubai/" TargetMode="External"/><Relationship Id="rId2" Type="http://schemas.openxmlformats.org/officeDocument/2006/relationships/hyperlink" Target="https://www.dynamiclinic.com/weight-loss-clinic/non-surgical-weight-loss/" TargetMode="External"/><Relationship Id="rId1" Type="http://schemas.openxmlformats.org/officeDocument/2006/relationships/slideLayout" Target="../slideLayouts/slideLayout1.xml"/><Relationship Id="rId6" Type="http://schemas.openxmlformats.org/officeDocument/2006/relationships/hyperlink" Target="https://www.dynamiclinic.com/en-ae/weight-loss-clinic/gastric-bypass/" TargetMode="External"/><Relationship Id="rId5" Type="http://schemas.openxmlformats.org/officeDocument/2006/relationships/hyperlink" Target="https://www.dynamiclinic.com/en-ae/weight-loss-clinic/gastric-sleeve-procedure/" TargetMode="External"/><Relationship Id="rId4" Type="http://schemas.openxmlformats.org/officeDocument/2006/relationships/hyperlink" Target="https://www.dynamiclinic.com/en-ae/weight-loss-clinic/gastric-balloon-placement/"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weight-loss-clinic/non-surgical-weight-los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dynamiclinic.com/en-ae/weight-loss-clinic/gastric-balloon-placement/" TargetMode="External"/><Relationship Id="rId2" Type="http://schemas.openxmlformats.org/officeDocument/2006/relationships/hyperlink" Target="https://www.dynamiclinic.com/en-ae/weight-loss-clinic/"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fontScale="90000"/>
          </a:bodyPr>
          <a:lstStyle/>
          <a:p>
            <a:r>
              <a:rPr lang="en-US" b="1" dirty="0"/>
              <a:t>Non-Surgical Weight Loss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sz="2400" b="1" dirty="0">
                <a:solidFill>
                  <a:schemeClr val="tx1"/>
                </a:solidFill>
                <a:hlinkClick r:id="rId2"/>
              </a:rPr>
              <a:t>Non-surgical weight loss </a:t>
            </a:r>
            <a:r>
              <a:rPr lang="en-US" sz="2400" b="1" dirty="0" smtClean="0">
                <a:solidFill>
                  <a:schemeClr val="tx1"/>
                </a:solidFill>
                <a:hlinkClick r:id="rId2"/>
              </a:rPr>
              <a:t>Dubai </a:t>
            </a:r>
            <a:r>
              <a:rPr lang="en-US" sz="2400" dirty="0">
                <a:solidFill>
                  <a:schemeClr val="tx1"/>
                </a:solidFill>
              </a:rPr>
              <a:t>are a promising new option for people who want to lose weight but do not want to have an operation. Endoscopic weight loss procedures can help you lose weight better than medication, but not to the same degree as </a:t>
            </a:r>
            <a:r>
              <a:rPr lang="en-US" sz="2400" b="1" dirty="0">
                <a:solidFill>
                  <a:schemeClr val="tx1"/>
                </a:solidFill>
                <a:hlinkClick r:id="rId3"/>
              </a:rPr>
              <a:t>bariatric surgery</a:t>
            </a:r>
            <a:r>
              <a:rPr lang="en-US" sz="2400" dirty="0">
                <a:solidFill>
                  <a:schemeClr val="tx1"/>
                </a:solidFill>
              </a:rPr>
              <a:t>. The </a:t>
            </a:r>
            <a:r>
              <a:rPr lang="en-US" sz="2400" dirty="0">
                <a:solidFill>
                  <a:schemeClr val="tx1"/>
                </a:solidFill>
                <a:hlinkClick r:id="rId4"/>
              </a:rPr>
              <a:t>gastric balloon</a:t>
            </a:r>
            <a:r>
              <a:rPr lang="en-US" sz="2400" dirty="0">
                <a:solidFill>
                  <a:schemeClr val="tx1"/>
                </a:solidFill>
              </a:rPr>
              <a:t>, endoscopic </a:t>
            </a:r>
            <a:r>
              <a:rPr lang="en-US" sz="2400" b="1" dirty="0">
                <a:solidFill>
                  <a:schemeClr val="tx1"/>
                </a:solidFill>
                <a:hlinkClick r:id="rId5"/>
              </a:rPr>
              <a:t>gastric sleeve </a:t>
            </a:r>
            <a:r>
              <a:rPr lang="en-US" sz="2400" dirty="0">
                <a:solidFill>
                  <a:schemeClr val="tx1"/>
                </a:solidFill>
              </a:rPr>
              <a:t>and revision of endoscopic </a:t>
            </a:r>
            <a:r>
              <a:rPr lang="en-US" sz="2400" b="1" dirty="0">
                <a:solidFill>
                  <a:schemeClr val="tx1"/>
                </a:solidFill>
                <a:hlinkClick r:id="rId6"/>
              </a:rPr>
              <a:t>gastric bypass</a:t>
            </a:r>
            <a:r>
              <a:rPr lang="en-US" sz="2400" b="1" dirty="0">
                <a:solidFill>
                  <a:schemeClr val="tx1"/>
                </a:solidFill>
              </a:rPr>
              <a:t> </a:t>
            </a:r>
            <a:r>
              <a:rPr lang="en-US" sz="2400" dirty="0">
                <a:solidFill>
                  <a:schemeClr val="tx1"/>
                </a:solidFill>
              </a:rPr>
              <a:t>are all </a:t>
            </a:r>
            <a:r>
              <a:rPr lang="en-US" sz="2400" b="1" dirty="0">
                <a:solidFill>
                  <a:schemeClr val="tx1"/>
                </a:solidFill>
              </a:rPr>
              <a:t>non-surgical treatments</a:t>
            </a:r>
            <a:r>
              <a:rPr lang="en-US" sz="2400" dirty="0">
                <a:solidFill>
                  <a:schemeClr val="tx1"/>
                </a:solidFill>
              </a:rPr>
              <a:t>.</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Non-Surgical Weight Loss Dubai</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1524000"/>
            <a:ext cx="6667500" cy="4448175"/>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Non-Surgical Weight Loss Dubai</a:t>
            </a:r>
            <a:endParaRPr lang="en-US" dirty="0"/>
          </a:p>
        </p:txBody>
      </p:sp>
      <p:sp>
        <p:nvSpPr>
          <p:cNvPr id="3" name="Content Placeholder 2"/>
          <p:cNvSpPr>
            <a:spLocks noGrp="1"/>
          </p:cNvSpPr>
          <p:nvPr>
            <p:ph idx="1"/>
          </p:nvPr>
        </p:nvSpPr>
        <p:spPr>
          <a:xfrm>
            <a:off x="457200" y="1219200"/>
            <a:ext cx="8229600" cy="5334000"/>
          </a:xfrm>
        </p:spPr>
        <p:txBody>
          <a:bodyPr>
            <a:noAutofit/>
          </a:bodyPr>
          <a:lstStyle/>
          <a:p>
            <a:pPr marL="0" indent="0">
              <a:buNone/>
            </a:pPr>
            <a:r>
              <a:rPr lang="en-US" sz="1200" dirty="0"/>
              <a:t>Maintaining a healthy weight is essential for our overall well-being, but it can be challenging, especially if we lead a sedentary lifestyle and have unhealthy eating habits. While surgical weight loss procedures are an option, they may not be suitable for everyone. However, </a:t>
            </a:r>
            <a:r>
              <a:rPr lang="en-US" sz="1200" b="1" dirty="0"/>
              <a:t>non-surgical weight loss </a:t>
            </a:r>
            <a:r>
              <a:rPr lang="en-US" sz="1200" dirty="0"/>
              <a:t>solutions can be equally effective, safe, and convenient. In this article, we will explore </a:t>
            </a:r>
            <a:r>
              <a:rPr lang="en-US" sz="1200" b="1" dirty="0"/>
              <a:t>non-surgical weight loss </a:t>
            </a:r>
            <a:r>
              <a:rPr lang="en-US" sz="1200" dirty="0"/>
              <a:t>options available in Dubai.</a:t>
            </a:r>
          </a:p>
          <a:p>
            <a:pPr marL="0" indent="0">
              <a:buNone/>
            </a:pPr>
            <a:r>
              <a:rPr lang="en-US" sz="1200" b="1" dirty="0" smtClean="0"/>
              <a:t>	</a:t>
            </a:r>
          </a:p>
          <a:p>
            <a:pPr marL="0" indent="0">
              <a:buNone/>
            </a:pPr>
            <a:r>
              <a:rPr lang="en-US" sz="1200" b="1" dirty="0" smtClean="0"/>
              <a:t>	What </a:t>
            </a:r>
            <a:r>
              <a:rPr lang="en-US" sz="1200" b="1" dirty="0"/>
              <a:t>is Non-Surgical Weight Loss?</a:t>
            </a:r>
          </a:p>
          <a:p>
            <a:pPr marL="0" indent="0">
              <a:buNone/>
            </a:pPr>
            <a:r>
              <a:rPr lang="en-US" sz="1200" b="1" dirty="0">
                <a:hlinkClick r:id="rId2"/>
              </a:rPr>
              <a:t>Non-surgical weight </a:t>
            </a:r>
            <a:r>
              <a:rPr lang="en-US" sz="1200" b="1" dirty="0" smtClean="0">
                <a:hlinkClick r:id="rId2"/>
              </a:rPr>
              <a:t>loss Dubai</a:t>
            </a:r>
            <a:r>
              <a:rPr lang="en-US" sz="1200" dirty="0" smtClean="0"/>
              <a:t> </a:t>
            </a:r>
            <a:r>
              <a:rPr lang="en-US" sz="1200" dirty="0"/>
              <a:t>refers to </a:t>
            </a:r>
            <a:r>
              <a:rPr lang="en-US" sz="1200" b="1" dirty="0"/>
              <a:t>weight loss</a:t>
            </a:r>
            <a:r>
              <a:rPr lang="en-US" sz="1200" dirty="0"/>
              <a:t> methods that do not involve surgery, such as lifestyle changes, dietary modifications, and non-invasive procedures.</a:t>
            </a:r>
          </a:p>
          <a:p>
            <a:pPr marL="0" indent="0">
              <a:buNone/>
            </a:pPr>
            <a:endParaRPr lang="en-US" sz="1200" b="1" dirty="0"/>
          </a:p>
          <a:p>
            <a:pPr marL="0" indent="0">
              <a:buNone/>
            </a:pPr>
            <a:r>
              <a:rPr lang="en-US" sz="1200" b="1" dirty="0" smtClean="0"/>
              <a:t>	Benefits </a:t>
            </a:r>
            <a:r>
              <a:rPr lang="en-US" sz="1200" b="1" dirty="0"/>
              <a:t>of Non-Surgical Weight Loss</a:t>
            </a:r>
          </a:p>
          <a:p>
            <a:r>
              <a:rPr lang="en-US" sz="1200" dirty="0"/>
              <a:t>There are several benefits to non-surgical weight loss, including:</a:t>
            </a:r>
          </a:p>
          <a:p>
            <a:r>
              <a:rPr lang="en-US" sz="1200" dirty="0"/>
              <a:t>No surgery or anesthesia required</a:t>
            </a:r>
          </a:p>
          <a:p>
            <a:r>
              <a:rPr lang="en-US" sz="1200" dirty="0"/>
              <a:t>Minimal downtime and quick recovery</a:t>
            </a:r>
          </a:p>
          <a:p>
            <a:r>
              <a:rPr lang="en-US" sz="1200" dirty="0"/>
              <a:t>Lower risk of complications compared to surgical weight loss procedures</a:t>
            </a:r>
          </a:p>
          <a:p>
            <a:r>
              <a:rPr lang="en-US" sz="1200" dirty="0"/>
              <a:t>Cost-effective compared to surgical procedures</a:t>
            </a:r>
          </a:p>
          <a:p>
            <a:r>
              <a:rPr lang="en-US" sz="1200" dirty="0"/>
              <a:t>Long-term results when combined with healthy lifestyle changes</a:t>
            </a:r>
          </a:p>
          <a:p>
            <a:pPr marL="0" indent="0">
              <a:buNone/>
            </a:pPr>
            <a:r>
              <a:rPr lang="en-US" sz="1200" b="1" dirty="0" smtClean="0"/>
              <a:t>	</a:t>
            </a:r>
          </a:p>
          <a:p>
            <a:pPr marL="0" indent="0">
              <a:buNone/>
            </a:pPr>
            <a:r>
              <a:rPr lang="en-US" sz="1200" b="1" dirty="0"/>
              <a:t>	</a:t>
            </a:r>
            <a:r>
              <a:rPr lang="en-US" sz="1200" b="1" dirty="0" smtClean="0"/>
              <a:t>Non-Surgical </a:t>
            </a:r>
            <a:r>
              <a:rPr lang="en-US" sz="1200" b="1" dirty="0"/>
              <a:t>Weight Loss Options in Dubai</a:t>
            </a:r>
          </a:p>
          <a:p>
            <a:pPr marL="0" indent="0">
              <a:buNone/>
            </a:pPr>
            <a:r>
              <a:rPr lang="en-US" sz="1200" dirty="0" smtClean="0"/>
              <a:t>One of the most effective and straightforward </a:t>
            </a:r>
            <a:r>
              <a:rPr lang="en-US" sz="1200" b="1" dirty="0" smtClean="0"/>
              <a:t>non-surgical weight loss Dubai</a:t>
            </a:r>
            <a:r>
              <a:rPr lang="en-US" sz="1200" dirty="0" smtClean="0"/>
              <a:t> options is to make lifestyle changes, including a healthy diet and regular exercise. In Dubai, many gyms and fitness centers offer personal training and group classes, such as yoga, Pilates, and high-intensity interval training.</a:t>
            </a:r>
          </a:p>
          <a:p>
            <a:pPr>
              <a:buNone/>
            </a:pPr>
            <a:endParaRPr 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Non-Surgical Weight Loss Dubai</a:t>
            </a:r>
            <a:endParaRPr lang="en-US" dirty="0"/>
          </a:p>
        </p:txBody>
      </p:sp>
      <p:sp>
        <p:nvSpPr>
          <p:cNvPr id="3" name="Content Placeholder 2"/>
          <p:cNvSpPr>
            <a:spLocks noGrp="1"/>
          </p:cNvSpPr>
          <p:nvPr>
            <p:ph idx="1"/>
          </p:nvPr>
        </p:nvSpPr>
        <p:spPr>
          <a:xfrm>
            <a:off x="381000" y="1524000"/>
            <a:ext cx="8229600" cy="4525963"/>
          </a:xfrm>
        </p:spPr>
        <p:txBody>
          <a:bodyPr>
            <a:noAutofit/>
          </a:bodyPr>
          <a:lstStyle/>
          <a:p>
            <a:pPr marL="0" indent="0">
              <a:buNone/>
            </a:pPr>
            <a:r>
              <a:rPr lang="en-US" sz="1200" b="1" dirty="0" smtClean="0"/>
              <a:t>	Medical </a:t>
            </a:r>
            <a:r>
              <a:rPr lang="en-US" sz="1200" b="1" dirty="0"/>
              <a:t>Weight Loss Programs</a:t>
            </a:r>
          </a:p>
          <a:p>
            <a:pPr marL="0" indent="0">
              <a:buNone/>
            </a:pPr>
            <a:r>
              <a:rPr lang="en-US" sz="1200" dirty="0"/>
              <a:t>Medical </a:t>
            </a:r>
            <a:r>
              <a:rPr lang="en-US" sz="1200" b="1" dirty="0" smtClean="0">
                <a:hlinkClick r:id="rId2"/>
              </a:rPr>
              <a:t>Weight </a:t>
            </a:r>
            <a:r>
              <a:rPr lang="en-US" sz="1200" b="1" dirty="0">
                <a:hlinkClick r:id="rId2"/>
              </a:rPr>
              <a:t>L</a:t>
            </a:r>
            <a:r>
              <a:rPr lang="en-US" sz="1200" b="1" dirty="0" smtClean="0">
                <a:hlinkClick r:id="rId2"/>
              </a:rPr>
              <a:t>oss </a:t>
            </a:r>
            <a:r>
              <a:rPr lang="en-US" sz="1200" b="1" dirty="0">
                <a:hlinkClick r:id="rId2"/>
              </a:rPr>
              <a:t>C</a:t>
            </a:r>
            <a:r>
              <a:rPr lang="en-US" sz="1200" b="1" dirty="0" smtClean="0">
                <a:hlinkClick r:id="rId2"/>
              </a:rPr>
              <a:t>linic Dubai</a:t>
            </a:r>
            <a:r>
              <a:rPr lang="en-US" sz="1200" dirty="0" smtClean="0"/>
              <a:t> </a:t>
            </a:r>
            <a:r>
              <a:rPr lang="en-US" sz="1200" dirty="0"/>
              <a:t>programs are designed to help individuals lose weight safely and effectively under the supervision of medical professionals. These programs typically involve dietary counseling, exercise recommendations, and medication management. In Dubai, many healthcare facilities offer medically supervised </a:t>
            </a:r>
            <a:r>
              <a:rPr lang="en-US" sz="1200" b="1" dirty="0"/>
              <a:t>weight loss programs</a:t>
            </a:r>
            <a:r>
              <a:rPr lang="en-US" sz="1200" dirty="0"/>
              <a:t>.</a:t>
            </a:r>
          </a:p>
          <a:p>
            <a:pPr marL="0" indent="0">
              <a:buNone/>
            </a:pPr>
            <a:r>
              <a:rPr lang="en-US" sz="1200" b="1" dirty="0" smtClean="0"/>
              <a:t>	</a:t>
            </a:r>
          </a:p>
          <a:p>
            <a:pPr marL="0" indent="0">
              <a:buNone/>
            </a:pPr>
            <a:r>
              <a:rPr lang="en-US" sz="1200" b="1" dirty="0"/>
              <a:t>	</a:t>
            </a:r>
            <a:r>
              <a:rPr lang="en-US" sz="1200" b="1" dirty="0" smtClean="0"/>
              <a:t>Non-Invasive </a:t>
            </a:r>
            <a:r>
              <a:rPr lang="en-US" sz="1200" b="1" dirty="0"/>
              <a:t>Body Contouring Procedures</a:t>
            </a:r>
          </a:p>
          <a:p>
            <a:pPr marL="0" indent="0">
              <a:buNone/>
            </a:pPr>
            <a:r>
              <a:rPr lang="en-US" sz="1200" dirty="0"/>
              <a:t>Non-invasive body contouring procedures, such as </a:t>
            </a:r>
            <a:r>
              <a:rPr lang="en-US" sz="1200" dirty="0" err="1"/>
              <a:t>CoolSculpting</a:t>
            </a:r>
            <a:r>
              <a:rPr lang="en-US" sz="1200" dirty="0"/>
              <a:t>, are non-surgical alternatives to liposuction that use advanced technology to freeze and eliminate fat cells. These procedures are safe, effective, and require no downtime. In Dubai, several aesthetic clinics offer non-invasive body contouring procedures.</a:t>
            </a:r>
          </a:p>
          <a:p>
            <a:pPr marL="0" indent="0">
              <a:buNone/>
            </a:pPr>
            <a:r>
              <a:rPr lang="en-US" sz="1200" b="1" dirty="0" smtClean="0"/>
              <a:t>	</a:t>
            </a:r>
          </a:p>
          <a:p>
            <a:pPr marL="0" indent="0">
              <a:buNone/>
            </a:pPr>
            <a:r>
              <a:rPr lang="en-US" sz="1200" b="1" dirty="0"/>
              <a:t>	</a:t>
            </a:r>
            <a:r>
              <a:rPr lang="en-US" sz="1200" b="1" dirty="0" smtClean="0"/>
              <a:t>Bariatric </a:t>
            </a:r>
            <a:r>
              <a:rPr lang="en-US" sz="1200" b="1" dirty="0"/>
              <a:t>Endoscopy</a:t>
            </a:r>
          </a:p>
          <a:p>
            <a:pPr marL="0" indent="0">
              <a:buNone/>
            </a:pPr>
            <a:r>
              <a:rPr lang="en-US" sz="1200" dirty="0"/>
              <a:t>Bariatric endoscopy is a </a:t>
            </a:r>
            <a:r>
              <a:rPr lang="en-US" sz="1200" b="1" dirty="0"/>
              <a:t>non-surgical weight loss</a:t>
            </a:r>
            <a:r>
              <a:rPr lang="en-US" sz="1200" dirty="0"/>
              <a:t> procedure that involves inserting a flexible tube through the mouth and into the stomach to reduce its size. This procedure can help individuals lose weight and improve their health without the risks associated with surgery. In Dubai, several healthcare facilities offer bariatric endoscopy.</a:t>
            </a:r>
          </a:p>
          <a:p>
            <a:pPr marL="0" indent="0">
              <a:buNone/>
            </a:pPr>
            <a:r>
              <a:rPr lang="en-US" sz="1200" b="1" dirty="0" smtClean="0"/>
              <a:t>	</a:t>
            </a:r>
          </a:p>
          <a:p>
            <a:pPr marL="0" indent="0">
              <a:buNone/>
            </a:pPr>
            <a:r>
              <a:rPr lang="en-US" sz="1200" b="1" dirty="0"/>
              <a:t>	</a:t>
            </a:r>
            <a:r>
              <a:rPr lang="en-US" sz="1200" b="1" dirty="0" smtClean="0"/>
              <a:t>Gastric </a:t>
            </a:r>
            <a:r>
              <a:rPr lang="en-US" sz="1200" b="1" dirty="0"/>
              <a:t>Balloon</a:t>
            </a:r>
          </a:p>
          <a:p>
            <a:pPr marL="0" indent="0">
              <a:buNone/>
            </a:pPr>
            <a:r>
              <a:rPr lang="en-US" sz="1200" b="1" dirty="0" smtClean="0">
                <a:hlinkClick r:id="rId3"/>
              </a:rPr>
              <a:t>Gastric balloon </a:t>
            </a:r>
            <a:r>
              <a:rPr lang="en-US" sz="1200" dirty="0" smtClean="0"/>
              <a:t>is </a:t>
            </a:r>
            <a:r>
              <a:rPr lang="en-US" sz="1200" dirty="0"/>
              <a:t>a non-surgical weight loss procedure that involves placing a silicone balloon in the stomach to reduce its size, making </a:t>
            </a:r>
            <a:r>
              <a:rPr lang="en-US" sz="1200" dirty="0" smtClean="0"/>
              <a:t>the </a:t>
            </a:r>
            <a:r>
              <a:rPr lang="en-US" sz="1200" dirty="0"/>
              <a:t>individual feel full faster and eat less. This procedure can lead to significant weight loss and is safe and effective. In Dubai, several healthcare facilities offer </a:t>
            </a:r>
            <a:r>
              <a:rPr lang="en-US" sz="1200" b="1" dirty="0"/>
              <a:t>gastric balloon procedures</a:t>
            </a:r>
            <a:r>
              <a:rPr lang="en-US" sz="1200" dirty="0"/>
              <a:t>.</a:t>
            </a:r>
          </a:p>
          <a:p>
            <a:pPr>
              <a:buNone/>
            </a:pPr>
            <a:endParaRPr lang="en-US" sz="1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TotalTime>
  <Words>188</Words>
  <Application>Microsoft Office PowerPoint</Application>
  <PresentationFormat>On-screen Show (4:3)</PresentationFormat>
  <Paragraphs>35</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Non-Surgical Weight Loss Dubai</vt:lpstr>
      <vt:lpstr>Non-Surgical Weight Loss Dubai</vt:lpstr>
      <vt:lpstr>Non-Surgical Weight Loss Dubai</vt:lpstr>
      <vt:lpstr>Non-Surgical Weight Loss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61</cp:revision>
  <dcterms:created xsi:type="dcterms:W3CDTF">2021-01-11T19:55:12Z</dcterms:created>
  <dcterms:modified xsi:type="dcterms:W3CDTF">2023-03-09T07:16:59Z</dcterms:modified>
</cp:coreProperties>
</file>