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787BA4-ED3F-442A-B3C6-536EDFB1EAAA}"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87BA4-ED3F-442A-B3C6-536EDFB1EAAA}"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87BA4-ED3F-442A-B3C6-536EDFB1EAAA}"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87BA4-ED3F-442A-B3C6-536EDFB1EAAA}"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787BA4-ED3F-442A-B3C6-536EDFB1EAAA}"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787BA4-ED3F-442A-B3C6-536EDFB1EAAA}" type="datetimeFigureOut">
              <a:rPr lang="en-US" smtClean="0"/>
              <a:t>8/2/2020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787BA4-ED3F-442A-B3C6-536EDFB1EAAA}" type="datetimeFigureOut">
              <a:rPr lang="en-US" smtClean="0"/>
              <a:t>8/2/2020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787BA4-ED3F-442A-B3C6-536EDFB1EAAA}" type="datetimeFigureOut">
              <a:rPr lang="en-US" smtClean="0"/>
              <a:t>8/2/2020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87BA4-ED3F-442A-B3C6-536EDFB1EAAA}" type="datetimeFigureOut">
              <a:rPr lang="en-US" smtClean="0"/>
              <a:t>8/2/2020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87BA4-ED3F-442A-B3C6-536EDFB1EAAA}" type="datetimeFigureOut">
              <a:rPr lang="en-US" smtClean="0"/>
              <a:t>8/2/2020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87BA4-ED3F-442A-B3C6-536EDFB1EAAA}" type="datetimeFigureOut">
              <a:rPr lang="en-US" smtClean="0"/>
              <a:t>8/2/2020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891E36-D5E0-4BBC-8A15-182B8C6A3BD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87BA4-ED3F-442A-B3C6-536EDFB1EAAA}" type="datetimeFigureOut">
              <a:rPr lang="en-US" smtClean="0"/>
              <a:t>8/2/2020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891E36-D5E0-4BBC-8A15-182B8C6A3BD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tel:3225885504" TargetMode="External"/><Relationship Id="rId2" Type="http://schemas.openxmlformats.org/officeDocument/2006/relationships/hyperlink" Target="https://bitdefender.klantenservicebelgium.be/" TargetMode="External"/><Relationship Id="rId1" Type="http://schemas.openxmlformats.org/officeDocument/2006/relationships/slideLayout" Target="../slideLayouts/slideLayout2.xml"/><Relationship Id="rId4" Type="http://schemas.openxmlformats.org/officeDocument/2006/relationships/hyperlink" Target="http://bitdefender-klantenservice160.mystrikingly.com/blog/waarom-kan-ik-bitdefender-scan-niet-start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bitdefender.klantenservicebelgium.b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bitdefender.klantenservicebelgium.b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bitdefender.klantenservicebelgium.b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b="1" dirty="0"/>
              <a:t>WAAROM KAN IK BITDEFENDER SCAN NIET STARTEN?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fontAlgn="t">
              <a:buNone/>
            </a:pPr>
            <a:r>
              <a:rPr lang="nl-NL" dirty="0" smtClean="0"/>
              <a:t>   Het </a:t>
            </a:r>
            <a:r>
              <a:rPr lang="nl-NL" dirty="0"/>
              <a:t>enige wat u hoeft te doen is uw probleem bij ons melden en we zullen u onze beste technici toewijzen die uw problemen binnen de kortste keren zullen oplossen.</a:t>
            </a:r>
          </a:p>
          <a:p>
            <a:pPr algn="just">
              <a:buNone/>
            </a:pPr>
            <a:r>
              <a:rPr lang="nl-NL" dirty="0"/>
              <a:t/>
            </a:r>
            <a:br>
              <a:rPr lang="nl-NL" dirty="0"/>
            </a:b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918" y="624110"/>
            <a:ext cx="8487542" cy="1280890"/>
          </a:xfrm>
        </p:spPr>
        <p:txBody>
          <a:bodyPr>
            <a:normAutofit/>
          </a:bodyPr>
          <a:lstStyle/>
          <a:p>
            <a:pPr algn="ctr"/>
            <a:r>
              <a:rPr lang="en-IN" sz="5400" b="1" u="sng" dirty="0" err="1"/>
              <a:t>Neem</a:t>
            </a:r>
            <a:r>
              <a:rPr lang="en-IN" sz="5400" b="1" u="sng" dirty="0"/>
              <a:t> contact op</a:t>
            </a:r>
          </a:p>
        </p:txBody>
      </p:sp>
      <p:sp>
        <p:nvSpPr>
          <p:cNvPr id="3" name="Content Placeholder 2"/>
          <p:cNvSpPr>
            <a:spLocks noGrp="1"/>
          </p:cNvSpPr>
          <p:nvPr>
            <p:ph idx="1"/>
          </p:nvPr>
        </p:nvSpPr>
        <p:spPr>
          <a:xfrm>
            <a:off x="310716" y="2480153"/>
            <a:ext cx="8317744" cy="3331020"/>
          </a:xfrm>
        </p:spPr>
        <p:txBody>
          <a:bodyPr>
            <a:normAutofit/>
          </a:bodyPr>
          <a:lstStyle/>
          <a:p>
            <a:pPr marL="0" indent="0" algn="ctr">
              <a:buNone/>
            </a:pPr>
            <a:r>
              <a:rPr lang="en-US" sz="4000" b="1" dirty="0" err="1">
                <a:hlinkClick r:id="rId2"/>
              </a:rPr>
              <a:t>telefoonnummer</a:t>
            </a:r>
            <a:r>
              <a:rPr lang="en-US" sz="4000" b="1" dirty="0">
                <a:hlinkClick r:id="rId2"/>
              </a:rPr>
              <a:t> </a:t>
            </a:r>
            <a:r>
              <a:rPr lang="en-US" sz="4000" b="1" dirty="0" err="1">
                <a:hlinkClick r:id="rId2"/>
              </a:rPr>
              <a:t>Bitdefender</a:t>
            </a:r>
            <a:r>
              <a:rPr lang="en-US" sz="4000" b="1" dirty="0">
                <a:hlinkClick r:id="rId2"/>
              </a:rPr>
              <a:t> </a:t>
            </a:r>
            <a:r>
              <a:rPr lang="en-US" sz="4000" b="1" dirty="0" err="1" smtClean="0">
                <a:hlinkClick r:id="rId2"/>
              </a:rPr>
              <a:t>belgie</a:t>
            </a:r>
            <a:endParaRPr lang="en-US" sz="4000" b="1" dirty="0"/>
          </a:p>
          <a:p>
            <a:pPr marL="0" indent="0" algn="ctr">
              <a:buNone/>
            </a:pPr>
            <a:r>
              <a:rPr lang="en-US" sz="2800" b="1" dirty="0" err="1" smtClean="0"/>
              <a:t>Bel</a:t>
            </a:r>
            <a:r>
              <a:rPr lang="en-US" sz="2800" b="1" dirty="0" smtClean="0"/>
              <a:t> </a:t>
            </a:r>
            <a:r>
              <a:rPr lang="en-US" sz="2800" b="1" dirty="0" smtClean="0"/>
              <a:t>nu: </a:t>
            </a:r>
            <a:r>
              <a:rPr lang="en-IN" sz="2800" b="1" dirty="0">
                <a:hlinkClick r:id="rId3"/>
              </a:rPr>
              <a:t>+</a:t>
            </a:r>
            <a:r>
              <a:rPr lang="en-IN" sz="2800" b="1" dirty="0" smtClean="0">
                <a:hlinkClick r:id="rId3"/>
              </a:rPr>
              <a:t>32-25885504</a:t>
            </a:r>
            <a:endParaRPr lang="en-IN" sz="2800" b="1" dirty="0" smtClean="0"/>
          </a:p>
          <a:p>
            <a:pPr marL="0" indent="0" algn="ctr">
              <a:buNone/>
            </a:pPr>
            <a:endParaRPr lang="en-US" sz="2400" b="1" dirty="0"/>
          </a:p>
          <a:p>
            <a:pPr marL="0" indent="0" algn="ctr">
              <a:buNone/>
            </a:pPr>
            <a:r>
              <a:rPr lang="en-IN" sz="3200" b="1" i="1" dirty="0">
                <a:hlinkClick r:id="rId4"/>
              </a:rPr>
              <a:t>SOURCE</a:t>
            </a:r>
            <a:endParaRPr lang="en-US" sz="2400" b="1" i="1" dirty="0"/>
          </a:p>
          <a:p>
            <a:pPr marL="0" indent="0" algn="r">
              <a:buNone/>
            </a:pPr>
            <a:r>
              <a:rPr lang="en-US" sz="3200" b="1" dirty="0" smtClean="0"/>
              <a:t>Dank </a:t>
            </a:r>
            <a:r>
              <a:rPr lang="en-US" sz="3200" b="1" dirty="0"/>
              <a:t>je</a:t>
            </a:r>
            <a:endParaRPr lang="en-IN" sz="3200" b="1" dirty="0"/>
          </a:p>
        </p:txBody>
      </p:sp>
    </p:spTree>
    <p:extLst>
      <p:ext uri="{BB962C8B-B14F-4D97-AF65-F5344CB8AC3E}">
        <p14:creationId xmlns="" xmlns:p14="http://schemas.microsoft.com/office/powerpoint/2010/main" val="2240157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nl-NL" dirty="0" smtClean="0"/>
              <a:t>   Antivirussoftware </a:t>
            </a:r>
            <a:r>
              <a:rPr lang="nl-NL" dirty="0"/>
              <a:t>is bedoeld om uw computersysteem te scannen op potentiële of bestaande virussen, u hiervan op de hoogte te stellen en ze te verwijderen voordat het te laat is. Ze bestrijken een breed scala aan cyberdreigingen die uw systeem kunnen schaden. Sommige van deze virussen omvatten losgeld, malware, spyware, wormen, rootkits, Trojaanse paarden, enz.</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nl-NL" dirty="0" smtClean="0"/>
              <a:t>    Ze </a:t>
            </a:r>
            <a:r>
              <a:rPr lang="nl-NL" dirty="0"/>
              <a:t>hebben ook een functie voor ouderlijk toezicht die uw kind beschermt tegen het bezoeken van dubieuze websites en zo virus naar uw systeem brengt. Als u meer wilt weten over de beste antivirus, maak dan, afhankelijk van uw zorgen, contact met onze </a:t>
            </a:r>
            <a:r>
              <a:rPr lang="nl-NL" b="1" u="sng" dirty="0">
                <a:hlinkClick r:id="rId2"/>
              </a:rPr>
              <a:t>Bitdefender antivirus belgie contact</a:t>
            </a:r>
            <a:r>
              <a:rPr lang="nl-NL" dirty="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fontAlgn="t">
              <a:buNone/>
            </a:pPr>
            <a:r>
              <a:rPr lang="nl-NL" dirty="0" smtClean="0"/>
              <a:t>    Onze</a:t>
            </a:r>
            <a:r>
              <a:rPr lang="nl-NL" dirty="0"/>
              <a:t> </a:t>
            </a:r>
            <a:r>
              <a:rPr lang="nl-NL" b="1" u="sng" dirty="0">
                <a:hlinkClick r:id="rId2"/>
              </a:rPr>
              <a:t>contact Bitdefender belgie</a:t>
            </a:r>
            <a:r>
              <a:rPr lang="nl-NL" dirty="0"/>
              <a:t> heeft echter talloze klachten van gebruikers ontvangen met betrekking tot de scanfuncties van hun software. Ze hebben geklaagd dat hun Bitdefender-antivirus soms de scanprocedure niet voltooit of helemaal niet scant. Als hetzelfde ook met jou gebeurt, zou je proberen de fout op te lossen omdat het geen klein probleem is.</a:t>
            </a:r>
          </a:p>
          <a:p>
            <a:pPr algn="just">
              <a:buNone/>
            </a:pPr>
            <a:r>
              <a:rPr lang="nl-NL" dirty="0"/>
              <a:t/>
            </a:r>
            <a:br>
              <a:rPr lang="nl-NL" dirty="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b="1" dirty="0"/>
              <a:t>REDENEN WAAROM BITDEFENDER JE PC NIET SCAN</a:t>
            </a:r>
            <a:endParaRPr lang="en-US" dirty="0"/>
          </a:p>
        </p:txBody>
      </p:sp>
      <p:sp>
        <p:nvSpPr>
          <p:cNvPr id="3" name="Content Placeholder 2"/>
          <p:cNvSpPr>
            <a:spLocks noGrp="1"/>
          </p:cNvSpPr>
          <p:nvPr>
            <p:ph idx="1"/>
          </p:nvPr>
        </p:nvSpPr>
        <p:spPr/>
        <p:txBody>
          <a:bodyPr/>
          <a:lstStyle/>
          <a:p>
            <a:r>
              <a:rPr lang="nl-NL" dirty="0"/>
              <a:t>Fout tijdens installatie.</a:t>
            </a:r>
          </a:p>
          <a:p>
            <a:r>
              <a:rPr lang="nl-NL" dirty="0"/>
              <a:t>Windows Defender samen met Bitdefender gebruiken.</a:t>
            </a:r>
          </a:p>
          <a:p>
            <a:r>
              <a:rPr lang="nl-NL" dirty="0"/>
              <a:t>Niet-grondige opschoning van de vorige software.</a:t>
            </a:r>
          </a:p>
          <a:p>
            <a:r>
              <a:rPr lang="nl-NL" dirty="0"/>
              <a:t>Meer dan één beveiligingstool installeren op uw pc.</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fontAlgn="t">
              <a:buNone/>
            </a:pPr>
            <a:r>
              <a:rPr lang="nl-NL" dirty="0" smtClean="0"/>
              <a:t>   Om </a:t>
            </a:r>
            <a:r>
              <a:rPr lang="nl-NL" dirty="0"/>
              <a:t>dit probleem op te lossen, kunt u proberen het probleem op te lossen door 24 uur per dag de hulp in te roepen van onze Bitdefender-klantenservice. Ze zullen u tijdens de procedure grondig begeleiden en u kunt ook veel leren over de software van onze deskundige en goed opgeleide technici.</a:t>
            </a:r>
          </a:p>
          <a:p>
            <a:pPr algn="just">
              <a:buNone/>
            </a:pPr>
            <a:r>
              <a:rPr lang="nl-NL" dirty="0"/>
              <a:t/>
            </a:r>
            <a:br>
              <a:rPr lang="nl-NL" dirty="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b="1" dirty="0"/>
              <a:t>HET MAKEN VAN BITDEFENDER-SCANFUNCTIE DIE WEER WERKT</a:t>
            </a:r>
            <a:endParaRPr lang="en-US" dirty="0"/>
          </a:p>
        </p:txBody>
      </p:sp>
      <p:sp>
        <p:nvSpPr>
          <p:cNvPr id="3" name="Content Placeholder 2"/>
          <p:cNvSpPr>
            <a:spLocks noGrp="1"/>
          </p:cNvSpPr>
          <p:nvPr>
            <p:ph idx="1"/>
          </p:nvPr>
        </p:nvSpPr>
        <p:spPr/>
        <p:txBody>
          <a:bodyPr/>
          <a:lstStyle/>
          <a:p>
            <a:r>
              <a:rPr lang="nl-NL" dirty="0"/>
              <a:t>Blader door uw computer om erachter te komen welke software er nog over is.</a:t>
            </a:r>
          </a:p>
          <a:p>
            <a:r>
              <a:rPr lang="nl-NL" dirty="0"/>
              <a:t>Start uw pc opnieuw op in de veilige modus.</a:t>
            </a:r>
          </a:p>
          <a:p>
            <a:r>
              <a:rPr lang="nl-NL" dirty="0"/>
              <a:t>Ga naar de officiële website van Bitdefender.</a:t>
            </a:r>
          </a:p>
          <a:p>
            <a:r>
              <a:rPr lang="nl-NL" dirty="0"/>
              <a:t>Verwijder de oudere versie van de software en installeer deze opnieuw.</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nl-NL" dirty="0"/>
              <a:t>Ga naar het bureaublad en voer de gedownloade software uit met beheerdersrechten.</a:t>
            </a:r>
          </a:p>
          <a:p>
            <a:pPr algn="just"/>
            <a:r>
              <a:rPr lang="nl-NL" dirty="0"/>
              <a:t>Start uw pc opnieuw op in de normale modus.</a:t>
            </a:r>
          </a:p>
          <a:p>
            <a:pPr algn="just"/>
            <a:r>
              <a:rPr lang="nl-NL" dirty="0"/>
              <a:t>Installeer Bitdefender opnieuw.</a:t>
            </a:r>
          </a:p>
          <a:p>
            <a:pPr algn="just">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fontAlgn="t">
              <a:buNone/>
            </a:pPr>
            <a:r>
              <a:rPr lang="nl-NL" dirty="0" smtClean="0"/>
              <a:t>    Deze </a:t>
            </a:r>
            <a:r>
              <a:rPr lang="nl-NL" dirty="0"/>
              <a:t>oplossing zal u zeker helpen bij het oplossen van het Bitdefender-scanprobleem. Als het echter niet werkt, kunt u contact opnemen met ons </a:t>
            </a:r>
            <a:r>
              <a:rPr lang="nl-NL" b="1" u="sng" dirty="0">
                <a:hlinkClick r:id="rId2"/>
              </a:rPr>
              <a:t>Bitdefender ondersteuning</a:t>
            </a:r>
            <a:r>
              <a:rPr lang="nl-NL" dirty="0"/>
              <a:t> serviceteam via e-mail, telefoon of live chat-ondersteuning.</a:t>
            </a:r>
          </a:p>
          <a:p>
            <a:pPr algn="just">
              <a:buNone/>
            </a:pPr>
            <a:r>
              <a:rPr lang="nl-NL" dirty="0"/>
              <a:t/>
            </a:r>
            <a:br>
              <a:rPr lang="nl-NL" dirty="0"/>
            </a:b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363</Words>
  <Application>Microsoft Office PowerPoint</Application>
  <PresentationFormat>On-screen Show (4:3)</PresentationFormat>
  <Paragraphs>30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WAAROM KAN IK BITDEFENDER SCAN NIET STARTEN?</vt:lpstr>
      <vt:lpstr>Slide 2</vt:lpstr>
      <vt:lpstr>Slide 3</vt:lpstr>
      <vt:lpstr>Slide 4</vt:lpstr>
      <vt:lpstr>REDENEN WAAROM BITDEFENDER JE PC NIET SCAN</vt:lpstr>
      <vt:lpstr>Slide 6</vt:lpstr>
      <vt:lpstr>HET MAKEN VAN BITDEFENDER-SCANFUNCTIE DIE WEER WERKT</vt:lpstr>
      <vt:lpstr>Slide 8</vt:lpstr>
      <vt:lpstr>Slide 9</vt:lpstr>
      <vt:lpstr>Slide 10</vt:lpstr>
      <vt:lpstr>Neem contact op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WAAROM KAN IK BITDEFENDER SCAN NIET STARTEN?</dc:title>
  <dc:creator>Himalaya</dc:creator>
  <cp:lastModifiedBy>Himalaya</cp:lastModifiedBy>
  <cp:revision>1</cp:revision>
  <dcterms:created xsi:type="dcterms:W3CDTF">2020-08-01T23:20:30Z</dcterms:created>
  <dcterms:modified xsi:type="dcterms:W3CDTF">2020-08-01T23:24:12Z</dcterms:modified>
</cp:coreProperties>
</file>