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colors27.xml" ContentType="application/vnd.openxmlformats-officedocument.drawingml.diagramColors+xml"/>
  <Override PartName="/ppt/diagrams/data29.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12.xml" ContentType="application/vnd.openxmlformats-officedocument.drawingml.diagramColors+xml"/>
  <Override PartName="/ppt/notesSlides/notesSlide3.xml" ContentType="application/vnd.openxmlformats-officedocument.presentationml.notesSlide+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diagrams/data11.xml" ContentType="application/vnd.openxmlformats-officedocument.drawingml.diagramData+xml"/>
  <Default Extension="wmf" ContentType="image/x-wmf"/>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5.xml" ContentType="application/vnd.openxmlformats-officedocument.presentationml.notesSlide+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2"/>
  </p:notesMasterIdLst>
  <p:handoutMasterIdLst>
    <p:handoutMasterId r:id="rId63"/>
  </p:handoutMasterIdLst>
  <p:sldIdLst>
    <p:sldId id="257" r:id="rId2"/>
    <p:sldId id="351" r:id="rId3"/>
    <p:sldId id="416" r:id="rId4"/>
    <p:sldId id="417" r:id="rId5"/>
    <p:sldId id="418" r:id="rId6"/>
    <p:sldId id="419" r:id="rId7"/>
    <p:sldId id="423" r:id="rId8"/>
    <p:sldId id="421" r:id="rId9"/>
    <p:sldId id="422" r:id="rId10"/>
    <p:sldId id="424" r:id="rId11"/>
    <p:sldId id="358" r:id="rId12"/>
    <p:sldId id="352" r:id="rId13"/>
    <p:sldId id="413" r:id="rId14"/>
    <p:sldId id="420" r:id="rId15"/>
    <p:sldId id="354" r:id="rId16"/>
    <p:sldId id="357" r:id="rId17"/>
    <p:sldId id="306" r:id="rId18"/>
    <p:sldId id="359" r:id="rId19"/>
    <p:sldId id="307" r:id="rId20"/>
    <p:sldId id="309" r:id="rId21"/>
    <p:sldId id="364" r:id="rId22"/>
    <p:sldId id="312" r:id="rId23"/>
    <p:sldId id="313" r:id="rId24"/>
    <p:sldId id="314" r:id="rId25"/>
    <p:sldId id="366" r:id="rId26"/>
    <p:sldId id="315" r:id="rId27"/>
    <p:sldId id="365" r:id="rId28"/>
    <p:sldId id="367" r:id="rId29"/>
    <p:sldId id="368" r:id="rId30"/>
    <p:sldId id="369" r:id="rId31"/>
    <p:sldId id="370" r:id="rId32"/>
    <p:sldId id="371" r:id="rId33"/>
    <p:sldId id="375" r:id="rId34"/>
    <p:sldId id="392" r:id="rId35"/>
    <p:sldId id="374" r:id="rId36"/>
    <p:sldId id="406" r:id="rId37"/>
    <p:sldId id="407" r:id="rId38"/>
    <p:sldId id="412" r:id="rId39"/>
    <p:sldId id="317" r:id="rId40"/>
    <p:sldId id="318" r:id="rId41"/>
    <p:sldId id="320" r:id="rId42"/>
    <p:sldId id="391" r:id="rId43"/>
    <p:sldId id="322" r:id="rId44"/>
    <p:sldId id="376" r:id="rId45"/>
    <p:sldId id="397" r:id="rId46"/>
    <p:sldId id="398" r:id="rId47"/>
    <p:sldId id="408" r:id="rId48"/>
    <p:sldId id="409" r:id="rId49"/>
    <p:sldId id="410" r:id="rId50"/>
    <p:sldId id="404" r:id="rId51"/>
    <p:sldId id="405" r:id="rId52"/>
    <p:sldId id="377" r:id="rId53"/>
    <p:sldId id="378" r:id="rId54"/>
    <p:sldId id="384" r:id="rId55"/>
    <p:sldId id="386" r:id="rId56"/>
    <p:sldId id="387" r:id="rId57"/>
    <p:sldId id="389" r:id="rId58"/>
    <p:sldId id="383" r:id="rId59"/>
    <p:sldId id="396" r:id="rId60"/>
    <p:sldId id="279" r:id="rId61"/>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33"/>
    <a:srgbClr val="009900"/>
    <a:srgbClr val="33CCCC"/>
    <a:srgbClr val="0180FF"/>
    <a:srgbClr val="00CC00"/>
    <a:srgbClr val="FF6600"/>
    <a:srgbClr val="00FFCC"/>
  </p:clrMru>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9256" autoAdjust="0"/>
    <p:restoredTop sz="94624" autoAdjust="0"/>
  </p:normalViewPr>
  <p:slideViewPr>
    <p:cSldViewPr>
      <p:cViewPr varScale="1">
        <p:scale>
          <a:sx n="86" d="100"/>
          <a:sy n="86" d="100"/>
        </p:scale>
        <p:origin x="-1362" y="-90"/>
      </p:cViewPr>
      <p:guideLst>
        <p:guide orient="horz" pos="2160"/>
        <p:guide pos="2880"/>
      </p:guideLst>
    </p:cSldViewPr>
  </p:slideViewPr>
  <p:outlineViewPr>
    <p:cViewPr>
      <p:scale>
        <a:sx n="33" d="100"/>
        <a:sy n="33" d="100"/>
      </p:scale>
      <p:origin x="48" y="773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Book2.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spPr>
            <a:solidFill>
              <a:srgbClr val="00B0F0"/>
            </a:solidFill>
          </c:spPr>
          <c:dLbls>
            <c:txPr>
              <a:bodyPr/>
              <a:lstStyle/>
              <a:p>
                <a:pPr>
                  <a:defRPr sz="1400">
                    <a:latin typeface="Arial" pitchFamily="34" charset="0"/>
                    <a:cs typeface="Arial" pitchFamily="34" charset="0"/>
                  </a:defRPr>
                </a:pPr>
                <a:endParaRPr lang="en-US"/>
              </a:p>
            </c:txPr>
            <c:dLblPos val="outEnd"/>
            <c:showVal val="1"/>
          </c:dLbls>
          <c:cat>
            <c:strRef>
              <c:f>Sheet2!$B$2:$B$17</c:f>
              <c:strCache>
                <c:ptCount val="16"/>
                <c:pt idx="0">
                  <c:v>Энэрэл эмнэлэг</c:v>
                </c:pt>
                <c:pt idx="1">
                  <c:v>ШЭНЭСТ</c:v>
                </c:pt>
                <c:pt idx="2">
                  <c:v>Чингэлтэй ЭМТ</c:v>
                </c:pt>
                <c:pt idx="3">
                  <c:v>Хан-Уул ЭМТ</c:v>
                </c:pt>
                <c:pt idx="4">
                  <c:v>Хан-Уул НЭ</c:v>
                </c:pt>
                <c:pt idx="5">
                  <c:v>УАУЭСТ</c:v>
                </c:pt>
                <c:pt idx="6">
                  <c:v>Сүхбаатар ЭМТ</c:v>
                </c:pt>
                <c:pt idx="7">
                  <c:v>Сүхбаатар НЭ</c:v>
                </c:pt>
                <c:pt idx="8">
                  <c:v>Сонгинохайрхан ЭМТ</c:v>
                </c:pt>
                <c:pt idx="9">
                  <c:v>Сонгинохайрхан НЭ</c:v>
                </c:pt>
                <c:pt idx="10">
                  <c:v>Өргөө амаржих</c:v>
                </c:pt>
                <c:pt idx="11">
                  <c:v>Налайх ЭМТ</c:v>
                </c:pt>
                <c:pt idx="12">
                  <c:v>Баянзүрх ЭМТ</c:v>
                </c:pt>
                <c:pt idx="13">
                  <c:v>Баянгол ЭМТ</c:v>
                </c:pt>
                <c:pt idx="14">
                  <c:v>Багануур ЭМТ</c:v>
                </c:pt>
                <c:pt idx="15">
                  <c:v>Амгалан амаржих</c:v>
                </c:pt>
              </c:strCache>
            </c:strRef>
          </c:cat>
          <c:val>
            <c:numRef>
              <c:f>Sheet2!$C$2:$C$17</c:f>
              <c:numCache>
                <c:formatCode>0.0</c:formatCode>
                <c:ptCount val="16"/>
                <c:pt idx="0">
                  <c:v>46.214956133154516</c:v>
                </c:pt>
                <c:pt idx="1">
                  <c:v>31.129676677127133</c:v>
                </c:pt>
                <c:pt idx="2">
                  <c:v>87.449578418729558</c:v>
                </c:pt>
                <c:pt idx="3">
                  <c:v>83.658701289234358</c:v>
                </c:pt>
                <c:pt idx="4">
                  <c:v>98.799038892636858</c:v>
                </c:pt>
                <c:pt idx="5">
                  <c:v>79.323536687877777</c:v>
                </c:pt>
                <c:pt idx="6">
                  <c:v>31.84795693907639</c:v>
                </c:pt>
                <c:pt idx="7">
                  <c:v>97.604547017337282</c:v>
                </c:pt>
                <c:pt idx="8">
                  <c:v>89.158365255980684</c:v>
                </c:pt>
                <c:pt idx="9">
                  <c:v>99.521331421222371</c:v>
                </c:pt>
                <c:pt idx="10">
                  <c:v>14.974774033372226</c:v>
                </c:pt>
                <c:pt idx="11">
                  <c:v>38.718222569243068</c:v>
                </c:pt>
                <c:pt idx="12">
                  <c:v>75.462028385921499</c:v>
                </c:pt>
                <c:pt idx="13">
                  <c:v>97.165445313226371</c:v>
                </c:pt>
                <c:pt idx="14">
                  <c:v>64.169367969301845</c:v>
                </c:pt>
                <c:pt idx="15">
                  <c:v>6.2235902595626085</c:v>
                </c:pt>
              </c:numCache>
            </c:numRef>
          </c:val>
        </c:ser>
        <c:dLbls>
          <c:showVal val="1"/>
        </c:dLbls>
        <c:axId val="63666816"/>
        <c:axId val="66091648"/>
      </c:barChart>
      <c:catAx>
        <c:axId val="63666816"/>
        <c:scaling>
          <c:orientation val="minMax"/>
        </c:scaling>
        <c:axPos val="l"/>
        <c:tickLblPos val="nextTo"/>
        <c:txPr>
          <a:bodyPr/>
          <a:lstStyle/>
          <a:p>
            <a:pPr>
              <a:defRPr sz="1200">
                <a:solidFill>
                  <a:schemeClr val="tx1"/>
                </a:solidFill>
                <a:latin typeface="Arial" pitchFamily="34" charset="0"/>
                <a:cs typeface="Arial" pitchFamily="34" charset="0"/>
              </a:defRPr>
            </a:pPr>
            <a:endParaRPr lang="en-US"/>
          </a:p>
        </c:txPr>
        <c:crossAx val="66091648"/>
        <c:crosses val="autoZero"/>
        <c:auto val="1"/>
        <c:lblAlgn val="ctr"/>
        <c:lblOffset val="100"/>
      </c:catAx>
      <c:valAx>
        <c:axId val="66091648"/>
        <c:scaling>
          <c:orientation val="minMax"/>
        </c:scaling>
        <c:axPos val="b"/>
        <c:numFmt formatCode="0.0" sourceLinked="1"/>
        <c:tickLblPos val="nextTo"/>
        <c:txPr>
          <a:bodyPr/>
          <a:lstStyle/>
          <a:p>
            <a:pPr>
              <a:defRPr sz="1200">
                <a:latin typeface="Arial" pitchFamily="34" charset="0"/>
                <a:cs typeface="Arial" pitchFamily="34" charset="0"/>
              </a:defRPr>
            </a:pPr>
            <a:endParaRPr lang="en-US"/>
          </a:p>
        </c:txPr>
        <c:crossAx val="6366681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view3D>
      <c:rAngAx val="1"/>
    </c:view3D>
    <c:plotArea>
      <c:layout>
        <c:manualLayout>
          <c:layoutTarget val="inner"/>
          <c:xMode val="edge"/>
          <c:yMode val="edge"/>
          <c:x val="0.12085508408671143"/>
          <c:y val="7.9551043512959219E-2"/>
          <c:w val="0.84365108875279482"/>
          <c:h val="0.66299628675627442"/>
        </c:manualLayout>
      </c:layout>
      <c:bar3DChart>
        <c:barDir val="col"/>
        <c:grouping val="clustered"/>
        <c:ser>
          <c:idx val="0"/>
          <c:order val="0"/>
          <c:tx>
            <c:strRef>
              <c:f>Sheet1!$B$1</c:f>
              <c:strCache>
                <c:ptCount val="1"/>
                <c:pt idx="0">
                  <c:v>Хуучин хуулиар</c:v>
                </c:pt>
              </c:strCache>
            </c:strRef>
          </c:tx>
          <c:dLbls>
            <c:txPr>
              <a:bodyPr/>
              <a:lstStyle/>
              <a:p>
                <a:pPr>
                  <a:defRPr sz="1600">
                    <a:latin typeface="Times New Roman" pitchFamily="18" charset="0"/>
                    <a:cs typeface="Times New Roman" pitchFamily="18" charset="0"/>
                  </a:defRPr>
                </a:pPr>
                <a:endParaRPr lang="en-US"/>
              </a:p>
            </c:txPr>
            <c:showVal val="1"/>
          </c:dLbls>
          <c:cat>
            <c:strRef>
              <c:f>Sheet1!$A$2:$A$6</c:f>
              <c:strCache>
                <c:ptCount val="5"/>
                <c:pt idx="0">
                  <c:v>ХХЭИ</c:v>
                </c:pt>
                <c:pt idx="1">
                  <c:v>Ажилгүй</c:v>
                </c:pt>
                <c:pt idx="2">
                  <c:v>Малчин</c:v>
                </c:pt>
                <c:pt idx="3">
                  <c:v>ТХИ</c:v>
                </c:pt>
                <c:pt idx="4">
                  <c:v>Оюутан</c:v>
                </c:pt>
              </c:strCache>
            </c:strRef>
          </c:cat>
          <c:val>
            <c:numRef>
              <c:f>Sheet1!$B$2:$B$6</c:f>
              <c:numCache>
                <c:formatCode>General</c:formatCode>
                <c:ptCount val="5"/>
                <c:pt idx="0">
                  <c:v>8040</c:v>
                </c:pt>
                <c:pt idx="1">
                  <c:v>8040</c:v>
                </c:pt>
                <c:pt idx="2">
                  <c:v>8040</c:v>
                </c:pt>
                <c:pt idx="3">
                  <c:v>8040</c:v>
                </c:pt>
                <c:pt idx="4">
                  <c:v>8040</c:v>
                </c:pt>
              </c:numCache>
            </c:numRef>
          </c:val>
        </c:ser>
        <c:ser>
          <c:idx val="1"/>
          <c:order val="1"/>
          <c:tx>
            <c:strRef>
              <c:f>Sheet1!$C$1</c:f>
              <c:strCache>
                <c:ptCount val="1"/>
                <c:pt idx="0">
                  <c:v>Шинэ хуулиар</c:v>
                </c:pt>
              </c:strCache>
            </c:strRef>
          </c:tx>
          <c:dLbls>
            <c:txPr>
              <a:bodyPr/>
              <a:lstStyle/>
              <a:p>
                <a:pPr>
                  <a:defRPr sz="1600">
                    <a:latin typeface="Times New Roman" pitchFamily="18" charset="0"/>
                    <a:cs typeface="Times New Roman" pitchFamily="18" charset="0"/>
                  </a:defRPr>
                </a:pPr>
                <a:endParaRPr lang="en-US"/>
              </a:p>
            </c:txPr>
            <c:showVal val="1"/>
          </c:dLbls>
          <c:cat>
            <c:strRef>
              <c:f>Sheet1!$A$2:$A$6</c:f>
              <c:strCache>
                <c:ptCount val="5"/>
                <c:pt idx="0">
                  <c:v>ХХЭИ</c:v>
                </c:pt>
                <c:pt idx="1">
                  <c:v>Ажилгүй</c:v>
                </c:pt>
                <c:pt idx="2">
                  <c:v>Малчин</c:v>
                </c:pt>
                <c:pt idx="3">
                  <c:v>ТХИ</c:v>
                </c:pt>
                <c:pt idx="4">
                  <c:v>Оюутан</c:v>
                </c:pt>
              </c:strCache>
            </c:strRef>
          </c:cat>
          <c:val>
            <c:numRef>
              <c:f>Sheet1!$C$2:$C$6</c:f>
              <c:numCache>
                <c:formatCode>General</c:formatCode>
                <c:ptCount val="5"/>
                <c:pt idx="0">
                  <c:v>46080</c:v>
                </c:pt>
                <c:pt idx="1">
                  <c:v>46080</c:v>
                </c:pt>
                <c:pt idx="2">
                  <c:v>46080</c:v>
                </c:pt>
                <c:pt idx="3">
                  <c:v>46080</c:v>
                </c:pt>
                <c:pt idx="4">
                  <c:v>23040</c:v>
                </c:pt>
              </c:numCache>
            </c:numRef>
          </c:val>
        </c:ser>
        <c:dLbls>
          <c:showVal val="1"/>
        </c:dLbls>
        <c:shape val="box"/>
        <c:axId val="129460864"/>
        <c:axId val="129528192"/>
        <c:axId val="0"/>
      </c:bar3DChart>
      <c:catAx>
        <c:axId val="129460864"/>
        <c:scaling>
          <c:orientation val="minMax"/>
        </c:scaling>
        <c:axPos val="b"/>
        <c:tickLblPos val="nextTo"/>
        <c:txPr>
          <a:bodyPr/>
          <a:lstStyle/>
          <a:p>
            <a:pPr>
              <a:defRPr>
                <a:latin typeface="Times New Roman" pitchFamily="18" charset="0"/>
                <a:cs typeface="Times New Roman" pitchFamily="18" charset="0"/>
              </a:defRPr>
            </a:pPr>
            <a:endParaRPr lang="en-US"/>
          </a:p>
        </c:txPr>
        <c:crossAx val="129528192"/>
        <c:crosses val="autoZero"/>
        <c:auto val="1"/>
        <c:lblAlgn val="ctr"/>
        <c:lblOffset val="100"/>
      </c:catAx>
      <c:valAx>
        <c:axId val="129528192"/>
        <c:scaling>
          <c:orientation val="minMax"/>
        </c:scaling>
        <c:axPos val="l"/>
        <c:numFmt formatCode="General" sourceLinked="1"/>
        <c:tickLblPos val="nextTo"/>
        <c:txPr>
          <a:bodyPr/>
          <a:lstStyle/>
          <a:p>
            <a:pPr>
              <a:defRPr>
                <a:latin typeface="Times New Roman" pitchFamily="18" charset="0"/>
                <a:cs typeface="Times New Roman" pitchFamily="18" charset="0"/>
              </a:defRPr>
            </a:pPr>
            <a:endParaRPr lang="en-US"/>
          </a:p>
        </c:txPr>
        <c:crossAx val="129460864"/>
        <c:crosses val="autoZero"/>
        <c:crossBetween val="between"/>
      </c:valAx>
    </c:plotArea>
    <c:legend>
      <c:legendPos val="b"/>
      <c:layout/>
      <c:txPr>
        <a:bodyPr/>
        <a:lstStyle/>
        <a:p>
          <a:pPr>
            <a:defRPr>
              <a:latin typeface="Times New Roman" pitchFamily="18" charset="0"/>
              <a:cs typeface="Times New Roman" pitchFamily="18" charset="0"/>
            </a:defRPr>
          </a:pPr>
          <a:endParaRPr lang="en-US"/>
        </a:p>
      </c:txPr>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17ABDD-01EC-4CAC-95BC-830C5F3CAA66}"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EA920EA5-C4FF-4431-B988-156489B229A5}">
      <dgm:prSet custT="1"/>
      <dgm:spPr>
        <a:solidFill>
          <a:schemeClr val="bg2">
            <a:lumMod val="90000"/>
          </a:schemeClr>
        </a:solidFill>
      </dgm:spPr>
      <dgm:t>
        <a:bodyPr/>
        <a:lstStyle/>
        <a:p>
          <a:r>
            <a:rPr lang="en-US" sz="2400" b="0" baseline="0" dirty="0" smtClean="0">
              <a:solidFill>
                <a:srgbClr val="0000FF"/>
              </a:solidFill>
              <a:latin typeface="Times New Roman Mon" pitchFamily="18" charset="0"/>
              <a:cs typeface="Times New Roman" pitchFamily="18" charset="0"/>
            </a:rPr>
            <a:t>1</a:t>
          </a:r>
          <a:endParaRPr lang="en-US" sz="2400" b="0" baseline="0" dirty="0" smtClean="0">
            <a:solidFill>
              <a:srgbClr val="0000FF"/>
            </a:solidFill>
            <a:latin typeface="Times New Roman Mon" pitchFamily="18" charset="0"/>
            <a:cs typeface="Times New Roman" pitchFamily="18" charset="0"/>
          </a:endParaRPr>
        </a:p>
      </dgm:t>
    </dgm:pt>
    <dgm:pt modelId="{EDD0027D-5063-41BE-8DDB-B7D2B26B2761}" type="parTrans" cxnId="{1498B1B1-E94C-4B52-9E39-78B149575A7B}">
      <dgm:prSet/>
      <dgm:spPr/>
      <dgm:t>
        <a:bodyPr/>
        <a:lstStyle/>
        <a:p>
          <a:endParaRPr lang="en-US"/>
        </a:p>
      </dgm:t>
    </dgm:pt>
    <dgm:pt modelId="{F405E961-3C4E-44D2-A73C-123F740CD715}" type="sibTrans" cxnId="{1498B1B1-E94C-4B52-9E39-78B149575A7B}">
      <dgm:prSet/>
      <dgm:spPr/>
      <dgm:t>
        <a:bodyPr/>
        <a:lstStyle/>
        <a:p>
          <a:endParaRPr lang="en-US"/>
        </a:p>
      </dgm:t>
    </dgm:pt>
    <dgm:pt modelId="{141A6E2E-DCFD-453D-AAF6-7201934197A6}">
      <dgm:prSet/>
      <dgm:spPr>
        <a:solidFill>
          <a:schemeClr val="bg2">
            <a:lumMod val="90000"/>
          </a:schemeClr>
        </a:solidFill>
      </dgm:spPr>
      <dgm:t>
        <a:bodyPr/>
        <a:lstStyle/>
        <a:p>
          <a:r>
            <a:rPr lang="mn-MN" b="0" baseline="0" dirty="0" smtClean="0">
              <a:solidFill>
                <a:srgbClr val="0000FF"/>
              </a:solidFill>
              <a:latin typeface="Times New Roman Mon" pitchFamily="18" charset="0"/>
              <a:cs typeface="Times New Roman" pitchFamily="18" charset="0"/>
            </a:rPr>
            <a:t>Эрүүл мэндийн даатгалын түүхэн хөгжил, үзэл баримтлал</a:t>
          </a:r>
          <a:endParaRPr lang="en-US" b="0" baseline="0" dirty="0" smtClean="0">
            <a:solidFill>
              <a:srgbClr val="0000FF"/>
            </a:solidFill>
            <a:latin typeface="Times New Roman Mon" pitchFamily="18" charset="0"/>
            <a:cs typeface="Times New Roman" pitchFamily="18" charset="0"/>
          </a:endParaRPr>
        </a:p>
      </dgm:t>
    </dgm:pt>
    <dgm:pt modelId="{E9925349-E7DC-41F2-9899-6F32FF294102}" type="parTrans" cxnId="{6D55BE16-C9A8-4982-A1E3-786346A102CC}">
      <dgm:prSet/>
      <dgm:spPr/>
      <dgm:t>
        <a:bodyPr/>
        <a:lstStyle/>
        <a:p>
          <a:endParaRPr lang="en-US"/>
        </a:p>
      </dgm:t>
    </dgm:pt>
    <dgm:pt modelId="{75EF3E6F-D0E5-4AD5-8269-14D7207F7BB1}" type="sibTrans" cxnId="{6D55BE16-C9A8-4982-A1E3-786346A102CC}">
      <dgm:prSet/>
      <dgm:spPr/>
      <dgm:t>
        <a:bodyPr/>
        <a:lstStyle/>
        <a:p>
          <a:endParaRPr lang="en-US"/>
        </a:p>
      </dgm:t>
    </dgm:pt>
    <dgm:pt modelId="{C0D77EEC-6B53-4337-ADF8-A1E2899BE4B3}">
      <dgm:prSet/>
      <dgm:spPr>
        <a:solidFill>
          <a:schemeClr val="bg2">
            <a:lumMod val="90000"/>
          </a:schemeClr>
        </a:solidFill>
      </dgm:spPr>
      <dgm:t>
        <a:bodyPr/>
        <a:lstStyle/>
        <a:p>
          <a:r>
            <a:rPr lang="en-US" b="0" dirty="0" smtClean="0">
              <a:solidFill>
                <a:srgbClr val="0000FF"/>
              </a:solidFill>
              <a:latin typeface="Times New Roman Mon" pitchFamily="18" charset="0"/>
            </a:rPr>
            <a:t>2</a:t>
          </a:r>
          <a:r>
            <a:rPr lang="mn-MN" b="0" dirty="0" smtClean="0">
              <a:solidFill>
                <a:srgbClr val="0000FF"/>
              </a:solidFill>
              <a:latin typeface="Times New Roman Mon" pitchFamily="18" charset="0"/>
            </a:rPr>
            <a:t> </a:t>
          </a:r>
          <a:endParaRPr lang="mn-MN" b="0" baseline="0" dirty="0" smtClean="0">
            <a:solidFill>
              <a:srgbClr val="0000FF"/>
            </a:solidFill>
            <a:latin typeface="Times New Roman Mon" pitchFamily="18" charset="0"/>
            <a:cs typeface="Times New Roman" pitchFamily="18" charset="0"/>
          </a:endParaRPr>
        </a:p>
      </dgm:t>
    </dgm:pt>
    <dgm:pt modelId="{02FBEFF3-6F8D-48AC-8D43-DEA0ACC8A92A}" type="parTrans" cxnId="{4AB6B938-48D7-45F7-8B56-66AA7E4E5B43}">
      <dgm:prSet/>
      <dgm:spPr/>
      <dgm:t>
        <a:bodyPr/>
        <a:lstStyle/>
        <a:p>
          <a:endParaRPr lang="en-US"/>
        </a:p>
      </dgm:t>
    </dgm:pt>
    <dgm:pt modelId="{8169BABE-6637-4DCF-93D3-EAD1935864F3}" type="sibTrans" cxnId="{4AB6B938-48D7-45F7-8B56-66AA7E4E5B43}">
      <dgm:prSet/>
      <dgm:spPr/>
      <dgm:t>
        <a:bodyPr/>
        <a:lstStyle/>
        <a:p>
          <a:endParaRPr lang="en-US"/>
        </a:p>
      </dgm:t>
    </dgm:pt>
    <dgm:pt modelId="{290AFD85-DE4D-44C7-BEFD-22CC1D9D8D0E}">
      <dgm:prSet/>
      <dgm:spPr>
        <a:solidFill>
          <a:schemeClr val="bg2">
            <a:lumMod val="90000"/>
          </a:schemeClr>
        </a:solidFill>
      </dgm:spPr>
      <dgm:t>
        <a:bodyPr/>
        <a:lstStyle/>
        <a:p>
          <a:r>
            <a:rPr lang="mn-MN" b="0" baseline="0" dirty="0" smtClean="0">
              <a:solidFill>
                <a:srgbClr val="0000FF"/>
              </a:solidFill>
              <a:latin typeface="Times New Roman Mon" pitchFamily="18" charset="0"/>
              <a:cs typeface="Times New Roman" pitchFamily="18" charset="0"/>
            </a:rPr>
            <a:t>Эрүүл мэндийн даатгалын хууль /шинэчилсэн найруулга/-ын тухай</a:t>
          </a:r>
          <a:endParaRPr lang="mn-MN" b="0" baseline="0" dirty="0" smtClean="0">
            <a:solidFill>
              <a:srgbClr val="0000FF"/>
            </a:solidFill>
            <a:latin typeface="Times New Roman Mon" pitchFamily="18" charset="0"/>
            <a:cs typeface="Times New Roman" pitchFamily="18" charset="0"/>
          </a:endParaRPr>
        </a:p>
      </dgm:t>
    </dgm:pt>
    <dgm:pt modelId="{1A757074-DCDA-4FCB-B2E8-DCD1DF77B812}" type="parTrans" cxnId="{57F8B59E-D1FA-4EAD-B60C-42B87373B445}">
      <dgm:prSet/>
      <dgm:spPr/>
      <dgm:t>
        <a:bodyPr/>
        <a:lstStyle/>
        <a:p>
          <a:endParaRPr lang="en-US"/>
        </a:p>
      </dgm:t>
    </dgm:pt>
    <dgm:pt modelId="{44BB3C4B-9352-47D8-8813-77AF339317F0}" type="sibTrans" cxnId="{57F8B59E-D1FA-4EAD-B60C-42B87373B445}">
      <dgm:prSet/>
      <dgm:spPr/>
      <dgm:t>
        <a:bodyPr/>
        <a:lstStyle/>
        <a:p>
          <a:endParaRPr lang="en-US"/>
        </a:p>
      </dgm:t>
    </dgm:pt>
    <dgm:pt modelId="{DD8E07D0-E4B1-4CE8-867F-D914B8ECFB58}">
      <dgm:prSet/>
      <dgm:spPr>
        <a:solidFill>
          <a:schemeClr val="bg2">
            <a:lumMod val="90000"/>
          </a:schemeClr>
        </a:solidFill>
      </dgm:spPr>
      <dgm:t>
        <a:bodyPr/>
        <a:lstStyle/>
        <a:p>
          <a:r>
            <a:rPr lang="en-US" b="0" baseline="0" dirty="0" smtClean="0">
              <a:solidFill>
                <a:srgbClr val="0000FF"/>
              </a:solidFill>
              <a:latin typeface="Times New Roman Mon" pitchFamily="18" charset="0"/>
              <a:cs typeface="Times New Roman" pitchFamily="18" charset="0"/>
            </a:rPr>
            <a:t>3</a:t>
          </a:r>
          <a:endParaRPr lang="mn-MN" b="0" baseline="0" dirty="0" smtClean="0">
            <a:solidFill>
              <a:srgbClr val="0000FF"/>
            </a:solidFill>
            <a:latin typeface="Times New Roman Mon" pitchFamily="18" charset="0"/>
            <a:cs typeface="Times New Roman" pitchFamily="18" charset="0"/>
          </a:endParaRPr>
        </a:p>
      </dgm:t>
    </dgm:pt>
    <dgm:pt modelId="{00B2FFF8-146B-472D-B479-6FDD64B28227}" type="parTrans" cxnId="{69FF3831-5A7F-4223-BE7A-4D37C115416A}">
      <dgm:prSet/>
      <dgm:spPr/>
      <dgm:t>
        <a:bodyPr/>
        <a:lstStyle/>
        <a:p>
          <a:endParaRPr lang="en-US"/>
        </a:p>
      </dgm:t>
    </dgm:pt>
    <dgm:pt modelId="{A9CBD9BD-BBF7-47B1-8935-649EA1D91639}" type="sibTrans" cxnId="{69FF3831-5A7F-4223-BE7A-4D37C115416A}">
      <dgm:prSet/>
      <dgm:spPr/>
      <dgm:t>
        <a:bodyPr/>
        <a:lstStyle/>
        <a:p>
          <a:endParaRPr lang="en-US"/>
        </a:p>
      </dgm:t>
    </dgm:pt>
    <dgm:pt modelId="{F5957866-4DFF-4717-ADD6-70722FF4377B}">
      <dgm:prSet/>
      <dgm:spPr>
        <a:solidFill>
          <a:schemeClr val="bg2">
            <a:lumMod val="90000"/>
          </a:schemeClr>
        </a:solidFill>
      </dgm:spPr>
      <dgm:t>
        <a:bodyPr/>
        <a:lstStyle/>
        <a:p>
          <a:r>
            <a:rPr lang="mn-MN" i="0" dirty="0" smtClean="0">
              <a:solidFill>
                <a:srgbClr val="0000FF"/>
              </a:solidFill>
              <a:latin typeface="Times New Roman" pitchFamily="18" charset="0"/>
              <a:cs typeface="Times New Roman" pitchFamily="18" charset="0"/>
            </a:rPr>
            <a:t>13-р зүйл</a:t>
          </a:r>
          <a:r>
            <a:rPr lang="mn-MN" i="0" dirty="0" smtClean="0">
              <a:solidFill>
                <a:srgbClr val="0000FF"/>
              </a:solidFill>
              <a:latin typeface="Times New Roman Mon" pitchFamily="18" charset="0"/>
            </a:rPr>
            <a:t>. Эрүүл мэндийн тусламж үйлчилгээ үзүүлэгч байгууллагын эрх, үүрэг</a:t>
          </a:r>
          <a:endParaRPr lang="mn-MN" b="0" baseline="0" dirty="0" smtClean="0">
            <a:solidFill>
              <a:srgbClr val="0000FF"/>
            </a:solidFill>
            <a:latin typeface="Times New Roman Mon" pitchFamily="18" charset="0"/>
            <a:cs typeface="Times New Roman" pitchFamily="18" charset="0"/>
          </a:endParaRPr>
        </a:p>
      </dgm:t>
    </dgm:pt>
    <dgm:pt modelId="{17AD160B-B33F-4F10-A714-74233CC0748D}" type="parTrans" cxnId="{5CD00C21-1327-48F9-A8D3-F716FD406E9C}">
      <dgm:prSet/>
      <dgm:spPr/>
      <dgm:t>
        <a:bodyPr/>
        <a:lstStyle/>
        <a:p>
          <a:endParaRPr lang="en-US"/>
        </a:p>
      </dgm:t>
    </dgm:pt>
    <dgm:pt modelId="{91EB85F2-472C-4C4D-AA78-F9C5299B0573}" type="sibTrans" cxnId="{5CD00C21-1327-48F9-A8D3-F716FD406E9C}">
      <dgm:prSet/>
      <dgm:spPr/>
      <dgm:t>
        <a:bodyPr/>
        <a:lstStyle/>
        <a:p>
          <a:endParaRPr lang="en-US"/>
        </a:p>
      </dgm:t>
    </dgm:pt>
    <dgm:pt modelId="{633E13F8-9550-4E8C-92DE-AD9AD47A3838}">
      <dgm:prSet/>
      <dgm:spPr>
        <a:solidFill>
          <a:schemeClr val="bg2">
            <a:lumMod val="90000"/>
          </a:schemeClr>
        </a:solidFill>
      </dgm:spPr>
      <dgm:t>
        <a:bodyPr/>
        <a:lstStyle/>
        <a:p>
          <a:r>
            <a:rPr lang="en-US" b="0" baseline="0" dirty="0" smtClean="0">
              <a:solidFill>
                <a:srgbClr val="0000FF"/>
              </a:solidFill>
              <a:latin typeface="Times New Roman Mon" pitchFamily="18" charset="0"/>
              <a:cs typeface="Times New Roman" pitchFamily="18" charset="0"/>
            </a:rPr>
            <a:t>4</a:t>
          </a:r>
          <a:endParaRPr lang="mn-MN" b="0" baseline="0" dirty="0" smtClean="0">
            <a:solidFill>
              <a:srgbClr val="0000FF"/>
            </a:solidFill>
            <a:latin typeface="Times New Roman Mon" pitchFamily="18" charset="0"/>
            <a:cs typeface="Times New Roman" pitchFamily="18" charset="0"/>
          </a:endParaRPr>
        </a:p>
      </dgm:t>
    </dgm:pt>
    <dgm:pt modelId="{B1713D42-93FC-4081-8D30-D7BFA5F71FD5}" type="parTrans" cxnId="{5CED5AED-53E9-4331-AD41-D06ED4D8DDE0}">
      <dgm:prSet/>
      <dgm:spPr/>
      <dgm:t>
        <a:bodyPr/>
        <a:lstStyle/>
        <a:p>
          <a:endParaRPr lang="en-US"/>
        </a:p>
      </dgm:t>
    </dgm:pt>
    <dgm:pt modelId="{6194F241-224A-4D8B-9469-C595EB062E2F}" type="sibTrans" cxnId="{5CED5AED-53E9-4331-AD41-D06ED4D8DDE0}">
      <dgm:prSet/>
      <dgm:spPr/>
      <dgm:t>
        <a:bodyPr/>
        <a:lstStyle/>
        <a:p>
          <a:endParaRPr lang="en-US"/>
        </a:p>
      </dgm:t>
    </dgm:pt>
    <dgm:pt modelId="{DE458E09-A3BE-4894-82F1-4F1BDCF9BE7B}">
      <dgm:prSet/>
      <dgm:spPr>
        <a:solidFill>
          <a:schemeClr val="bg2">
            <a:lumMod val="90000"/>
          </a:schemeClr>
        </a:solidFill>
      </dgm:spPr>
      <dgm:t>
        <a:bodyPr/>
        <a:lstStyle/>
        <a:p>
          <a:r>
            <a:rPr lang="mn-MN" b="0" baseline="0" dirty="0" smtClean="0">
              <a:solidFill>
                <a:srgbClr val="0000FF"/>
              </a:solidFill>
              <a:latin typeface="Times New Roman Mon" pitchFamily="18" charset="0"/>
              <a:cs typeface="Times New Roman" pitchFamily="18" charset="0"/>
            </a:rPr>
            <a:t>Эрүүл мэндийн даатгалын тусламж үйлчилгээ үзүүлэх худалдан авах гэрээ, тусламж үйлчилгээний чанарыг сайжруулах хөтөлбөр</a:t>
          </a:r>
          <a:endParaRPr lang="mn-MN" b="0" baseline="0" dirty="0" smtClean="0">
            <a:solidFill>
              <a:srgbClr val="0000FF"/>
            </a:solidFill>
            <a:latin typeface="Times New Roman Mon" pitchFamily="18" charset="0"/>
            <a:cs typeface="Times New Roman" pitchFamily="18" charset="0"/>
          </a:endParaRPr>
        </a:p>
      </dgm:t>
    </dgm:pt>
    <dgm:pt modelId="{DA2BDDF5-C8B2-418F-90BD-A253CE10FD72}" type="parTrans" cxnId="{9FD290C1-CAA5-4153-932C-44FA358E5142}">
      <dgm:prSet/>
      <dgm:spPr/>
      <dgm:t>
        <a:bodyPr/>
        <a:lstStyle/>
        <a:p>
          <a:endParaRPr lang="en-US"/>
        </a:p>
      </dgm:t>
    </dgm:pt>
    <dgm:pt modelId="{DD211FC7-F1D3-4209-B8C1-EDF3EBB11F3C}" type="sibTrans" cxnId="{9FD290C1-CAA5-4153-932C-44FA358E5142}">
      <dgm:prSet/>
      <dgm:spPr/>
      <dgm:t>
        <a:bodyPr/>
        <a:lstStyle/>
        <a:p>
          <a:endParaRPr lang="en-US"/>
        </a:p>
      </dgm:t>
    </dgm:pt>
    <dgm:pt modelId="{16FD6E56-93D4-41EA-AB1E-93EA4DAE739F}" type="pres">
      <dgm:prSet presAssocID="{2A17ABDD-01EC-4CAC-95BC-830C5F3CAA66}" presName="linearFlow" presStyleCnt="0">
        <dgm:presLayoutVars>
          <dgm:dir/>
          <dgm:animLvl val="lvl"/>
          <dgm:resizeHandles val="exact"/>
        </dgm:presLayoutVars>
      </dgm:prSet>
      <dgm:spPr/>
      <dgm:t>
        <a:bodyPr/>
        <a:lstStyle/>
        <a:p>
          <a:endParaRPr lang="en-US"/>
        </a:p>
      </dgm:t>
    </dgm:pt>
    <dgm:pt modelId="{5BB79991-A17A-4B1F-B03B-ED3F427EF56E}" type="pres">
      <dgm:prSet presAssocID="{EA920EA5-C4FF-4431-B988-156489B229A5}" presName="composite" presStyleCnt="0"/>
      <dgm:spPr/>
    </dgm:pt>
    <dgm:pt modelId="{27ADF213-570D-4B64-A0D4-FECC159599B2}" type="pres">
      <dgm:prSet presAssocID="{EA920EA5-C4FF-4431-B988-156489B229A5}" presName="parentText" presStyleLbl="alignNode1" presStyleIdx="0" presStyleCnt="4">
        <dgm:presLayoutVars>
          <dgm:chMax val="1"/>
          <dgm:bulletEnabled val="1"/>
        </dgm:presLayoutVars>
      </dgm:prSet>
      <dgm:spPr/>
      <dgm:t>
        <a:bodyPr/>
        <a:lstStyle/>
        <a:p>
          <a:endParaRPr lang="en-US"/>
        </a:p>
      </dgm:t>
    </dgm:pt>
    <dgm:pt modelId="{E7014392-EF14-4802-AABA-46E8465AF1D5}" type="pres">
      <dgm:prSet presAssocID="{EA920EA5-C4FF-4431-B988-156489B229A5}" presName="descendantText" presStyleLbl="alignAcc1" presStyleIdx="0" presStyleCnt="4">
        <dgm:presLayoutVars>
          <dgm:bulletEnabled val="1"/>
        </dgm:presLayoutVars>
      </dgm:prSet>
      <dgm:spPr>
        <a:solidFill>
          <a:schemeClr val="bg2">
            <a:lumMod val="90000"/>
          </a:schemeClr>
        </a:solidFill>
      </dgm:spPr>
      <dgm:t>
        <a:bodyPr/>
        <a:lstStyle/>
        <a:p>
          <a:endParaRPr lang="en-US"/>
        </a:p>
      </dgm:t>
    </dgm:pt>
    <dgm:pt modelId="{B1EDE9BF-10CF-4A08-BABE-8C0FAD0EBB2A}" type="pres">
      <dgm:prSet presAssocID="{F405E961-3C4E-44D2-A73C-123F740CD715}" presName="sp" presStyleCnt="0"/>
      <dgm:spPr/>
    </dgm:pt>
    <dgm:pt modelId="{E70412CC-1EAF-4533-9CA1-83DC8A1F5A60}" type="pres">
      <dgm:prSet presAssocID="{C0D77EEC-6B53-4337-ADF8-A1E2899BE4B3}" presName="composite" presStyleCnt="0"/>
      <dgm:spPr/>
    </dgm:pt>
    <dgm:pt modelId="{5933F2B5-6DA6-4B25-A544-6BD414D87552}" type="pres">
      <dgm:prSet presAssocID="{C0D77EEC-6B53-4337-ADF8-A1E2899BE4B3}" presName="parentText" presStyleLbl="alignNode1" presStyleIdx="1" presStyleCnt="4">
        <dgm:presLayoutVars>
          <dgm:chMax val="1"/>
          <dgm:bulletEnabled val="1"/>
        </dgm:presLayoutVars>
      </dgm:prSet>
      <dgm:spPr/>
      <dgm:t>
        <a:bodyPr/>
        <a:lstStyle/>
        <a:p>
          <a:endParaRPr lang="en-US"/>
        </a:p>
      </dgm:t>
    </dgm:pt>
    <dgm:pt modelId="{F66C7268-BBBB-451C-AAD2-6EDC53EC1A39}" type="pres">
      <dgm:prSet presAssocID="{C0D77EEC-6B53-4337-ADF8-A1E2899BE4B3}" presName="descendantText" presStyleLbl="alignAcc1" presStyleIdx="1" presStyleCnt="4">
        <dgm:presLayoutVars>
          <dgm:bulletEnabled val="1"/>
        </dgm:presLayoutVars>
      </dgm:prSet>
      <dgm:spPr/>
      <dgm:t>
        <a:bodyPr/>
        <a:lstStyle/>
        <a:p>
          <a:endParaRPr lang="en-US"/>
        </a:p>
      </dgm:t>
    </dgm:pt>
    <dgm:pt modelId="{B89F940C-025E-4A19-9B46-4FE889AD4913}" type="pres">
      <dgm:prSet presAssocID="{8169BABE-6637-4DCF-93D3-EAD1935864F3}" presName="sp" presStyleCnt="0"/>
      <dgm:spPr/>
    </dgm:pt>
    <dgm:pt modelId="{64A3C45F-66DB-4030-9075-75072169E174}" type="pres">
      <dgm:prSet presAssocID="{DD8E07D0-E4B1-4CE8-867F-D914B8ECFB58}" presName="composite" presStyleCnt="0"/>
      <dgm:spPr/>
    </dgm:pt>
    <dgm:pt modelId="{4913D7CD-BA7B-4679-AE92-DE4B3FF03D64}" type="pres">
      <dgm:prSet presAssocID="{DD8E07D0-E4B1-4CE8-867F-D914B8ECFB58}" presName="parentText" presStyleLbl="alignNode1" presStyleIdx="2" presStyleCnt="4">
        <dgm:presLayoutVars>
          <dgm:chMax val="1"/>
          <dgm:bulletEnabled val="1"/>
        </dgm:presLayoutVars>
      </dgm:prSet>
      <dgm:spPr/>
      <dgm:t>
        <a:bodyPr/>
        <a:lstStyle/>
        <a:p>
          <a:endParaRPr lang="en-US"/>
        </a:p>
      </dgm:t>
    </dgm:pt>
    <dgm:pt modelId="{61D1EEFA-4C84-401F-907E-777BB59F85B3}" type="pres">
      <dgm:prSet presAssocID="{DD8E07D0-E4B1-4CE8-867F-D914B8ECFB58}" presName="descendantText" presStyleLbl="alignAcc1" presStyleIdx="2" presStyleCnt="4">
        <dgm:presLayoutVars>
          <dgm:bulletEnabled val="1"/>
        </dgm:presLayoutVars>
      </dgm:prSet>
      <dgm:spPr/>
      <dgm:t>
        <a:bodyPr/>
        <a:lstStyle/>
        <a:p>
          <a:endParaRPr lang="en-US"/>
        </a:p>
      </dgm:t>
    </dgm:pt>
    <dgm:pt modelId="{E780220F-3FBE-416F-95D7-73851660F5CB}" type="pres">
      <dgm:prSet presAssocID="{A9CBD9BD-BBF7-47B1-8935-649EA1D91639}" presName="sp" presStyleCnt="0"/>
      <dgm:spPr/>
    </dgm:pt>
    <dgm:pt modelId="{7CF7D9BC-2724-4B38-A265-75C1C39B4005}" type="pres">
      <dgm:prSet presAssocID="{633E13F8-9550-4E8C-92DE-AD9AD47A3838}" presName="composite" presStyleCnt="0"/>
      <dgm:spPr/>
    </dgm:pt>
    <dgm:pt modelId="{319C39BA-E828-419A-BB47-2F57A5443198}" type="pres">
      <dgm:prSet presAssocID="{633E13F8-9550-4E8C-92DE-AD9AD47A3838}" presName="parentText" presStyleLbl="alignNode1" presStyleIdx="3" presStyleCnt="4">
        <dgm:presLayoutVars>
          <dgm:chMax val="1"/>
          <dgm:bulletEnabled val="1"/>
        </dgm:presLayoutVars>
      </dgm:prSet>
      <dgm:spPr/>
      <dgm:t>
        <a:bodyPr/>
        <a:lstStyle/>
        <a:p>
          <a:endParaRPr lang="en-US"/>
        </a:p>
      </dgm:t>
    </dgm:pt>
    <dgm:pt modelId="{4972003F-FCAB-4304-A8F7-E26A61D54E84}" type="pres">
      <dgm:prSet presAssocID="{633E13F8-9550-4E8C-92DE-AD9AD47A3838}" presName="descendantText" presStyleLbl="alignAcc1" presStyleIdx="3" presStyleCnt="4">
        <dgm:presLayoutVars>
          <dgm:bulletEnabled val="1"/>
        </dgm:presLayoutVars>
      </dgm:prSet>
      <dgm:spPr/>
      <dgm:t>
        <a:bodyPr/>
        <a:lstStyle/>
        <a:p>
          <a:endParaRPr lang="en-US"/>
        </a:p>
      </dgm:t>
    </dgm:pt>
  </dgm:ptLst>
  <dgm:cxnLst>
    <dgm:cxn modelId="{DF5B358C-0E65-403A-9F45-884E7250DFAF}" type="presOf" srcId="{141A6E2E-DCFD-453D-AAF6-7201934197A6}" destId="{E7014392-EF14-4802-AABA-46E8465AF1D5}" srcOrd="0" destOrd="0" presId="urn:microsoft.com/office/officeart/2005/8/layout/chevron2"/>
    <dgm:cxn modelId="{B49F861C-AADC-49B5-AC08-A8E31F6FFE66}" type="presOf" srcId="{DD8E07D0-E4B1-4CE8-867F-D914B8ECFB58}" destId="{4913D7CD-BA7B-4679-AE92-DE4B3FF03D64}" srcOrd="0" destOrd="0" presId="urn:microsoft.com/office/officeart/2005/8/layout/chevron2"/>
    <dgm:cxn modelId="{1B836724-89D1-4855-88A5-E556D0389F22}" type="presOf" srcId="{633E13F8-9550-4E8C-92DE-AD9AD47A3838}" destId="{319C39BA-E828-419A-BB47-2F57A5443198}" srcOrd="0" destOrd="0" presId="urn:microsoft.com/office/officeart/2005/8/layout/chevron2"/>
    <dgm:cxn modelId="{69FF3831-5A7F-4223-BE7A-4D37C115416A}" srcId="{2A17ABDD-01EC-4CAC-95BC-830C5F3CAA66}" destId="{DD8E07D0-E4B1-4CE8-867F-D914B8ECFB58}" srcOrd="2" destOrd="0" parTransId="{00B2FFF8-146B-472D-B479-6FDD64B28227}" sibTransId="{A9CBD9BD-BBF7-47B1-8935-649EA1D91639}"/>
    <dgm:cxn modelId="{55104F6F-AC7E-4745-8607-2C811B974DDE}" type="presOf" srcId="{C0D77EEC-6B53-4337-ADF8-A1E2899BE4B3}" destId="{5933F2B5-6DA6-4B25-A544-6BD414D87552}" srcOrd="0" destOrd="0" presId="urn:microsoft.com/office/officeart/2005/8/layout/chevron2"/>
    <dgm:cxn modelId="{9BD344AE-7D25-454A-BC1E-998E6313DA3A}" type="presOf" srcId="{EA920EA5-C4FF-4431-B988-156489B229A5}" destId="{27ADF213-570D-4B64-A0D4-FECC159599B2}" srcOrd="0" destOrd="0" presId="urn:microsoft.com/office/officeart/2005/8/layout/chevron2"/>
    <dgm:cxn modelId="{6D55BE16-C9A8-4982-A1E3-786346A102CC}" srcId="{EA920EA5-C4FF-4431-B988-156489B229A5}" destId="{141A6E2E-DCFD-453D-AAF6-7201934197A6}" srcOrd="0" destOrd="0" parTransId="{E9925349-E7DC-41F2-9899-6F32FF294102}" sibTransId="{75EF3E6F-D0E5-4AD5-8269-14D7207F7BB1}"/>
    <dgm:cxn modelId="{9FD290C1-CAA5-4153-932C-44FA358E5142}" srcId="{633E13F8-9550-4E8C-92DE-AD9AD47A3838}" destId="{DE458E09-A3BE-4894-82F1-4F1BDCF9BE7B}" srcOrd="0" destOrd="0" parTransId="{DA2BDDF5-C8B2-418F-90BD-A253CE10FD72}" sibTransId="{DD211FC7-F1D3-4209-B8C1-EDF3EBB11F3C}"/>
    <dgm:cxn modelId="{5CD00C21-1327-48F9-A8D3-F716FD406E9C}" srcId="{DD8E07D0-E4B1-4CE8-867F-D914B8ECFB58}" destId="{F5957866-4DFF-4717-ADD6-70722FF4377B}" srcOrd="0" destOrd="0" parTransId="{17AD160B-B33F-4F10-A714-74233CC0748D}" sibTransId="{91EB85F2-472C-4C4D-AA78-F9C5299B0573}"/>
    <dgm:cxn modelId="{4AB6B938-48D7-45F7-8B56-66AA7E4E5B43}" srcId="{2A17ABDD-01EC-4CAC-95BC-830C5F3CAA66}" destId="{C0D77EEC-6B53-4337-ADF8-A1E2899BE4B3}" srcOrd="1" destOrd="0" parTransId="{02FBEFF3-6F8D-48AC-8D43-DEA0ACC8A92A}" sibTransId="{8169BABE-6637-4DCF-93D3-EAD1935864F3}"/>
    <dgm:cxn modelId="{95200325-7B6F-41B9-A2A4-B331CD026EEB}" type="presOf" srcId="{2A17ABDD-01EC-4CAC-95BC-830C5F3CAA66}" destId="{16FD6E56-93D4-41EA-AB1E-93EA4DAE739F}" srcOrd="0" destOrd="0" presId="urn:microsoft.com/office/officeart/2005/8/layout/chevron2"/>
    <dgm:cxn modelId="{F2E393E3-6D76-44B2-8737-F175976E5B89}" type="presOf" srcId="{290AFD85-DE4D-44C7-BEFD-22CC1D9D8D0E}" destId="{F66C7268-BBBB-451C-AAD2-6EDC53EC1A39}" srcOrd="0" destOrd="0" presId="urn:microsoft.com/office/officeart/2005/8/layout/chevron2"/>
    <dgm:cxn modelId="{8645D310-AF03-4A65-B2BA-C869816568C5}" type="presOf" srcId="{F5957866-4DFF-4717-ADD6-70722FF4377B}" destId="{61D1EEFA-4C84-401F-907E-777BB59F85B3}" srcOrd="0" destOrd="0" presId="urn:microsoft.com/office/officeart/2005/8/layout/chevron2"/>
    <dgm:cxn modelId="{6F4011BB-95B6-4AB5-B6D7-413FDE903630}" type="presOf" srcId="{DE458E09-A3BE-4894-82F1-4F1BDCF9BE7B}" destId="{4972003F-FCAB-4304-A8F7-E26A61D54E84}" srcOrd="0" destOrd="0" presId="urn:microsoft.com/office/officeart/2005/8/layout/chevron2"/>
    <dgm:cxn modelId="{57F8B59E-D1FA-4EAD-B60C-42B87373B445}" srcId="{C0D77EEC-6B53-4337-ADF8-A1E2899BE4B3}" destId="{290AFD85-DE4D-44C7-BEFD-22CC1D9D8D0E}" srcOrd="0" destOrd="0" parTransId="{1A757074-DCDA-4FCB-B2E8-DCD1DF77B812}" sibTransId="{44BB3C4B-9352-47D8-8813-77AF339317F0}"/>
    <dgm:cxn modelId="{1498B1B1-E94C-4B52-9E39-78B149575A7B}" srcId="{2A17ABDD-01EC-4CAC-95BC-830C5F3CAA66}" destId="{EA920EA5-C4FF-4431-B988-156489B229A5}" srcOrd="0" destOrd="0" parTransId="{EDD0027D-5063-41BE-8DDB-B7D2B26B2761}" sibTransId="{F405E961-3C4E-44D2-A73C-123F740CD715}"/>
    <dgm:cxn modelId="{5CED5AED-53E9-4331-AD41-D06ED4D8DDE0}" srcId="{2A17ABDD-01EC-4CAC-95BC-830C5F3CAA66}" destId="{633E13F8-9550-4E8C-92DE-AD9AD47A3838}" srcOrd="3" destOrd="0" parTransId="{B1713D42-93FC-4081-8D30-D7BFA5F71FD5}" sibTransId="{6194F241-224A-4D8B-9469-C595EB062E2F}"/>
    <dgm:cxn modelId="{CFE8BEC7-7E43-4D43-97E3-56267B996F58}" type="presParOf" srcId="{16FD6E56-93D4-41EA-AB1E-93EA4DAE739F}" destId="{5BB79991-A17A-4B1F-B03B-ED3F427EF56E}" srcOrd="0" destOrd="0" presId="urn:microsoft.com/office/officeart/2005/8/layout/chevron2"/>
    <dgm:cxn modelId="{50B66168-210F-4AA7-9545-E51DAFBEEBF3}" type="presParOf" srcId="{5BB79991-A17A-4B1F-B03B-ED3F427EF56E}" destId="{27ADF213-570D-4B64-A0D4-FECC159599B2}" srcOrd="0" destOrd="0" presId="urn:microsoft.com/office/officeart/2005/8/layout/chevron2"/>
    <dgm:cxn modelId="{C3DE8BFF-4AED-4091-8211-1CEDEC68DB71}" type="presParOf" srcId="{5BB79991-A17A-4B1F-B03B-ED3F427EF56E}" destId="{E7014392-EF14-4802-AABA-46E8465AF1D5}" srcOrd="1" destOrd="0" presId="urn:microsoft.com/office/officeart/2005/8/layout/chevron2"/>
    <dgm:cxn modelId="{B3549FC8-419E-45AD-BB24-9A901F77780C}" type="presParOf" srcId="{16FD6E56-93D4-41EA-AB1E-93EA4DAE739F}" destId="{B1EDE9BF-10CF-4A08-BABE-8C0FAD0EBB2A}" srcOrd="1" destOrd="0" presId="urn:microsoft.com/office/officeart/2005/8/layout/chevron2"/>
    <dgm:cxn modelId="{EA3D590E-987D-4022-AA8B-C7D5942064D9}" type="presParOf" srcId="{16FD6E56-93D4-41EA-AB1E-93EA4DAE739F}" destId="{E70412CC-1EAF-4533-9CA1-83DC8A1F5A60}" srcOrd="2" destOrd="0" presId="urn:microsoft.com/office/officeart/2005/8/layout/chevron2"/>
    <dgm:cxn modelId="{22DF1A91-A5C2-4C9E-8786-BCD9CA395C5B}" type="presParOf" srcId="{E70412CC-1EAF-4533-9CA1-83DC8A1F5A60}" destId="{5933F2B5-6DA6-4B25-A544-6BD414D87552}" srcOrd="0" destOrd="0" presId="urn:microsoft.com/office/officeart/2005/8/layout/chevron2"/>
    <dgm:cxn modelId="{600ABFCA-20F0-4616-AAE1-CDC94B428C17}" type="presParOf" srcId="{E70412CC-1EAF-4533-9CA1-83DC8A1F5A60}" destId="{F66C7268-BBBB-451C-AAD2-6EDC53EC1A39}" srcOrd="1" destOrd="0" presId="urn:microsoft.com/office/officeart/2005/8/layout/chevron2"/>
    <dgm:cxn modelId="{807DF751-7DAA-48C1-B805-9E25BCB7E48A}" type="presParOf" srcId="{16FD6E56-93D4-41EA-AB1E-93EA4DAE739F}" destId="{B89F940C-025E-4A19-9B46-4FE889AD4913}" srcOrd="3" destOrd="0" presId="urn:microsoft.com/office/officeart/2005/8/layout/chevron2"/>
    <dgm:cxn modelId="{1C546128-F04C-4C3C-8B3E-12F9145E5AA1}" type="presParOf" srcId="{16FD6E56-93D4-41EA-AB1E-93EA4DAE739F}" destId="{64A3C45F-66DB-4030-9075-75072169E174}" srcOrd="4" destOrd="0" presId="urn:microsoft.com/office/officeart/2005/8/layout/chevron2"/>
    <dgm:cxn modelId="{4718CCC4-9C1C-4AB9-8663-5D676D579769}" type="presParOf" srcId="{64A3C45F-66DB-4030-9075-75072169E174}" destId="{4913D7CD-BA7B-4679-AE92-DE4B3FF03D64}" srcOrd="0" destOrd="0" presId="urn:microsoft.com/office/officeart/2005/8/layout/chevron2"/>
    <dgm:cxn modelId="{5B147A45-F43D-4E64-8B64-1DA64384958A}" type="presParOf" srcId="{64A3C45F-66DB-4030-9075-75072169E174}" destId="{61D1EEFA-4C84-401F-907E-777BB59F85B3}" srcOrd="1" destOrd="0" presId="urn:microsoft.com/office/officeart/2005/8/layout/chevron2"/>
    <dgm:cxn modelId="{C13AF1B9-AABD-44BF-9216-35C16EA2F645}" type="presParOf" srcId="{16FD6E56-93D4-41EA-AB1E-93EA4DAE739F}" destId="{E780220F-3FBE-416F-95D7-73851660F5CB}" srcOrd="5" destOrd="0" presId="urn:microsoft.com/office/officeart/2005/8/layout/chevron2"/>
    <dgm:cxn modelId="{954BDBE8-728A-47A4-BBC2-CDF80FFEF49B}" type="presParOf" srcId="{16FD6E56-93D4-41EA-AB1E-93EA4DAE739F}" destId="{7CF7D9BC-2724-4B38-A265-75C1C39B4005}" srcOrd="6" destOrd="0" presId="urn:microsoft.com/office/officeart/2005/8/layout/chevron2"/>
    <dgm:cxn modelId="{AB1BD585-1780-4AA8-B0DD-CDD2AF1C5FBD}" type="presParOf" srcId="{7CF7D9BC-2724-4B38-A265-75C1C39B4005}" destId="{319C39BA-E828-419A-BB47-2F57A5443198}" srcOrd="0" destOrd="0" presId="urn:microsoft.com/office/officeart/2005/8/layout/chevron2"/>
    <dgm:cxn modelId="{3B4419B1-D575-49F3-A825-50B63F59366B}" type="presParOf" srcId="{7CF7D9BC-2724-4B38-A265-75C1C39B4005}" destId="{4972003F-FCAB-4304-A8F7-E26A61D54E84}" srcOrd="1" destOrd="0" presId="urn:microsoft.com/office/officeart/2005/8/layout/chevron2"/>
  </dgm:cxnLst>
  <dgm:bg/>
  <dgm:whole/>
</dgm:dataModel>
</file>

<file path=ppt/diagrams/data10.xml><?xml version="1.0" encoding="utf-8"?>
<dgm:dataModel xmlns:dgm="http://schemas.openxmlformats.org/drawingml/2006/diagram" xmlns:a="http://schemas.openxmlformats.org/drawingml/2006/main">
  <dgm:ptLst>
    <dgm:pt modelId="{043F06FA-016C-4D81-9E56-B0F4AECA89A3}" type="doc">
      <dgm:prSet loTypeId="urn:microsoft.com/office/officeart/2005/8/layout/process2" loCatId="process" qsTypeId="urn:microsoft.com/office/officeart/2005/8/quickstyle/3d1" qsCatId="3D" csTypeId="urn:microsoft.com/office/officeart/2005/8/colors/accent1_2" csCatId="accent1" phldr="1"/>
      <dgm:spPr/>
    </dgm:pt>
    <dgm:pt modelId="{59CBE8FF-2C08-46BD-A465-DB72ABE63A70}">
      <dgm:prSet phldrT="[Text]" custT="1"/>
      <dgm:spPr>
        <a:solidFill>
          <a:schemeClr val="accent3">
            <a:lumMod val="20000"/>
            <a:lumOff val="80000"/>
          </a:schemeClr>
        </a:solidFill>
      </dgm:spPr>
      <dgm:t>
        <a:bodyPr/>
        <a:lstStyle/>
        <a:p>
          <a:r>
            <a:rPr lang="mn-MN" sz="1400" dirty="0" smtClean="0">
              <a:solidFill>
                <a:srgbClr val="0000FF"/>
              </a:solidFill>
              <a:latin typeface="Arial" pitchFamily="34" charset="0"/>
              <a:cs typeface="Arial" pitchFamily="34" charset="0"/>
            </a:rPr>
            <a:t>0-18 насны хүүхэд</a:t>
          </a:r>
          <a:r>
            <a:rPr lang="en-US" sz="1400" dirty="0" smtClean="0">
              <a:solidFill>
                <a:srgbClr val="0000FF"/>
              </a:solidFill>
              <a:latin typeface="Arial" pitchFamily="34" charset="0"/>
              <a:cs typeface="Arial" pitchFamily="34" charset="0"/>
            </a:rPr>
            <a:t>;</a:t>
          </a:r>
          <a:endParaRPr lang="en-US" sz="1400" dirty="0">
            <a:solidFill>
              <a:srgbClr val="0000FF"/>
            </a:solidFill>
            <a:latin typeface="Arial" pitchFamily="34" charset="0"/>
            <a:cs typeface="Arial" pitchFamily="34" charset="0"/>
          </a:endParaRPr>
        </a:p>
      </dgm:t>
    </dgm:pt>
    <dgm:pt modelId="{155594DB-34EC-41C6-B707-7733E00B531A}" type="parTrans" cxnId="{641135A4-4C00-4ACD-8A7A-FA465157C05E}">
      <dgm:prSet/>
      <dgm:spPr/>
      <dgm:t>
        <a:bodyPr/>
        <a:lstStyle/>
        <a:p>
          <a:endParaRPr lang="en-US"/>
        </a:p>
      </dgm:t>
    </dgm:pt>
    <dgm:pt modelId="{91AA86AB-346C-4475-8649-3A30CAA3061C}" type="sibTrans" cxnId="{641135A4-4C00-4ACD-8A7A-FA465157C05E}">
      <dgm:prSet/>
      <dgm:spPr/>
      <dgm:t>
        <a:bodyPr/>
        <a:lstStyle/>
        <a:p>
          <a:endParaRPr lang="en-US"/>
        </a:p>
      </dgm:t>
    </dgm:pt>
    <dgm:pt modelId="{695A2154-E2AE-40C8-A05A-19F3914F5280}">
      <dgm:prSet custT="1"/>
      <dgm:spPr>
        <a:solidFill>
          <a:schemeClr val="accent3">
            <a:lumMod val="20000"/>
            <a:lumOff val="80000"/>
          </a:schemeClr>
        </a:solidFill>
      </dgm:spPr>
      <dgm:t>
        <a:bodyPr/>
        <a:lstStyle/>
        <a:p>
          <a:r>
            <a:rPr lang="mn-MN" sz="1400" dirty="0" smtClean="0">
              <a:solidFill>
                <a:srgbClr val="0000FF"/>
              </a:solidFill>
              <a:latin typeface="Arial" pitchFamily="34" charset="0"/>
              <a:cs typeface="Arial" pitchFamily="34" charset="0"/>
            </a:rPr>
            <a:t>тэтгэврээс өөр тогтмол мөнгөн орлогогүй иргэн;</a:t>
          </a:r>
          <a:endParaRPr lang="en-US" sz="1400" dirty="0">
            <a:solidFill>
              <a:srgbClr val="0000FF"/>
            </a:solidFill>
            <a:latin typeface="Arial" pitchFamily="34" charset="0"/>
            <a:cs typeface="Arial" pitchFamily="34" charset="0"/>
          </a:endParaRPr>
        </a:p>
      </dgm:t>
    </dgm:pt>
    <dgm:pt modelId="{28096D91-386E-48B8-8591-8DBE1F6CB21C}" type="parTrans" cxnId="{EE585673-0DC9-4AB3-8E9B-AAC2D0AA4393}">
      <dgm:prSet/>
      <dgm:spPr/>
      <dgm:t>
        <a:bodyPr/>
        <a:lstStyle/>
        <a:p>
          <a:endParaRPr lang="en-US"/>
        </a:p>
      </dgm:t>
    </dgm:pt>
    <dgm:pt modelId="{A533E098-DD99-4FC9-920C-EF9C4837345D}" type="sibTrans" cxnId="{EE585673-0DC9-4AB3-8E9B-AAC2D0AA4393}">
      <dgm:prSet/>
      <dgm:spPr/>
      <dgm:t>
        <a:bodyPr/>
        <a:lstStyle/>
        <a:p>
          <a:endParaRPr lang="en-US"/>
        </a:p>
      </dgm:t>
    </dgm:pt>
    <dgm:pt modelId="{314D2103-B3D9-4E9D-994D-343716993192}">
      <dgm:prSet custT="1"/>
      <dgm:spPr>
        <a:solidFill>
          <a:schemeClr val="accent3">
            <a:lumMod val="20000"/>
            <a:lumOff val="80000"/>
          </a:schemeClr>
        </a:solidFill>
      </dgm:spPr>
      <dgm:t>
        <a:bodyPr/>
        <a:lstStyle/>
        <a:p>
          <a:r>
            <a:rPr lang="mn-MN" sz="1400" dirty="0" smtClean="0">
              <a:solidFill>
                <a:srgbClr val="0000FF"/>
              </a:solidFill>
              <a:latin typeface="Arial" pitchFamily="34" charset="0"/>
              <a:cs typeface="Arial" pitchFamily="34" charset="0"/>
            </a:rPr>
            <a:t>х</a:t>
          </a:r>
          <a:r>
            <a:rPr lang="en-US" sz="1400" dirty="0" err="1" smtClean="0">
              <a:solidFill>
                <a:srgbClr val="0000FF"/>
              </a:solidFill>
              <a:latin typeface="Arial" pitchFamily="34" charset="0"/>
              <a:cs typeface="Arial" pitchFamily="34" charset="0"/>
            </a:rPr>
            <a:t>үүхдээ</a:t>
          </a:r>
          <a:r>
            <a:rPr lang="en-US" sz="1400" dirty="0" smtClean="0">
              <a:solidFill>
                <a:srgbClr val="0000FF"/>
              </a:solidFill>
              <a:latin typeface="Arial" pitchFamily="34" charset="0"/>
              <a:cs typeface="Arial" pitchFamily="34" charset="0"/>
            </a:rPr>
            <a:t> 2 </a:t>
          </a:r>
          <a:r>
            <a:rPr lang="mn-MN" sz="1400" dirty="0" smtClean="0">
              <a:solidFill>
                <a:srgbClr val="0000FF"/>
              </a:solidFill>
              <a:latin typeface="Arial" pitchFamily="34" charset="0"/>
              <a:cs typeface="Arial" pitchFamily="34" charset="0"/>
            </a:rPr>
            <a:t>нас хүртэл, и</a:t>
          </a:r>
          <a:r>
            <a:rPr lang="en-US" sz="1400" dirty="0" err="1" smtClean="0">
              <a:solidFill>
                <a:srgbClr val="0000FF"/>
              </a:solidFill>
              <a:latin typeface="Arial" pitchFamily="34" charset="0"/>
              <a:cs typeface="Arial" pitchFamily="34" charset="0"/>
            </a:rPr>
            <a:t>хэр</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бол</a:t>
          </a:r>
          <a:r>
            <a:rPr lang="en-US" sz="1400" dirty="0" smtClean="0">
              <a:solidFill>
                <a:srgbClr val="0000FF"/>
              </a:solidFill>
              <a:latin typeface="Arial" pitchFamily="34" charset="0"/>
              <a:cs typeface="Arial" pitchFamily="34" charset="0"/>
            </a:rPr>
            <a:t> 3 </a:t>
          </a:r>
          <a:r>
            <a:rPr lang="en-US" sz="1400" dirty="0" err="1" smtClean="0">
              <a:solidFill>
                <a:srgbClr val="0000FF"/>
              </a:solidFill>
              <a:latin typeface="Arial" pitchFamily="34" charset="0"/>
              <a:cs typeface="Arial" pitchFamily="34" charset="0"/>
            </a:rPr>
            <a:t>нас</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хүртэл</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нь</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өсгөн</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бойжуулж</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байгаа</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эх</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эцэг</a:t>
          </a:r>
          <a:r>
            <a:rPr lang="en-US" sz="1400" dirty="0" smtClean="0">
              <a:solidFill>
                <a:srgbClr val="0000FF"/>
              </a:solidFill>
              <a:latin typeface="Arial" pitchFamily="34" charset="0"/>
              <a:cs typeface="Arial" pitchFamily="34" charset="0"/>
            </a:rPr>
            <a:t>;</a:t>
          </a:r>
          <a:endParaRPr lang="en-US" sz="1400" dirty="0">
            <a:solidFill>
              <a:srgbClr val="0000FF"/>
            </a:solidFill>
            <a:latin typeface="Arial" pitchFamily="34" charset="0"/>
            <a:cs typeface="Arial" pitchFamily="34" charset="0"/>
          </a:endParaRPr>
        </a:p>
      </dgm:t>
    </dgm:pt>
    <dgm:pt modelId="{B0423B83-5BB3-43E5-86CE-FA6B46066A6D}" type="parTrans" cxnId="{4C9A284E-7145-42AD-9A71-D97FB4CE8BDA}">
      <dgm:prSet/>
      <dgm:spPr/>
      <dgm:t>
        <a:bodyPr/>
        <a:lstStyle/>
        <a:p>
          <a:endParaRPr lang="en-US"/>
        </a:p>
      </dgm:t>
    </dgm:pt>
    <dgm:pt modelId="{90522B16-AB03-416B-A396-D1A4208EC270}" type="sibTrans" cxnId="{4C9A284E-7145-42AD-9A71-D97FB4CE8BDA}">
      <dgm:prSet/>
      <dgm:spPr/>
      <dgm:t>
        <a:bodyPr/>
        <a:lstStyle/>
        <a:p>
          <a:endParaRPr lang="en-US"/>
        </a:p>
      </dgm:t>
    </dgm:pt>
    <dgm:pt modelId="{9F81D136-27EC-4DC3-9A74-9D09B49333ED}">
      <dgm:prSet custT="1"/>
      <dgm:spPr>
        <a:solidFill>
          <a:schemeClr val="accent3">
            <a:lumMod val="20000"/>
            <a:lumOff val="80000"/>
          </a:schemeClr>
        </a:solidFill>
      </dgm:spPr>
      <dgm:t>
        <a:bodyPr/>
        <a:lstStyle/>
        <a:p>
          <a:r>
            <a:rPr lang="mn-MN" sz="1400" dirty="0" smtClean="0">
              <a:solidFill>
                <a:srgbClr val="0000FF"/>
              </a:solidFill>
              <a:latin typeface="Arial" pitchFamily="34" charset="0"/>
              <a:cs typeface="Arial" pitchFamily="34" charset="0"/>
            </a:rPr>
            <a:t>х</a:t>
          </a:r>
          <a:r>
            <a:rPr lang="en-US" sz="1400" dirty="0" err="1" smtClean="0">
              <a:solidFill>
                <a:srgbClr val="0000FF"/>
              </a:solidFill>
              <a:latin typeface="Arial" pitchFamily="34" charset="0"/>
              <a:cs typeface="Arial" pitchFamily="34" charset="0"/>
            </a:rPr>
            <a:t>угацаат</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цэргийн</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жинхэнэ</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албан</a:t>
          </a:r>
          <a:r>
            <a:rPr lang="en-US" sz="1400" dirty="0" smtClean="0">
              <a:solidFill>
                <a:srgbClr val="0000FF"/>
              </a:solidFill>
              <a:latin typeface="Arial" pitchFamily="34" charset="0"/>
              <a:cs typeface="Arial" pitchFamily="34" charset="0"/>
            </a:rPr>
            <a:t> </a:t>
          </a:r>
          <a:r>
            <a:rPr lang="en-US" sz="1400" dirty="0" err="1" smtClean="0">
              <a:solidFill>
                <a:srgbClr val="0000FF"/>
              </a:solidFill>
              <a:latin typeface="Arial" pitchFamily="34" charset="0"/>
              <a:cs typeface="Arial" pitchFamily="34" charset="0"/>
            </a:rPr>
            <a:t>хаагч</a:t>
          </a:r>
          <a:r>
            <a:rPr lang="en-US" sz="1400" dirty="0" smtClean="0">
              <a:solidFill>
                <a:srgbClr val="0000FF"/>
              </a:solidFill>
              <a:latin typeface="Arial" pitchFamily="34" charset="0"/>
              <a:cs typeface="Arial" pitchFamily="34" charset="0"/>
            </a:rPr>
            <a:t>;</a:t>
          </a:r>
          <a:endParaRPr lang="en-US" sz="1400" dirty="0">
            <a:solidFill>
              <a:srgbClr val="0000FF"/>
            </a:solidFill>
            <a:latin typeface="Arial" pitchFamily="34" charset="0"/>
            <a:cs typeface="Arial" pitchFamily="34" charset="0"/>
          </a:endParaRPr>
        </a:p>
      </dgm:t>
    </dgm:pt>
    <dgm:pt modelId="{D906AF6B-EA8B-40DA-A73C-BF6D36582C53}" type="parTrans" cxnId="{76460E9F-3A0C-4357-B9BC-B752F1099A8F}">
      <dgm:prSet/>
      <dgm:spPr/>
      <dgm:t>
        <a:bodyPr/>
        <a:lstStyle/>
        <a:p>
          <a:endParaRPr lang="en-US"/>
        </a:p>
      </dgm:t>
    </dgm:pt>
    <dgm:pt modelId="{938FD330-77C1-419E-89A7-EDDA9B6E1902}" type="sibTrans" cxnId="{76460E9F-3A0C-4357-B9BC-B752F1099A8F}">
      <dgm:prSet/>
      <dgm:spPr/>
      <dgm:t>
        <a:bodyPr/>
        <a:lstStyle/>
        <a:p>
          <a:endParaRPr lang="en-US"/>
        </a:p>
      </dgm:t>
    </dgm:pt>
    <dgm:pt modelId="{14B9EEAB-8656-4F52-90A0-6DE7419ACB8A}">
      <dgm:prSet custT="1"/>
      <dgm:spPr>
        <a:solidFill>
          <a:schemeClr val="accent3">
            <a:lumMod val="20000"/>
            <a:lumOff val="80000"/>
          </a:schemeClr>
        </a:solidFill>
      </dgm:spPr>
      <dgm:t>
        <a:bodyPr/>
        <a:lstStyle/>
        <a:p>
          <a:r>
            <a:rPr lang="mn-MN" sz="1400" dirty="0" smtClean="0">
              <a:solidFill>
                <a:srgbClr val="0000FF"/>
              </a:solidFill>
              <a:latin typeface="Arial" pitchFamily="34" charset="0"/>
              <a:cs typeface="Arial" pitchFamily="34" charset="0"/>
            </a:rPr>
            <a:t>нийгмийн халамжийн дэмжлэг, туслалцаа зайлшгүй шаардлагатай өрхийн гишүүн-иргэн</a:t>
          </a:r>
          <a:r>
            <a:rPr lang="en-US" sz="1400" dirty="0" smtClean="0">
              <a:solidFill>
                <a:srgbClr val="0000FF"/>
              </a:solidFill>
              <a:latin typeface="Arial" pitchFamily="34" charset="0"/>
              <a:cs typeface="Arial" pitchFamily="34" charset="0"/>
            </a:rPr>
            <a:t>;</a:t>
          </a:r>
          <a:endParaRPr lang="en-US" sz="1400" dirty="0">
            <a:solidFill>
              <a:srgbClr val="0000FF"/>
            </a:solidFill>
            <a:latin typeface="Arial" pitchFamily="34" charset="0"/>
            <a:cs typeface="Arial" pitchFamily="34" charset="0"/>
          </a:endParaRPr>
        </a:p>
      </dgm:t>
    </dgm:pt>
    <dgm:pt modelId="{7CB485CE-3363-4A57-B06B-C6EC52358A71}" type="parTrans" cxnId="{BC95A668-6C4A-4B25-BA12-394F52B107FE}">
      <dgm:prSet/>
      <dgm:spPr/>
      <dgm:t>
        <a:bodyPr/>
        <a:lstStyle/>
        <a:p>
          <a:endParaRPr lang="en-US"/>
        </a:p>
      </dgm:t>
    </dgm:pt>
    <dgm:pt modelId="{17CAF792-82DE-49AC-87AF-C2BEA5FF6F1E}" type="sibTrans" cxnId="{BC95A668-6C4A-4B25-BA12-394F52B107FE}">
      <dgm:prSet/>
      <dgm:spPr/>
      <dgm:t>
        <a:bodyPr/>
        <a:lstStyle/>
        <a:p>
          <a:endParaRPr lang="en-US"/>
        </a:p>
      </dgm:t>
    </dgm:pt>
    <dgm:pt modelId="{A8D2E525-1BE4-4DE7-BFD4-55C6EBD92403}" type="pres">
      <dgm:prSet presAssocID="{043F06FA-016C-4D81-9E56-B0F4AECA89A3}" presName="linearFlow" presStyleCnt="0">
        <dgm:presLayoutVars>
          <dgm:resizeHandles val="exact"/>
        </dgm:presLayoutVars>
      </dgm:prSet>
      <dgm:spPr/>
    </dgm:pt>
    <dgm:pt modelId="{E538377B-E760-4AE5-8623-CB75CDB3C213}" type="pres">
      <dgm:prSet presAssocID="{59CBE8FF-2C08-46BD-A465-DB72ABE63A70}" presName="node" presStyleLbl="node1" presStyleIdx="0" presStyleCnt="5" custScaleX="216147" custScaleY="112264">
        <dgm:presLayoutVars>
          <dgm:bulletEnabled val="1"/>
        </dgm:presLayoutVars>
      </dgm:prSet>
      <dgm:spPr/>
      <dgm:t>
        <a:bodyPr/>
        <a:lstStyle/>
        <a:p>
          <a:endParaRPr lang="en-US"/>
        </a:p>
      </dgm:t>
    </dgm:pt>
    <dgm:pt modelId="{0ADAAA97-76E5-4036-8209-CBD3AD331396}" type="pres">
      <dgm:prSet presAssocID="{91AA86AB-346C-4475-8649-3A30CAA3061C}" presName="sibTrans" presStyleLbl="sibTrans2D1" presStyleIdx="0" presStyleCnt="4"/>
      <dgm:spPr/>
      <dgm:t>
        <a:bodyPr/>
        <a:lstStyle/>
        <a:p>
          <a:endParaRPr lang="en-US"/>
        </a:p>
      </dgm:t>
    </dgm:pt>
    <dgm:pt modelId="{3ACCD2D3-FDB5-47AD-A62F-94851972C1E7}" type="pres">
      <dgm:prSet presAssocID="{91AA86AB-346C-4475-8649-3A30CAA3061C}" presName="connectorText" presStyleLbl="sibTrans2D1" presStyleIdx="0" presStyleCnt="4"/>
      <dgm:spPr/>
      <dgm:t>
        <a:bodyPr/>
        <a:lstStyle/>
        <a:p>
          <a:endParaRPr lang="en-US"/>
        </a:p>
      </dgm:t>
    </dgm:pt>
    <dgm:pt modelId="{41AB6559-EE93-4EB4-B861-B55433E5E592}" type="pres">
      <dgm:prSet presAssocID="{695A2154-E2AE-40C8-A05A-19F3914F5280}" presName="node" presStyleLbl="node1" presStyleIdx="1" presStyleCnt="5" custScaleX="216147" custScaleY="112264">
        <dgm:presLayoutVars>
          <dgm:bulletEnabled val="1"/>
        </dgm:presLayoutVars>
      </dgm:prSet>
      <dgm:spPr/>
      <dgm:t>
        <a:bodyPr/>
        <a:lstStyle/>
        <a:p>
          <a:endParaRPr lang="en-US"/>
        </a:p>
      </dgm:t>
    </dgm:pt>
    <dgm:pt modelId="{E2D3310E-C10C-4F3F-9BAD-2B1DB1CC101D}" type="pres">
      <dgm:prSet presAssocID="{A533E098-DD99-4FC9-920C-EF9C4837345D}" presName="sibTrans" presStyleLbl="sibTrans2D1" presStyleIdx="1" presStyleCnt="4"/>
      <dgm:spPr/>
      <dgm:t>
        <a:bodyPr/>
        <a:lstStyle/>
        <a:p>
          <a:endParaRPr lang="en-US"/>
        </a:p>
      </dgm:t>
    </dgm:pt>
    <dgm:pt modelId="{1FB5A8A0-DE01-4BFA-9B7C-636D386C49F6}" type="pres">
      <dgm:prSet presAssocID="{A533E098-DD99-4FC9-920C-EF9C4837345D}" presName="connectorText" presStyleLbl="sibTrans2D1" presStyleIdx="1" presStyleCnt="4"/>
      <dgm:spPr/>
      <dgm:t>
        <a:bodyPr/>
        <a:lstStyle/>
        <a:p>
          <a:endParaRPr lang="en-US"/>
        </a:p>
      </dgm:t>
    </dgm:pt>
    <dgm:pt modelId="{8468E524-DE59-4044-8D64-4E3A2CFE55D4}" type="pres">
      <dgm:prSet presAssocID="{314D2103-B3D9-4E9D-994D-343716993192}" presName="node" presStyleLbl="node1" presStyleIdx="2" presStyleCnt="5" custScaleX="216147" custScaleY="112264">
        <dgm:presLayoutVars>
          <dgm:bulletEnabled val="1"/>
        </dgm:presLayoutVars>
      </dgm:prSet>
      <dgm:spPr/>
      <dgm:t>
        <a:bodyPr/>
        <a:lstStyle/>
        <a:p>
          <a:endParaRPr lang="en-US"/>
        </a:p>
      </dgm:t>
    </dgm:pt>
    <dgm:pt modelId="{002DE323-02D9-4960-8A24-764B68931CB0}" type="pres">
      <dgm:prSet presAssocID="{90522B16-AB03-416B-A396-D1A4208EC270}" presName="sibTrans" presStyleLbl="sibTrans2D1" presStyleIdx="2" presStyleCnt="4"/>
      <dgm:spPr/>
      <dgm:t>
        <a:bodyPr/>
        <a:lstStyle/>
        <a:p>
          <a:endParaRPr lang="en-US"/>
        </a:p>
      </dgm:t>
    </dgm:pt>
    <dgm:pt modelId="{D57477A5-829C-4C19-947F-C46F4AEE8040}" type="pres">
      <dgm:prSet presAssocID="{90522B16-AB03-416B-A396-D1A4208EC270}" presName="connectorText" presStyleLbl="sibTrans2D1" presStyleIdx="2" presStyleCnt="4"/>
      <dgm:spPr/>
      <dgm:t>
        <a:bodyPr/>
        <a:lstStyle/>
        <a:p>
          <a:endParaRPr lang="en-US"/>
        </a:p>
      </dgm:t>
    </dgm:pt>
    <dgm:pt modelId="{DA231548-0ADE-4283-A7A0-E8149DD7703D}" type="pres">
      <dgm:prSet presAssocID="{9F81D136-27EC-4DC3-9A74-9D09B49333ED}" presName="node" presStyleLbl="node1" presStyleIdx="3" presStyleCnt="5" custScaleX="216147" custScaleY="112264">
        <dgm:presLayoutVars>
          <dgm:bulletEnabled val="1"/>
        </dgm:presLayoutVars>
      </dgm:prSet>
      <dgm:spPr/>
      <dgm:t>
        <a:bodyPr/>
        <a:lstStyle/>
        <a:p>
          <a:endParaRPr lang="en-US"/>
        </a:p>
      </dgm:t>
    </dgm:pt>
    <dgm:pt modelId="{4C1EB37F-4F54-439A-B913-78D32155D241}" type="pres">
      <dgm:prSet presAssocID="{938FD330-77C1-419E-89A7-EDDA9B6E1902}" presName="sibTrans" presStyleLbl="sibTrans2D1" presStyleIdx="3" presStyleCnt="4"/>
      <dgm:spPr/>
      <dgm:t>
        <a:bodyPr/>
        <a:lstStyle/>
        <a:p>
          <a:endParaRPr lang="en-US"/>
        </a:p>
      </dgm:t>
    </dgm:pt>
    <dgm:pt modelId="{BA4BB99F-E1C9-454E-A0EE-C71DC075F8AA}" type="pres">
      <dgm:prSet presAssocID="{938FD330-77C1-419E-89A7-EDDA9B6E1902}" presName="connectorText" presStyleLbl="sibTrans2D1" presStyleIdx="3" presStyleCnt="4"/>
      <dgm:spPr/>
      <dgm:t>
        <a:bodyPr/>
        <a:lstStyle/>
        <a:p>
          <a:endParaRPr lang="en-US"/>
        </a:p>
      </dgm:t>
    </dgm:pt>
    <dgm:pt modelId="{1407C518-5514-42D6-8C11-8A67B1EC4C56}" type="pres">
      <dgm:prSet presAssocID="{14B9EEAB-8656-4F52-90A0-6DE7419ACB8A}" presName="node" presStyleLbl="node1" presStyleIdx="4" presStyleCnt="5" custScaleX="216147" custScaleY="112264">
        <dgm:presLayoutVars>
          <dgm:bulletEnabled val="1"/>
        </dgm:presLayoutVars>
      </dgm:prSet>
      <dgm:spPr/>
      <dgm:t>
        <a:bodyPr/>
        <a:lstStyle/>
        <a:p>
          <a:endParaRPr lang="en-US"/>
        </a:p>
      </dgm:t>
    </dgm:pt>
  </dgm:ptLst>
  <dgm:cxnLst>
    <dgm:cxn modelId="{FAEF570C-6654-406B-9393-8614EB9B1DB7}" type="presOf" srcId="{314D2103-B3D9-4E9D-994D-343716993192}" destId="{8468E524-DE59-4044-8D64-4E3A2CFE55D4}" srcOrd="0" destOrd="0" presId="urn:microsoft.com/office/officeart/2005/8/layout/process2"/>
    <dgm:cxn modelId="{76460E9F-3A0C-4357-B9BC-B752F1099A8F}" srcId="{043F06FA-016C-4D81-9E56-B0F4AECA89A3}" destId="{9F81D136-27EC-4DC3-9A74-9D09B49333ED}" srcOrd="3" destOrd="0" parTransId="{D906AF6B-EA8B-40DA-A73C-BF6D36582C53}" sibTransId="{938FD330-77C1-419E-89A7-EDDA9B6E1902}"/>
    <dgm:cxn modelId="{BB82744F-04D3-4B8E-899C-35976283A066}" type="presOf" srcId="{90522B16-AB03-416B-A396-D1A4208EC270}" destId="{002DE323-02D9-4960-8A24-764B68931CB0}" srcOrd="0" destOrd="0" presId="urn:microsoft.com/office/officeart/2005/8/layout/process2"/>
    <dgm:cxn modelId="{EE585673-0DC9-4AB3-8E9B-AAC2D0AA4393}" srcId="{043F06FA-016C-4D81-9E56-B0F4AECA89A3}" destId="{695A2154-E2AE-40C8-A05A-19F3914F5280}" srcOrd="1" destOrd="0" parTransId="{28096D91-386E-48B8-8591-8DBE1F6CB21C}" sibTransId="{A533E098-DD99-4FC9-920C-EF9C4837345D}"/>
    <dgm:cxn modelId="{36F3FBDE-1CEC-471F-B8A3-F463968CF8E2}" type="presOf" srcId="{695A2154-E2AE-40C8-A05A-19F3914F5280}" destId="{41AB6559-EE93-4EB4-B861-B55433E5E592}" srcOrd="0" destOrd="0" presId="urn:microsoft.com/office/officeart/2005/8/layout/process2"/>
    <dgm:cxn modelId="{E27540AD-77EB-426A-8E00-E4A272133852}" type="presOf" srcId="{938FD330-77C1-419E-89A7-EDDA9B6E1902}" destId="{BA4BB99F-E1C9-454E-A0EE-C71DC075F8AA}" srcOrd="1" destOrd="0" presId="urn:microsoft.com/office/officeart/2005/8/layout/process2"/>
    <dgm:cxn modelId="{641135A4-4C00-4ACD-8A7A-FA465157C05E}" srcId="{043F06FA-016C-4D81-9E56-B0F4AECA89A3}" destId="{59CBE8FF-2C08-46BD-A465-DB72ABE63A70}" srcOrd="0" destOrd="0" parTransId="{155594DB-34EC-41C6-B707-7733E00B531A}" sibTransId="{91AA86AB-346C-4475-8649-3A30CAA3061C}"/>
    <dgm:cxn modelId="{D2890C8B-5423-47CD-913A-359BDBD9A3BA}" type="presOf" srcId="{9F81D136-27EC-4DC3-9A74-9D09B49333ED}" destId="{DA231548-0ADE-4283-A7A0-E8149DD7703D}" srcOrd="0" destOrd="0" presId="urn:microsoft.com/office/officeart/2005/8/layout/process2"/>
    <dgm:cxn modelId="{31579214-F40E-4EBD-BAE5-CB2256963DE1}" type="presOf" srcId="{043F06FA-016C-4D81-9E56-B0F4AECA89A3}" destId="{A8D2E525-1BE4-4DE7-BFD4-55C6EBD92403}" srcOrd="0" destOrd="0" presId="urn:microsoft.com/office/officeart/2005/8/layout/process2"/>
    <dgm:cxn modelId="{16E7903E-79BB-49E3-9024-437D3BF095E8}" type="presOf" srcId="{90522B16-AB03-416B-A396-D1A4208EC270}" destId="{D57477A5-829C-4C19-947F-C46F4AEE8040}" srcOrd="1" destOrd="0" presId="urn:microsoft.com/office/officeart/2005/8/layout/process2"/>
    <dgm:cxn modelId="{39BA9258-9FDF-4F9A-85EB-628974F6E84C}" type="presOf" srcId="{A533E098-DD99-4FC9-920C-EF9C4837345D}" destId="{E2D3310E-C10C-4F3F-9BAD-2B1DB1CC101D}" srcOrd="0" destOrd="0" presId="urn:microsoft.com/office/officeart/2005/8/layout/process2"/>
    <dgm:cxn modelId="{0739E88A-10EC-4B12-AB00-A3E3055DADB9}" type="presOf" srcId="{A533E098-DD99-4FC9-920C-EF9C4837345D}" destId="{1FB5A8A0-DE01-4BFA-9B7C-636D386C49F6}" srcOrd="1" destOrd="0" presId="urn:microsoft.com/office/officeart/2005/8/layout/process2"/>
    <dgm:cxn modelId="{515FD728-D8A6-4343-867F-A9CF322D5EFF}" type="presOf" srcId="{59CBE8FF-2C08-46BD-A465-DB72ABE63A70}" destId="{E538377B-E760-4AE5-8623-CB75CDB3C213}" srcOrd="0" destOrd="0" presId="urn:microsoft.com/office/officeart/2005/8/layout/process2"/>
    <dgm:cxn modelId="{7B9EFDC0-F094-4EE2-832A-5A54224F9BBA}" type="presOf" srcId="{938FD330-77C1-419E-89A7-EDDA9B6E1902}" destId="{4C1EB37F-4F54-439A-B913-78D32155D241}" srcOrd="0" destOrd="0" presId="urn:microsoft.com/office/officeart/2005/8/layout/process2"/>
    <dgm:cxn modelId="{BC95A668-6C4A-4B25-BA12-394F52B107FE}" srcId="{043F06FA-016C-4D81-9E56-B0F4AECA89A3}" destId="{14B9EEAB-8656-4F52-90A0-6DE7419ACB8A}" srcOrd="4" destOrd="0" parTransId="{7CB485CE-3363-4A57-B06B-C6EC52358A71}" sibTransId="{17CAF792-82DE-49AC-87AF-C2BEA5FF6F1E}"/>
    <dgm:cxn modelId="{DC26696E-F43A-4FA8-8345-24BEF4A33D7B}" type="presOf" srcId="{14B9EEAB-8656-4F52-90A0-6DE7419ACB8A}" destId="{1407C518-5514-42D6-8C11-8A67B1EC4C56}" srcOrd="0" destOrd="0" presId="urn:microsoft.com/office/officeart/2005/8/layout/process2"/>
    <dgm:cxn modelId="{20CFA08F-FD84-46F8-9721-3E6D1A79BD8B}" type="presOf" srcId="{91AA86AB-346C-4475-8649-3A30CAA3061C}" destId="{0ADAAA97-76E5-4036-8209-CBD3AD331396}" srcOrd="0" destOrd="0" presId="urn:microsoft.com/office/officeart/2005/8/layout/process2"/>
    <dgm:cxn modelId="{96A99617-8391-4738-8A0A-1928FD9ABEA8}" type="presOf" srcId="{91AA86AB-346C-4475-8649-3A30CAA3061C}" destId="{3ACCD2D3-FDB5-47AD-A62F-94851972C1E7}" srcOrd="1" destOrd="0" presId="urn:microsoft.com/office/officeart/2005/8/layout/process2"/>
    <dgm:cxn modelId="{4C9A284E-7145-42AD-9A71-D97FB4CE8BDA}" srcId="{043F06FA-016C-4D81-9E56-B0F4AECA89A3}" destId="{314D2103-B3D9-4E9D-994D-343716993192}" srcOrd="2" destOrd="0" parTransId="{B0423B83-5BB3-43E5-86CE-FA6B46066A6D}" sibTransId="{90522B16-AB03-416B-A396-D1A4208EC270}"/>
    <dgm:cxn modelId="{9C6ED60F-0AC9-45B3-AA07-B1CB4255B70A}" type="presParOf" srcId="{A8D2E525-1BE4-4DE7-BFD4-55C6EBD92403}" destId="{E538377B-E760-4AE5-8623-CB75CDB3C213}" srcOrd="0" destOrd="0" presId="urn:microsoft.com/office/officeart/2005/8/layout/process2"/>
    <dgm:cxn modelId="{B53FEFFC-85C6-48D1-91BA-A9DB6702367E}" type="presParOf" srcId="{A8D2E525-1BE4-4DE7-BFD4-55C6EBD92403}" destId="{0ADAAA97-76E5-4036-8209-CBD3AD331396}" srcOrd="1" destOrd="0" presId="urn:microsoft.com/office/officeart/2005/8/layout/process2"/>
    <dgm:cxn modelId="{9443BA0B-C620-44FB-BA75-D6229C1365E7}" type="presParOf" srcId="{0ADAAA97-76E5-4036-8209-CBD3AD331396}" destId="{3ACCD2D3-FDB5-47AD-A62F-94851972C1E7}" srcOrd="0" destOrd="0" presId="urn:microsoft.com/office/officeart/2005/8/layout/process2"/>
    <dgm:cxn modelId="{09572E5D-7141-4070-A310-A634A0F1B314}" type="presParOf" srcId="{A8D2E525-1BE4-4DE7-BFD4-55C6EBD92403}" destId="{41AB6559-EE93-4EB4-B861-B55433E5E592}" srcOrd="2" destOrd="0" presId="urn:microsoft.com/office/officeart/2005/8/layout/process2"/>
    <dgm:cxn modelId="{1576DF4F-2080-45D1-89C6-BD4CBC0F39FF}" type="presParOf" srcId="{A8D2E525-1BE4-4DE7-BFD4-55C6EBD92403}" destId="{E2D3310E-C10C-4F3F-9BAD-2B1DB1CC101D}" srcOrd="3" destOrd="0" presId="urn:microsoft.com/office/officeart/2005/8/layout/process2"/>
    <dgm:cxn modelId="{62F91C61-82BD-47E5-9374-D093FDC72BD1}" type="presParOf" srcId="{E2D3310E-C10C-4F3F-9BAD-2B1DB1CC101D}" destId="{1FB5A8A0-DE01-4BFA-9B7C-636D386C49F6}" srcOrd="0" destOrd="0" presId="urn:microsoft.com/office/officeart/2005/8/layout/process2"/>
    <dgm:cxn modelId="{06089FD7-43A6-48B4-B6FA-BD58CE55945B}" type="presParOf" srcId="{A8D2E525-1BE4-4DE7-BFD4-55C6EBD92403}" destId="{8468E524-DE59-4044-8D64-4E3A2CFE55D4}" srcOrd="4" destOrd="0" presId="urn:microsoft.com/office/officeart/2005/8/layout/process2"/>
    <dgm:cxn modelId="{B0B8DD1C-6E81-438F-BBC2-63B62257A5AD}" type="presParOf" srcId="{A8D2E525-1BE4-4DE7-BFD4-55C6EBD92403}" destId="{002DE323-02D9-4960-8A24-764B68931CB0}" srcOrd="5" destOrd="0" presId="urn:microsoft.com/office/officeart/2005/8/layout/process2"/>
    <dgm:cxn modelId="{1419E2AA-AFB6-4607-8460-ECB3E3A47756}" type="presParOf" srcId="{002DE323-02D9-4960-8A24-764B68931CB0}" destId="{D57477A5-829C-4C19-947F-C46F4AEE8040}" srcOrd="0" destOrd="0" presId="urn:microsoft.com/office/officeart/2005/8/layout/process2"/>
    <dgm:cxn modelId="{F83FDBB5-C579-4CC1-B614-A7BE10BE2452}" type="presParOf" srcId="{A8D2E525-1BE4-4DE7-BFD4-55C6EBD92403}" destId="{DA231548-0ADE-4283-A7A0-E8149DD7703D}" srcOrd="6" destOrd="0" presId="urn:microsoft.com/office/officeart/2005/8/layout/process2"/>
    <dgm:cxn modelId="{378D9304-42EC-4AE9-979C-79FC79F0E5E1}" type="presParOf" srcId="{A8D2E525-1BE4-4DE7-BFD4-55C6EBD92403}" destId="{4C1EB37F-4F54-439A-B913-78D32155D241}" srcOrd="7" destOrd="0" presId="urn:microsoft.com/office/officeart/2005/8/layout/process2"/>
    <dgm:cxn modelId="{49F2D3B1-EE0E-45F1-A9ED-9564E6C4713F}" type="presParOf" srcId="{4C1EB37F-4F54-439A-B913-78D32155D241}" destId="{BA4BB99F-E1C9-454E-A0EE-C71DC075F8AA}" srcOrd="0" destOrd="0" presId="urn:microsoft.com/office/officeart/2005/8/layout/process2"/>
    <dgm:cxn modelId="{0390057A-B4AF-43A7-8090-9D2EBDF65416}" type="presParOf" srcId="{A8D2E525-1BE4-4DE7-BFD4-55C6EBD92403}" destId="{1407C518-5514-42D6-8C11-8A67B1EC4C56}" srcOrd="8" destOrd="0" presId="urn:microsoft.com/office/officeart/2005/8/layout/process2"/>
  </dgm:cxnLst>
  <dgm:bg>
    <a:noFill/>
  </dgm:bg>
  <dgm:whole/>
</dgm:dataModel>
</file>

<file path=ppt/diagrams/data11.xml><?xml version="1.0" encoding="utf-8"?>
<dgm:dataModel xmlns:dgm="http://schemas.openxmlformats.org/drawingml/2006/diagram" xmlns:a="http://schemas.openxmlformats.org/drawingml/2006/main">
  <dgm:ptLst>
    <dgm:pt modelId="{059D0330-282E-4E57-ADE9-463242535BF3}" type="doc">
      <dgm:prSet loTypeId="urn:microsoft.com/office/officeart/2005/8/layout/list1" loCatId="list" qsTypeId="urn:microsoft.com/office/officeart/2005/8/quickstyle/simple3" qsCatId="simple" csTypeId="urn:microsoft.com/office/officeart/2005/8/colors/accent3_4" csCatId="accent3" phldr="1"/>
      <dgm:spPr/>
      <dgm:t>
        <a:bodyPr/>
        <a:lstStyle/>
        <a:p>
          <a:endParaRPr lang="en-US"/>
        </a:p>
      </dgm:t>
    </dgm:pt>
    <dgm:pt modelId="{530E3951-957D-45A4-ABBC-3F5F37FA67BB}">
      <dgm:prSet custT="1"/>
      <dgm:spPr/>
      <dgm:t>
        <a:bodyPr/>
        <a:lstStyle/>
        <a:p>
          <a:r>
            <a:rPr lang="mn-MN" sz="1200" b="0" u="none" dirty="0" smtClean="0">
              <a:latin typeface="Times New Roman" pitchFamily="18" charset="0"/>
              <a:cs typeface="Times New Roman" pitchFamily="18" charset="0"/>
            </a:rPr>
            <a:t>Хорт хавдрын хөнгөвчлөх тусламж, үйлчилгээ;</a:t>
          </a:r>
          <a:endParaRPr lang="en-US" sz="1200" b="0" u="none" dirty="0">
            <a:latin typeface="Times New Roman" pitchFamily="18" charset="0"/>
            <a:cs typeface="Times New Roman" pitchFamily="18" charset="0"/>
          </a:endParaRPr>
        </a:p>
      </dgm:t>
    </dgm:pt>
    <dgm:pt modelId="{955ED697-6000-4537-AB0B-BA6505155CD9}" type="parTrans" cxnId="{D8565780-0EDB-4AFC-A332-836E942D6A3A}">
      <dgm:prSet/>
      <dgm:spPr/>
      <dgm:t>
        <a:bodyPr/>
        <a:lstStyle/>
        <a:p>
          <a:endParaRPr lang="en-US" sz="1200" b="0">
            <a:solidFill>
              <a:schemeClr val="tx1"/>
            </a:solidFill>
            <a:latin typeface="+mj-lt"/>
          </a:endParaRPr>
        </a:p>
      </dgm:t>
    </dgm:pt>
    <dgm:pt modelId="{D9B19922-4030-4A0F-93AA-4A770738A330}" type="sibTrans" cxnId="{D8565780-0EDB-4AFC-A332-836E942D6A3A}">
      <dgm:prSet/>
      <dgm:spPr/>
      <dgm:t>
        <a:bodyPr/>
        <a:lstStyle/>
        <a:p>
          <a:endParaRPr lang="en-US" sz="1200" b="0">
            <a:solidFill>
              <a:schemeClr val="tx1"/>
            </a:solidFill>
            <a:latin typeface="+mj-lt"/>
          </a:endParaRPr>
        </a:p>
      </dgm:t>
    </dgm:pt>
    <dgm:pt modelId="{A7D4BA6C-1851-461B-A7C2-069E05974F7D}">
      <dgm:prSet custT="1"/>
      <dgm:spPr/>
      <dgm:t>
        <a:bodyPr/>
        <a:lstStyle/>
        <a:p>
          <a:r>
            <a:rPr lang="en-US" sz="1200" b="0" dirty="0" err="1" smtClean="0">
              <a:latin typeface="Times New Roman" pitchFamily="18" charset="0"/>
              <a:cs typeface="Times New Roman" pitchFamily="18" charset="0"/>
            </a:rPr>
            <a:t>Өндөр</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өртөгтэй</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зарим</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тусламж</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үйлчилгээ</a:t>
          </a:r>
          <a:r>
            <a:rPr lang="mn-MN" sz="1200" b="0" dirty="0" smtClean="0">
              <a:latin typeface="Times New Roman" pitchFamily="18" charset="0"/>
              <a:cs typeface="Times New Roman" pitchFamily="18" charset="0"/>
            </a:rPr>
            <a:t>, шаардлагатай эмнэлгийн хэрэгсэл</a:t>
          </a:r>
          <a:r>
            <a:rPr lang="en-US" sz="1200" b="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dgm:t>
    </dgm:pt>
    <dgm:pt modelId="{5CA816F8-B7EE-4536-99D5-0AF6473785C1}" type="parTrans" cxnId="{5E87D8FD-A99E-48CD-92F6-7AE988EF9789}">
      <dgm:prSet/>
      <dgm:spPr/>
      <dgm:t>
        <a:bodyPr/>
        <a:lstStyle/>
        <a:p>
          <a:endParaRPr lang="en-US" sz="1200" b="0">
            <a:solidFill>
              <a:schemeClr val="tx1"/>
            </a:solidFill>
            <a:latin typeface="+mj-lt"/>
          </a:endParaRPr>
        </a:p>
      </dgm:t>
    </dgm:pt>
    <dgm:pt modelId="{5236EE18-7697-4CA5-8E50-58D1D2373CF7}" type="sibTrans" cxnId="{5E87D8FD-A99E-48CD-92F6-7AE988EF9789}">
      <dgm:prSet/>
      <dgm:spPr/>
      <dgm:t>
        <a:bodyPr/>
        <a:lstStyle/>
        <a:p>
          <a:endParaRPr lang="en-US" sz="1200" b="0">
            <a:solidFill>
              <a:schemeClr val="tx1"/>
            </a:solidFill>
            <a:latin typeface="+mj-lt"/>
          </a:endParaRPr>
        </a:p>
      </dgm:t>
    </dgm:pt>
    <dgm:pt modelId="{F121A5E8-4AAC-44C1-89EC-8832F0585931}">
      <dgm:prSet custT="1"/>
      <dgm:spPr/>
      <dgm:t>
        <a:bodyPr/>
        <a:lstStyle/>
        <a:p>
          <a:r>
            <a:rPr lang="mn-MN" sz="1200" b="0" dirty="0" smtClean="0">
              <a:latin typeface="Times New Roman" pitchFamily="18" charset="0"/>
              <a:cs typeface="Times New Roman" pitchFamily="18" charset="0"/>
            </a:rPr>
            <a:t>Аймаг, дүүргийн амбулаторийн төрөлжсөн мэргэжлийн эмчийн бичсэн жороор олгох эмийн үнийн хөнгөлөлт</a:t>
          </a:r>
          <a:r>
            <a:rPr lang="en-US" sz="1200" b="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dgm:t>
    </dgm:pt>
    <dgm:pt modelId="{ACBCC56D-57CC-4444-A70C-99966E0D838A}" type="parTrans" cxnId="{0C61E69F-0284-4E93-AFE1-286F237057FE}">
      <dgm:prSet/>
      <dgm:spPr/>
      <dgm:t>
        <a:bodyPr/>
        <a:lstStyle/>
        <a:p>
          <a:endParaRPr lang="en-US" sz="1200" b="0">
            <a:solidFill>
              <a:schemeClr val="tx1"/>
            </a:solidFill>
            <a:latin typeface="+mj-lt"/>
          </a:endParaRPr>
        </a:p>
      </dgm:t>
    </dgm:pt>
    <dgm:pt modelId="{A2DEFD61-8932-4964-AD0A-05BB5981FE8C}" type="sibTrans" cxnId="{0C61E69F-0284-4E93-AFE1-286F237057FE}">
      <dgm:prSet/>
      <dgm:spPr/>
      <dgm:t>
        <a:bodyPr/>
        <a:lstStyle/>
        <a:p>
          <a:endParaRPr lang="en-US" sz="1200" b="0">
            <a:solidFill>
              <a:schemeClr val="tx1"/>
            </a:solidFill>
            <a:latin typeface="+mj-lt"/>
          </a:endParaRPr>
        </a:p>
      </dgm:t>
    </dgm:pt>
    <dgm:pt modelId="{36C6EBCC-FD6C-44E6-8E82-2DDE1DF2AAAC}">
      <dgm:prSet custT="1"/>
      <dgm:spPr/>
      <dgm:t>
        <a:bodyPr/>
        <a:lstStyle/>
        <a:p>
          <a:r>
            <a:rPr lang="en-US" sz="1200" b="0" dirty="0" err="1" smtClean="0">
              <a:latin typeface="Times New Roman" pitchFamily="18" charset="0"/>
              <a:cs typeface="Times New Roman" pitchFamily="18" charset="0"/>
            </a:rPr>
            <a:t>Зарим</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төрлийн</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хиймэл</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цорго</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сэргээн</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засах</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зориулалтаар</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хийгдэх</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протез</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ортопедийн</a:t>
          </a:r>
          <a:r>
            <a:rPr lang="en-US" sz="1200" b="0" dirty="0" smtClean="0">
              <a:latin typeface="Times New Roman" pitchFamily="18" charset="0"/>
              <a:cs typeface="Times New Roman" pitchFamily="18" charset="0"/>
            </a:rPr>
            <a:t> </a:t>
          </a:r>
          <a:r>
            <a:rPr lang="en-US" sz="1200" b="0" dirty="0" err="1" smtClean="0">
              <a:latin typeface="Times New Roman" pitchFamily="18" charset="0"/>
              <a:cs typeface="Times New Roman" pitchFamily="18" charset="0"/>
            </a:rPr>
            <a:t>хэрэгсэл</a:t>
          </a:r>
          <a:r>
            <a:rPr lang="en-US" sz="1200" b="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dgm:t>
    </dgm:pt>
    <dgm:pt modelId="{16E00DA8-5833-4BB9-A6DE-D67A6698E8E0}" type="parTrans" cxnId="{228A4367-05E5-4760-AF46-8A0CE1CFF3BC}">
      <dgm:prSet/>
      <dgm:spPr/>
      <dgm:t>
        <a:bodyPr/>
        <a:lstStyle/>
        <a:p>
          <a:endParaRPr lang="en-US" sz="1200" b="0">
            <a:solidFill>
              <a:schemeClr val="tx1"/>
            </a:solidFill>
            <a:latin typeface="+mj-lt"/>
          </a:endParaRPr>
        </a:p>
      </dgm:t>
    </dgm:pt>
    <dgm:pt modelId="{3946B62F-9F39-451B-A99A-4A23DDDB0AA9}" type="sibTrans" cxnId="{228A4367-05E5-4760-AF46-8A0CE1CFF3BC}">
      <dgm:prSet/>
      <dgm:spPr/>
      <dgm:t>
        <a:bodyPr/>
        <a:lstStyle/>
        <a:p>
          <a:endParaRPr lang="en-US" sz="1200" b="0">
            <a:solidFill>
              <a:schemeClr val="tx1"/>
            </a:solidFill>
            <a:latin typeface="+mj-lt"/>
          </a:endParaRPr>
        </a:p>
      </dgm:t>
    </dgm:pt>
    <dgm:pt modelId="{8396852E-70DF-4616-B283-D9D0884BB5D8}">
      <dgm:prSet custT="1"/>
      <dgm:spPr/>
      <dgm:t>
        <a:bodyPr/>
        <a:lstStyle/>
        <a:p>
          <a:r>
            <a:rPr lang="mn-MN" sz="1200" b="0" dirty="0" smtClean="0">
              <a:latin typeface="Times New Roman" pitchFamily="18" charset="0"/>
              <a:cs typeface="Times New Roman" pitchFamily="18" charset="0"/>
            </a:rPr>
            <a:t>Өрх, сум, тосгоны эрүүл мэндийн төвөөс үзүүлэх зарим сэргээн засах үйлчилгээ, гэрээр үзүүлэх тусламж, үйлчилгээ, өдрийн эмчилгээ, асаргаа, сувилгаа, оношлогоо, шинжилгээ</a:t>
          </a:r>
          <a:r>
            <a:rPr lang="en-US" sz="1200" b="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dgm:t>
    </dgm:pt>
    <dgm:pt modelId="{E9041C46-A208-4CB6-9E75-CF28A33306B5}" type="parTrans" cxnId="{ACE843A2-0735-4308-AF1C-467C79D8A729}">
      <dgm:prSet/>
      <dgm:spPr/>
      <dgm:t>
        <a:bodyPr/>
        <a:lstStyle/>
        <a:p>
          <a:endParaRPr lang="en-US" sz="1200" b="0">
            <a:solidFill>
              <a:schemeClr val="tx1"/>
            </a:solidFill>
            <a:latin typeface="+mj-lt"/>
          </a:endParaRPr>
        </a:p>
      </dgm:t>
    </dgm:pt>
    <dgm:pt modelId="{0C22517E-71C7-44AD-9979-71E967E1ADB7}" type="sibTrans" cxnId="{ACE843A2-0735-4308-AF1C-467C79D8A729}">
      <dgm:prSet/>
      <dgm:spPr/>
      <dgm:t>
        <a:bodyPr/>
        <a:lstStyle/>
        <a:p>
          <a:endParaRPr lang="en-US" sz="1200" b="0">
            <a:solidFill>
              <a:schemeClr val="tx1"/>
            </a:solidFill>
            <a:latin typeface="+mj-lt"/>
          </a:endParaRPr>
        </a:p>
      </dgm:t>
    </dgm:pt>
    <dgm:pt modelId="{11EF8981-E96F-49D6-B835-4D8E22847783}">
      <dgm:prSet custT="1"/>
      <dgm:spPr/>
      <dgm:t>
        <a:bodyPr/>
        <a:lstStyle/>
        <a:p>
          <a:r>
            <a:rPr lang="mn-MN" sz="1200" b="0" dirty="0" smtClean="0">
              <a:latin typeface="Times New Roman" pitchFamily="18" charset="0"/>
              <a:cs typeface="Times New Roman" pitchFamily="18" charset="0"/>
            </a:rPr>
            <a:t>Хорт хавдрын хими болон туяаны өдрийн эмчилгээ</a:t>
          </a:r>
          <a:r>
            <a:rPr lang="en-US" sz="1200" b="0" dirty="0" smtClean="0">
              <a:latin typeface="Times New Roman" pitchFamily="18" charset="0"/>
              <a:cs typeface="Times New Roman" pitchFamily="18" charset="0"/>
            </a:rPr>
            <a:t>;</a:t>
          </a:r>
          <a:endParaRPr lang="en-US" sz="1200" b="0" dirty="0">
            <a:latin typeface="Times New Roman" pitchFamily="18" charset="0"/>
            <a:cs typeface="Times New Roman" pitchFamily="18" charset="0"/>
          </a:endParaRPr>
        </a:p>
      </dgm:t>
    </dgm:pt>
    <dgm:pt modelId="{F427D044-B5DB-4C8D-B349-A9918EA6C73A}" type="parTrans" cxnId="{7AE105ED-ACA5-4BC4-96C1-189D689AF861}">
      <dgm:prSet/>
      <dgm:spPr/>
      <dgm:t>
        <a:bodyPr/>
        <a:lstStyle/>
        <a:p>
          <a:endParaRPr lang="en-US" sz="1200" b="0">
            <a:solidFill>
              <a:schemeClr val="tx1"/>
            </a:solidFill>
            <a:latin typeface="+mj-lt"/>
          </a:endParaRPr>
        </a:p>
      </dgm:t>
    </dgm:pt>
    <dgm:pt modelId="{45F1DAD5-4C57-41E6-B108-0A326E247F1E}" type="sibTrans" cxnId="{7AE105ED-ACA5-4BC4-96C1-189D689AF861}">
      <dgm:prSet/>
      <dgm:spPr/>
      <dgm:t>
        <a:bodyPr/>
        <a:lstStyle/>
        <a:p>
          <a:endParaRPr lang="en-US" sz="1200" b="0">
            <a:solidFill>
              <a:schemeClr val="tx1"/>
            </a:solidFill>
            <a:latin typeface="+mj-lt"/>
          </a:endParaRPr>
        </a:p>
      </dgm:t>
    </dgm:pt>
    <dgm:pt modelId="{9355E3B0-C378-4E9C-8286-1474A0DCF5B8}">
      <dgm:prSet custT="1"/>
      <dgm:spPr/>
      <dgm:t>
        <a:bodyPr/>
        <a:lstStyle/>
        <a:p>
          <a:r>
            <a:rPr lang="mn-MN" sz="1200" b="0" u="none" dirty="0" smtClean="0">
              <a:latin typeface="Times New Roman" pitchFamily="18" charset="0"/>
              <a:cs typeface="Times New Roman" pitchFamily="18" charset="0"/>
            </a:rPr>
            <a:t>Жирэмсний 37 долоо хоногоос өмнөх ба төрсний дараах үеийн хавсарсан эмгэгийн эмчилгээ</a:t>
          </a:r>
          <a:endParaRPr lang="en-US" sz="1200" b="0" u="none" dirty="0">
            <a:latin typeface="Times New Roman" pitchFamily="18" charset="0"/>
            <a:cs typeface="Times New Roman" pitchFamily="18" charset="0"/>
          </a:endParaRPr>
        </a:p>
      </dgm:t>
    </dgm:pt>
    <dgm:pt modelId="{68D3C730-B58B-47EB-B066-73B92BBEF714}" type="parTrans" cxnId="{5B0E0AD6-31FA-4227-B764-17D8711A8493}">
      <dgm:prSet/>
      <dgm:spPr/>
      <dgm:t>
        <a:bodyPr/>
        <a:lstStyle/>
        <a:p>
          <a:endParaRPr lang="en-US" sz="1200" b="0">
            <a:solidFill>
              <a:schemeClr val="tx1"/>
            </a:solidFill>
            <a:latin typeface="+mj-lt"/>
          </a:endParaRPr>
        </a:p>
      </dgm:t>
    </dgm:pt>
    <dgm:pt modelId="{02B0AB10-9707-43FB-9833-7BE06B8C7CB3}" type="sibTrans" cxnId="{5B0E0AD6-31FA-4227-B764-17D8711A8493}">
      <dgm:prSet/>
      <dgm:spPr/>
      <dgm:t>
        <a:bodyPr/>
        <a:lstStyle/>
        <a:p>
          <a:endParaRPr lang="en-US" sz="1200" b="0">
            <a:solidFill>
              <a:schemeClr val="tx1"/>
            </a:solidFill>
            <a:latin typeface="+mj-lt"/>
          </a:endParaRPr>
        </a:p>
      </dgm:t>
    </dgm:pt>
    <dgm:pt modelId="{F124DEF9-AA8E-47A0-BD89-EBB03FE62B61}" type="pres">
      <dgm:prSet presAssocID="{059D0330-282E-4E57-ADE9-463242535BF3}" presName="linear" presStyleCnt="0">
        <dgm:presLayoutVars>
          <dgm:dir/>
          <dgm:animLvl val="lvl"/>
          <dgm:resizeHandles val="exact"/>
        </dgm:presLayoutVars>
      </dgm:prSet>
      <dgm:spPr/>
      <dgm:t>
        <a:bodyPr/>
        <a:lstStyle/>
        <a:p>
          <a:endParaRPr lang="en-US"/>
        </a:p>
      </dgm:t>
    </dgm:pt>
    <dgm:pt modelId="{CE55B70A-E262-4D64-A08C-67B6DBEF7838}" type="pres">
      <dgm:prSet presAssocID="{530E3951-957D-45A4-ABBC-3F5F37FA67BB}" presName="parentLin" presStyleCnt="0"/>
      <dgm:spPr/>
      <dgm:t>
        <a:bodyPr/>
        <a:lstStyle/>
        <a:p>
          <a:endParaRPr lang="en-US"/>
        </a:p>
      </dgm:t>
    </dgm:pt>
    <dgm:pt modelId="{1344472E-1C5B-4DA1-8360-E13FFE2A84D1}" type="pres">
      <dgm:prSet presAssocID="{530E3951-957D-45A4-ABBC-3F5F37FA67BB}" presName="parentLeftMargin" presStyleLbl="node1" presStyleIdx="0" presStyleCnt="7"/>
      <dgm:spPr/>
      <dgm:t>
        <a:bodyPr/>
        <a:lstStyle/>
        <a:p>
          <a:endParaRPr lang="en-US"/>
        </a:p>
      </dgm:t>
    </dgm:pt>
    <dgm:pt modelId="{5A35989B-5FC0-4A37-A858-ED861BD26337}" type="pres">
      <dgm:prSet presAssocID="{530E3951-957D-45A4-ABBC-3F5F37FA67BB}" presName="parentText" presStyleLbl="node1" presStyleIdx="0" presStyleCnt="7" custScaleX="117095" custScaleY="114947">
        <dgm:presLayoutVars>
          <dgm:chMax val="0"/>
          <dgm:bulletEnabled val="1"/>
        </dgm:presLayoutVars>
      </dgm:prSet>
      <dgm:spPr/>
      <dgm:t>
        <a:bodyPr/>
        <a:lstStyle/>
        <a:p>
          <a:endParaRPr lang="en-US"/>
        </a:p>
      </dgm:t>
    </dgm:pt>
    <dgm:pt modelId="{1007CA1D-48BF-4325-A761-993A4ABEFA8F}" type="pres">
      <dgm:prSet presAssocID="{530E3951-957D-45A4-ABBC-3F5F37FA67BB}" presName="negativeSpace" presStyleCnt="0"/>
      <dgm:spPr/>
      <dgm:t>
        <a:bodyPr/>
        <a:lstStyle/>
        <a:p>
          <a:endParaRPr lang="en-US"/>
        </a:p>
      </dgm:t>
    </dgm:pt>
    <dgm:pt modelId="{9CFE7C61-DFFD-48C6-A8F9-D6BD857BA36A}" type="pres">
      <dgm:prSet presAssocID="{530E3951-957D-45A4-ABBC-3F5F37FA67BB}" presName="childText" presStyleLbl="conFgAcc1" presStyleIdx="0" presStyleCnt="7">
        <dgm:presLayoutVars>
          <dgm:bulletEnabled val="1"/>
        </dgm:presLayoutVars>
      </dgm:prSet>
      <dgm:spPr/>
      <dgm:t>
        <a:bodyPr/>
        <a:lstStyle/>
        <a:p>
          <a:endParaRPr lang="en-US"/>
        </a:p>
      </dgm:t>
    </dgm:pt>
    <dgm:pt modelId="{A9381A77-966D-47B1-8A52-DA846588AA2D}" type="pres">
      <dgm:prSet presAssocID="{D9B19922-4030-4A0F-93AA-4A770738A330}" presName="spaceBetweenRectangles" presStyleCnt="0"/>
      <dgm:spPr/>
      <dgm:t>
        <a:bodyPr/>
        <a:lstStyle/>
        <a:p>
          <a:endParaRPr lang="en-US"/>
        </a:p>
      </dgm:t>
    </dgm:pt>
    <dgm:pt modelId="{37EF363B-13AF-43F1-9C55-EBDA672CD717}" type="pres">
      <dgm:prSet presAssocID="{A7D4BA6C-1851-461B-A7C2-069E05974F7D}" presName="parentLin" presStyleCnt="0"/>
      <dgm:spPr/>
      <dgm:t>
        <a:bodyPr/>
        <a:lstStyle/>
        <a:p>
          <a:endParaRPr lang="en-US"/>
        </a:p>
      </dgm:t>
    </dgm:pt>
    <dgm:pt modelId="{5D869E26-F704-49E2-B9D4-9387C64C1BCC}" type="pres">
      <dgm:prSet presAssocID="{A7D4BA6C-1851-461B-A7C2-069E05974F7D}" presName="parentLeftMargin" presStyleLbl="node1" presStyleIdx="0" presStyleCnt="7"/>
      <dgm:spPr/>
      <dgm:t>
        <a:bodyPr/>
        <a:lstStyle/>
        <a:p>
          <a:endParaRPr lang="en-US"/>
        </a:p>
      </dgm:t>
    </dgm:pt>
    <dgm:pt modelId="{AF621313-C5B4-44D7-A1C7-F613F5ED8DD6}" type="pres">
      <dgm:prSet presAssocID="{A7D4BA6C-1851-461B-A7C2-069E05974F7D}" presName="parentText" presStyleLbl="node1" presStyleIdx="1" presStyleCnt="7" custScaleX="117095" custScaleY="114947">
        <dgm:presLayoutVars>
          <dgm:chMax val="0"/>
          <dgm:bulletEnabled val="1"/>
        </dgm:presLayoutVars>
      </dgm:prSet>
      <dgm:spPr/>
      <dgm:t>
        <a:bodyPr/>
        <a:lstStyle/>
        <a:p>
          <a:endParaRPr lang="en-US"/>
        </a:p>
      </dgm:t>
    </dgm:pt>
    <dgm:pt modelId="{5AE7FADC-EE04-4236-9601-E1BB4D1F4DB9}" type="pres">
      <dgm:prSet presAssocID="{A7D4BA6C-1851-461B-A7C2-069E05974F7D}" presName="negativeSpace" presStyleCnt="0"/>
      <dgm:spPr/>
      <dgm:t>
        <a:bodyPr/>
        <a:lstStyle/>
        <a:p>
          <a:endParaRPr lang="en-US"/>
        </a:p>
      </dgm:t>
    </dgm:pt>
    <dgm:pt modelId="{BAAE62A3-BB5E-40FB-B9E1-271E37F01754}" type="pres">
      <dgm:prSet presAssocID="{A7D4BA6C-1851-461B-A7C2-069E05974F7D}" presName="childText" presStyleLbl="conFgAcc1" presStyleIdx="1" presStyleCnt="7">
        <dgm:presLayoutVars>
          <dgm:bulletEnabled val="1"/>
        </dgm:presLayoutVars>
      </dgm:prSet>
      <dgm:spPr/>
      <dgm:t>
        <a:bodyPr/>
        <a:lstStyle/>
        <a:p>
          <a:endParaRPr lang="en-US"/>
        </a:p>
      </dgm:t>
    </dgm:pt>
    <dgm:pt modelId="{CC2A1197-3B39-44D3-B8F1-219B39992BCC}" type="pres">
      <dgm:prSet presAssocID="{5236EE18-7697-4CA5-8E50-58D1D2373CF7}" presName="spaceBetweenRectangles" presStyleCnt="0"/>
      <dgm:spPr/>
      <dgm:t>
        <a:bodyPr/>
        <a:lstStyle/>
        <a:p>
          <a:endParaRPr lang="en-US"/>
        </a:p>
      </dgm:t>
    </dgm:pt>
    <dgm:pt modelId="{E8482107-0FF9-43FD-89C2-360329910E75}" type="pres">
      <dgm:prSet presAssocID="{F121A5E8-4AAC-44C1-89EC-8832F0585931}" presName="parentLin" presStyleCnt="0"/>
      <dgm:spPr/>
      <dgm:t>
        <a:bodyPr/>
        <a:lstStyle/>
        <a:p>
          <a:endParaRPr lang="en-US"/>
        </a:p>
      </dgm:t>
    </dgm:pt>
    <dgm:pt modelId="{310FB950-518F-4719-8122-CD78E3CAC2DD}" type="pres">
      <dgm:prSet presAssocID="{F121A5E8-4AAC-44C1-89EC-8832F0585931}" presName="parentLeftMargin" presStyleLbl="node1" presStyleIdx="1" presStyleCnt="7"/>
      <dgm:spPr/>
      <dgm:t>
        <a:bodyPr/>
        <a:lstStyle/>
        <a:p>
          <a:endParaRPr lang="en-US"/>
        </a:p>
      </dgm:t>
    </dgm:pt>
    <dgm:pt modelId="{EDF9D58A-623E-4AA8-B577-39E3AAC4955D}" type="pres">
      <dgm:prSet presAssocID="{F121A5E8-4AAC-44C1-89EC-8832F0585931}" presName="parentText" presStyleLbl="node1" presStyleIdx="2" presStyleCnt="7" custScaleX="116943" custScaleY="130736">
        <dgm:presLayoutVars>
          <dgm:chMax val="0"/>
          <dgm:bulletEnabled val="1"/>
        </dgm:presLayoutVars>
      </dgm:prSet>
      <dgm:spPr/>
      <dgm:t>
        <a:bodyPr/>
        <a:lstStyle/>
        <a:p>
          <a:endParaRPr lang="en-US"/>
        </a:p>
      </dgm:t>
    </dgm:pt>
    <dgm:pt modelId="{783C0C03-B24C-4A50-B189-AE40007B6C8C}" type="pres">
      <dgm:prSet presAssocID="{F121A5E8-4AAC-44C1-89EC-8832F0585931}" presName="negativeSpace" presStyleCnt="0"/>
      <dgm:spPr/>
      <dgm:t>
        <a:bodyPr/>
        <a:lstStyle/>
        <a:p>
          <a:endParaRPr lang="en-US"/>
        </a:p>
      </dgm:t>
    </dgm:pt>
    <dgm:pt modelId="{834DBE53-19D6-42B5-B852-02B5609102B8}" type="pres">
      <dgm:prSet presAssocID="{F121A5E8-4AAC-44C1-89EC-8832F0585931}" presName="childText" presStyleLbl="conFgAcc1" presStyleIdx="2" presStyleCnt="7">
        <dgm:presLayoutVars>
          <dgm:bulletEnabled val="1"/>
        </dgm:presLayoutVars>
      </dgm:prSet>
      <dgm:spPr/>
      <dgm:t>
        <a:bodyPr/>
        <a:lstStyle/>
        <a:p>
          <a:endParaRPr lang="en-US"/>
        </a:p>
      </dgm:t>
    </dgm:pt>
    <dgm:pt modelId="{82A216B1-6F2C-42A6-A6A2-3E460EAF9A81}" type="pres">
      <dgm:prSet presAssocID="{A2DEFD61-8932-4964-AD0A-05BB5981FE8C}" presName="spaceBetweenRectangles" presStyleCnt="0"/>
      <dgm:spPr/>
      <dgm:t>
        <a:bodyPr/>
        <a:lstStyle/>
        <a:p>
          <a:endParaRPr lang="en-US"/>
        </a:p>
      </dgm:t>
    </dgm:pt>
    <dgm:pt modelId="{1A30D700-794A-46BB-812A-2636B88B4CE7}" type="pres">
      <dgm:prSet presAssocID="{36C6EBCC-FD6C-44E6-8E82-2DDE1DF2AAAC}" presName="parentLin" presStyleCnt="0"/>
      <dgm:spPr/>
      <dgm:t>
        <a:bodyPr/>
        <a:lstStyle/>
        <a:p>
          <a:endParaRPr lang="en-US"/>
        </a:p>
      </dgm:t>
    </dgm:pt>
    <dgm:pt modelId="{4FA3FE5C-CBA9-4E14-8404-43A7F1E06B00}" type="pres">
      <dgm:prSet presAssocID="{36C6EBCC-FD6C-44E6-8E82-2DDE1DF2AAAC}" presName="parentLeftMargin" presStyleLbl="node1" presStyleIdx="2" presStyleCnt="7"/>
      <dgm:spPr/>
      <dgm:t>
        <a:bodyPr/>
        <a:lstStyle/>
        <a:p>
          <a:endParaRPr lang="en-US"/>
        </a:p>
      </dgm:t>
    </dgm:pt>
    <dgm:pt modelId="{2A1DD193-209B-4219-803A-796D298390B8}" type="pres">
      <dgm:prSet presAssocID="{36C6EBCC-FD6C-44E6-8E82-2DDE1DF2AAAC}" presName="parentText" presStyleLbl="node1" presStyleIdx="3" presStyleCnt="7" custScaleX="118619" custScaleY="103911">
        <dgm:presLayoutVars>
          <dgm:chMax val="0"/>
          <dgm:bulletEnabled val="1"/>
        </dgm:presLayoutVars>
      </dgm:prSet>
      <dgm:spPr/>
      <dgm:t>
        <a:bodyPr/>
        <a:lstStyle/>
        <a:p>
          <a:endParaRPr lang="en-US"/>
        </a:p>
      </dgm:t>
    </dgm:pt>
    <dgm:pt modelId="{404D89BB-1570-4092-B968-EC2909A2B7B4}" type="pres">
      <dgm:prSet presAssocID="{36C6EBCC-FD6C-44E6-8E82-2DDE1DF2AAAC}" presName="negativeSpace" presStyleCnt="0"/>
      <dgm:spPr/>
      <dgm:t>
        <a:bodyPr/>
        <a:lstStyle/>
        <a:p>
          <a:endParaRPr lang="en-US"/>
        </a:p>
      </dgm:t>
    </dgm:pt>
    <dgm:pt modelId="{AAB8D364-EFA3-473E-8F03-82B34B168244}" type="pres">
      <dgm:prSet presAssocID="{36C6EBCC-FD6C-44E6-8E82-2DDE1DF2AAAC}" presName="childText" presStyleLbl="conFgAcc1" presStyleIdx="3" presStyleCnt="7">
        <dgm:presLayoutVars>
          <dgm:bulletEnabled val="1"/>
        </dgm:presLayoutVars>
      </dgm:prSet>
      <dgm:spPr/>
      <dgm:t>
        <a:bodyPr/>
        <a:lstStyle/>
        <a:p>
          <a:endParaRPr lang="en-US"/>
        </a:p>
      </dgm:t>
    </dgm:pt>
    <dgm:pt modelId="{8EE14612-2BB1-4E9C-86F0-563C74C1E4A0}" type="pres">
      <dgm:prSet presAssocID="{3946B62F-9F39-451B-A99A-4A23DDDB0AA9}" presName="spaceBetweenRectangles" presStyleCnt="0"/>
      <dgm:spPr/>
      <dgm:t>
        <a:bodyPr/>
        <a:lstStyle/>
        <a:p>
          <a:endParaRPr lang="en-US"/>
        </a:p>
      </dgm:t>
    </dgm:pt>
    <dgm:pt modelId="{604D2A52-F0A8-4EB5-BB8F-04D17EFF8648}" type="pres">
      <dgm:prSet presAssocID="{8396852E-70DF-4616-B283-D9D0884BB5D8}" presName="parentLin" presStyleCnt="0"/>
      <dgm:spPr/>
      <dgm:t>
        <a:bodyPr/>
        <a:lstStyle/>
        <a:p>
          <a:endParaRPr lang="en-US"/>
        </a:p>
      </dgm:t>
    </dgm:pt>
    <dgm:pt modelId="{4205A4C1-81DF-49BD-9B71-726A1D520D6D}" type="pres">
      <dgm:prSet presAssocID="{8396852E-70DF-4616-B283-D9D0884BB5D8}" presName="parentLeftMargin" presStyleLbl="node1" presStyleIdx="3" presStyleCnt="7"/>
      <dgm:spPr/>
      <dgm:t>
        <a:bodyPr/>
        <a:lstStyle/>
        <a:p>
          <a:endParaRPr lang="en-US"/>
        </a:p>
      </dgm:t>
    </dgm:pt>
    <dgm:pt modelId="{0D038CD9-ABB8-4F25-9F72-E5BD5AE589A4}" type="pres">
      <dgm:prSet presAssocID="{8396852E-70DF-4616-B283-D9D0884BB5D8}" presName="parentText" presStyleLbl="node1" presStyleIdx="4" presStyleCnt="7" custScaleX="118619" custScaleY="134426">
        <dgm:presLayoutVars>
          <dgm:chMax val="0"/>
          <dgm:bulletEnabled val="1"/>
        </dgm:presLayoutVars>
      </dgm:prSet>
      <dgm:spPr/>
      <dgm:t>
        <a:bodyPr/>
        <a:lstStyle/>
        <a:p>
          <a:endParaRPr lang="en-US"/>
        </a:p>
      </dgm:t>
    </dgm:pt>
    <dgm:pt modelId="{266F58A0-2513-4E0A-8D8A-DCF77FC29314}" type="pres">
      <dgm:prSet presAssocID="{8396852E-70DF-4616-B283-D9D0884BB5D8}" presName="negativeSpace" presStyleCnt="0"/>
      <dgm:spPr/>
      <dgm:t>
        <a:bodyPr/>
        <a:lstStyle/>
        <a:p>
          <a:endParaRPr lang="en-US"/>
        </a:p>
      </dgm:t>
    </dgm:pt>
    <dgm:pt modelId="{83130068-0711-4C51-90DB-58AD6A3D636B}" type="pres">
      <dgm:prSet presAssocID="{8396852E-70DF-4616-B283-D9D0884BB5D8}" presName="childText" presStyleLbl="conFgAcc1" presStyleIdx="4" presStyleCnt="7">
        <dgm:presLayoutVars>
          <dgm:bulletEnabled val="1"/>
        </dgm:presLayoutVars>
      </dgm:prSet>
      <dgm:spPr/>
      <dgm:t>
        <a:bodyPr/>
        <a:lstStyle/>
        <a:p>
          <a:endParaRPr lang="en-US"/>
        </a:p>
      </dgm:t>
    </dgm:pt>
    <dgm:pt modelId="{33379CE0-BC6F-4BF3-93B3-FA84BDC5DDA2}" type="pres">
      <dgm:prSet presAssocID="{0C22517E-71C7-44AD-9979-71E967E1ADB7}" presName="spaceBetweenRectangles" presStyleCnt="0"/>
      <dgm:spPr/>
      <dgm:t>
        <a:bodyPr/>
        <a:lstStyle/>
        <a:p>
          <a:endParaRPr lang="en-US"/>
        </a:p>
      </dgm:t>
    </dgm:pt>
    <dgm:pt modelId="{4F988028-D99A-45FD-8A01-E8321091F2C5}" type="pres">
      <dgm:prSet presAssocID="{11EF8981-E96F-49D6-B835-4D8E22847783}" presName="parentLin" presStyleCnt="0"/>
      <dgm:spPr/>
      <dgm:t>
        <a:bodyPr/>
        <a:lstStyle/>
        <a:p>
          <a:endParaRPr lang="en-US"/>
        </a:p>
      </dgm:t>
    </dgm:pt>
    <dgm:pt modelId="{5F702E37-3566-4833-BD88-B5175FCAF9AD}" type="pres">
      <dgm:prSet presAssocID="{11EF8981-E96F-49D6-B835-4D8E22847783}" presName="parentLeftMargin" presStyleLbl="node1" presStyleIdx="4" presStyleCnt="7"/>
      <dgm:spPr/>
      <dgm:t>
        <a:bodyPr/>
        <a:lstStyle/>
        <a:p>
          <a:endParaRPr lang="en-US"/>
        </a:p>
      </dgm:t>
    </dgm:pt>
    <dgm:pt modelId="{35CC8545-3595-43AE-8903-8886966D1E8D}" type="pres">
      <dgm:prSet presAssocID="{11EF8981-E96F-49D6-B835-4D8E22847783}" presName="parentText" presStyleLbl="node1" presStyleIdx="5" presStyleCnt="7" custScaleX="118619" custScaleY="106097">
        <dgm:presLayoutVars>
          <dgm:chMax val="0"/>
          <dgm:bulletEnabled val="1"/>
        </dgm:presLayoutVars>
      </dgm:prSet>
      <dgm:spPr/>
      <dgm:t>
        <a:bodyPr/>
        <a:lstStyle/>
        <a:p>
          <a:endParaRPr lang="en-US"/>
        </a:p>
      </dgm:t>
    </dgm:pt>
    <dgm:pt modelId="{7B9D8F08-E445-4808-8CA1-DF95BA491FB9}" type="pres">
      <dgm:prSet presAssocID="{11EF8981-E96F-49D6-B835-4D8E22847783}" presName="negativeSpace" presStyleCnt="0"/>
      <dgm:spPr/>
      <dgm:t>
        <a:bodyPr/>
        <a:lstStyle/>
        <a:p>
          <a:endParaRPr lang="en-US"/>
        </a:p>
      </dgm:t>
    </dgm:pt>
    <dgm:pt modelId="{8445F23F-DD2E-4A2D-9549-B5121247C8F0}" type="pres">
      <dgm:prSet presAssocID="{11EF8981-E96F-49D6-B835-4D8E22847783}" presName="childText" presStyleLbl="conFgAcc1" presStyleIdx="5" presStyleCnt="7">
        <dgm:presLayoutVars>
          <dgm:bulletEnabled val="1"/>
        </dgm:presLayoutVars>
      </dgm:prSet>
      <dgm:spPr/>
      <dgm:t>
        <a:bodyPr/>
        <a:lstStyle/>
        <a:p>
          <a:endParaRPr lang="en-US"/>
        </a:p>
      </dgm:t>
    </dgm:pt>
    <dgm:pt modelId="{14FB4A92-7A14-432D-902B-B89D6E9D9909}" type="pres">
      <dgm:prSet presAssocID="{45F1DAD5-4C57-41E6-B108-0A326E247F1E}" presName="spaceBetweenRectangles" presStyleCnt="0"/>
      <dgm:spPr/>
      <dgm:t>
        <a:bodyPr/>
        <a:lstStyle/>
        <a:p>
          <a:endParaRPr lang="en-US"/>
        </a:p>
      </dgm:t>
    </dgm:pt>
    <dgm:pt modelId="{3B216E32-36B4-4765-BD7D-031B45576984}" type="pres">
      <dgm:prSet presAssocID="{9355E3B0-C378-4E9C-8286-1474A0DCF5B8}" presName="parentLin" presStyleCnt="0"/>
      <dgm:spPr/>
      <dgm:t>
        <a:bodyPr/>
        <a:lstStyle/>
        <a:p>
          <a:endParaRPr lang="en-US"/>
        </a:p>
      </dgm:t>
    </dgm:pt>
    <dgm:pt modelId="{5CCE40A2-B38D-4606-A478-F57B601906F3}" type="pres">
      <dgm:prSet presAssocID="{9355E3B0-C378-4E9C-8286-1474A0DCF5B8}" presName="parentLeftMargin" presStyleLbl="node1" presStyleIdx="5" presStyleCnt="7"/>
      <dgm:spPr/>
      <dgm:t>
        <a:bodyPr/>
        <a:lstStyle/>
        <a:p>
          <a:endParaRPr lang="en-US"/>
        </a:p>
      </dgm:t>
    </dgm:pt>
    <dgm:pt modelId="{F6D70917-C0C8-492A-B010-82C536687DB6}" type="pres">
      <dgm:prSet presAssocID="{9355E3B0-C378-4E9C-8286-1474A0DCF5B8}" presName="parentText" presStyleLbl="node1" presStyleIdx="6" presStyleCnt="7" custScaleX="118619" custScaleY="102976">
        <dgm:presLayoutVars>
          <dgm:chMax val="0"/>
          <dgm:bulletEnabled val="1"/>
        </dgm:presLayoutVars>
      </dgm:prSet>
      <dgm:spPr/>
      <dgm:t>
        <a:bodyPr/>
        <a:lstStyle/>
        <a:p>
          <a:endParaRPr lang="en-US"/>
        </a:p>
      </dgm:t>
    </dgm:pt>
    <dgm:pt modelId="{344EE429-8D9C-4E4E-A7E6-491B5BA44FA4}" type="pres">
      <dgm:prSet presAssocID="{9355E3B0-C378-4E9C-8286-1474A0DCF5B8}" presName="negativeSpace" presStyleCnt="0"/>
      <dgm:spPr/>
      <dgm:t>
        <a:bodyPr/>
        <a:lstStyle/>
        <a:p>
          <a:endParaRPr lang="en-US"/>
        </a:p>
      </dgm:t>
    </dgm:pt>
    <dgm:pt modelId="{4A275E25-78AB-4552-B410-62A06E12679B}" type="pres">
      <dgm:prSet presAssocID="{9355E3B0-C378-4E9C-8286-1474A0DCF5B8}" presName="childText" presStyleLbl="conFgAcc1" presStyleIdx="6" presStyleCnt="7">
        <dgm:presLayoutVars>
          <dgm:bulletEnabled val="1"/>
        </dgm:presLayoutVars>
      </dgm:prSet>
      <dgm:spPr/>
      <dgm:t>
        <a:bodyPr/>
        <a:lstStyle/>
        <a:p>
          <a:endParaRPr lang="en-US"/>
        </a:p>
      </dgm:t>
    </dgm:pt>
  </dgm:ptLst>
  <dgm:cxnLst>
    <dgm:cxn modelId="{228A4367-05E5-4760-AF46-8A0CE1CFF3BC}" srcId="{059D0330-282E-4E57-ADE9-463242535BF3}" destId="{36C6EBCC-FD6C-44E6-8E82-2DDE1DF2AAAC}" srcOrd="3" destOrd="0" parTransId="{16E00DA8-5833-4BB9-A6DE-D67A6698E8E0}" sibTransId="{3946B62F-9F39-451B-A99A-4A23DDDB0AA9}"/>
    <dgm:cxn modelId="{F7F50A93-EE95-45EE-99F0-5FE550897F2B}" type="presOf" srcId="{36C6EBCC-FD6C-44E6-8E82-2DDE1DF2AAAC}" destId="{2A1DD193-209B-4219-803A-796D298390B8}" srcOrd="1" destOrd="0" presId="urn:microsoft.com/office/officeart/2005/8/layout/list1"/>
    <dgm:cxn modelId="{375F039D-17B8-41E1-A14A-C21EDA2299AF}" type="presOf" srcId="{F121A5E8-4AAC-44C1-89EC-8832F0585931}" destId="{310FB950-518F-4719-8122-CD78E3CAC2DD}" srcOrd="0" destOrd="0" presId="urn:microsoft.com/office/officeart/2005/8/layout/list1"/>
    <dgm:cxn modelId="{090EBC76-968E-4361-AEC1-0E33D77DC9D7}" type="presOf" srcId="{A7D4BA6C-1851-461B-A7C2-069E05974F7D}" destId="{AF621313-C5B4-44D7-A1C7-F613F5ED8DD6}" srcOrd="1" destOrd="0" presId="urn:microsoft.com/office/officeart/2005/8/layout/list1"/>
    <dgm:cxn modelId="{D9562766-7AB2-47A7-8462-1EE928217DBA}" type="presOf" srcId="{8396852E-70DF-4616-B283-D9D0884BB5D8}" destId="{4205A4C1-81DF-49BD-9B71-726A1D520D6D}" srcOrd="0" destOrd="0" presId="urn:microsoft.com/office/officeart/2005/8/layout/list1"/>
    <dgm:cxn modelId="{D8565780-0EDB-4AFC-A332-836E942D6A3A}" srcId="{059D0330-282E-4E57-ADE9-463242535BF3}" destId="{530E3951-957D-45A4-ABBC-3F5F37FA67BB}" srcOrd="0" destOrd="0" parTransId="{955ED697-6000-4537-AB0B-BA6505155CD9}" sibTransId="{D9B19922-4030-4A0F-93AA-4A770738A330}"/>
    <dgm:cxn modelId="{5E87D8FD-A99E-48CD-92F6-7AE988EF9789}" srcId="{059D0330-282E-4E57-ADE9-463242535BF3}" destId="{A7D4BA6C-1851-461B-A7C2-069E05974F7D}" srcOrd="1" destOrd="0" parTransId="{5CA816F8-B7EE-4536-99D5-0AF6473785C1}" sibTransId="{5236EE18-7697-4CA5-8E50-58D1D2373CF7}"/>
    <dgm:cxn modelId="{1F1493AC-A5A6-4D2E-8D35-BCC42C7B251D}" type="presOf" srcId="{9355E3B0-C378-4E9C-8286-1474A0DCF5B8}" destId="{5CCE40A2-B38D-4606-A478-F57B601906F3}" srcOrd="0" destOrd="0" presId="urn:microsoft.com/office/officeart/2005/8/layout/list1"/>
    <dgm:cxn modelId="{39EDF7F9-CAAE-4D24-A7B5-1439B329AB5C}" type="presOf" srcId="{8396852E-70DF-4616-B283-D9D0884BB5D8}" destId="{0D038CD9-ABB8-4F25-9F72-E5BD5AE589A4}" srcOrd="1" destOrd="0" presId="urn:microsoft.com/office/officeart/2005/8/layout/list1"/>
    <dgm:cxn modelId="{0C61E69F-0284-4E93-AFE1-286F237057FE}" srcId="{059D0330-282E-4E57-ADE9-463242535BF3}" destId="{F121A5E8-4AAC-44C1-89EC-8832F0585931}" srcOrd="2" destOrd="0" parTransId="{ACBCC56D-57CC-4444-A70C-99966E0D838A}" sibTransId="{A2DEFD61-8932-4964-AD0A-05BB5981FE8C}"/>
    <dgm:cxn modelId="{9CDD1D69-1507-46F2-ADBF-6182BF60A954}" type="presOf" srcId="{530E3951-957D-45A4-ABBC-3F5F37FA67BB}" destId="{5A35989B-5FC0-4A37-A858-ED861BD26337}" srcOrd="1" destOrd="0" presId="urn:microsoft.com/office/officeart/2005/8/layout/list1"/>
    <dgm:cxn modelId="{F2C14F78-E391-4CAF-B69A-199B022735DB}" type="presOf" srcId="{11EF8981-E96F-49D6-B835-4D8E22847783}" destId="{35CC8545-3595-43AE-8903-8886966D1E8D}" srcOrd="1" destOrd="0" presId="urn:microsoft.com/office/officeart/2005/8/layout/list1"/>
    <dgm:cxn modelId="{830CF0B1-9644-47BD-B382-AE27B484923F}" type="presOf" srcId="{9355E3B0-C378-4E9C-8286-1474A0DCF5B8}" destId="{F6D70917-C0C8-492A-B010-82C536687DB6}" srcOrd="1" destOrd="0" presId="urn:microsoft.com/office/officeart/2005/8/layout/list1"/>
    <dgm:cxn modelId="{8CB2653A-CD12-445E-8F3B-DA756DC8678D}" type="presOf" srcId="{059D0330-282E-4E57-ADE9-463242535BF3}" destId="{F124DEF9-AA8E-47A0-BD89-EBB03FE62B61}" srcOrd="0" destOrd="0" presId="urn:microsoft.com/office/officeart/2005/8/layout/list1"/>
    <dgm:cxn modelId="{10438797-BAF9-4619-BC1D-1D6485DB53B1}" type="presOf" srcId="{A7D4BA6C-1851-461B-A7C2-069E05974F7D}" destId="{5D869E26-F704-49E2-B9D4-9387C64C1BCC}" srcOrd="0" destOrd="0" presId="urn:microsoft.com/office/officeart/2005/8/layout/list1"/>
    <dgm:cxn modelId="{7AE105ED-ACA5-4BC4-96C1-189D689AF861}" srcId="{059D0330-282E-4E57-ADE9-463242535BF3}" destId="{11EF8981-E96F-49D6-B835-4D8E22847783}" srcOrd="5" destOrd="0" parTransId="{F427D044-B5DB-4C8D-B349-A9918EA6C73A}" sibTransId="{45F1DAD5-4C57-41E6-B108-0A326E247F1E}"/>
    <dgm:cxn modelId="{9815061A-2606-4F72-91D1-7F811FF460D6}" type="presOf" srcId="{F121A5E8-4AAC-44C1-89EC-8832F0585931}" destId="{EDF9D58A-623E-4AA8-B577-39E3AAC4955D}" srcOrd="1" destOrd="0" presId="urn:microsoft.com/office/officeart/2005/8/layout/list1"/>
    <dgm:cxn modelId="{537DD691-9DED-46B8-B7CF-F4209F8FD59E}" type="presOf" srcId="{36C6EBCC-FD6C-44E6-8E82-2DDE1DF2AAAC}" destId="{4FA3FE5C-CBA9-4E14-8404-43A7F1E06B00}" srcOrd="0" destOrd="0" presId="urn:microsoft.com/office/officeart/2005/8/layout/list1"/>
    <dgm:cxn modelId="{E1BF6758-F090-4D66-A05E-7D286177907F}" type="presOf" srcId="{530E3951-957D-45A4-ABBC-3F5F37FA67BB}" destId="{1344472E-1C5B-4DA1-8360-E13FFE2A84D1}" srcOrd="0" destOrd="0" presId="urn:microsoft.com/office/officeart/2005/8/layout/list1"/>
    <dgm:cxn modelId="{9CEA0F7D-0152-4A23-BDEF-F0C7C8666DD7}" type="presOf" srcId="{11EF8981-E96F-49D6-B835-4D8E22847783}" destId="{5F702E37-3566-4833-BD88-B5175FCAF9AD}" srcOrd="0" destOrd="0" presId="urn:microsoft.com/office/officeart/2005/8/layout/list1"/>
    <dgm:cxn modelId="{ACE843A2-0735-4308-AF1C-467C79D8A729}" srcId="{059D0330-282E-4E57-ADE9-463242535BF3}" destId="{8396852E-70DF-4616-B283-D9D0884BB5D8}" srcOrd="4" destOrd="0" parTransId="{E9041C46-A208-4CB6-9E75-CF28A33306B5}" sibTransId="{0C22517E-71C7-44AD-9979-71E967E1ADB7}"/>
    <dgm:cxn modelId="{5B0E0AD6-31FA-4227-B764-17D8711A8493}" srcId="{059D0330-282E-4E57-ADE9-463242535BF3}" destId="{9355E3B0-C378-4E9C-8286-1474A0DCF5B8}" srcOrd="6" destOrd="0" parTransId="{68D3C730-B58B-47EB-B066-73B92BBEF714}" sibTransId="{02B0AB10-9707-43FB-9833-7BE06B8C7CB3}"/>
    <dgm:cxn modelId="{4D634801-43A8-4C30-80F3-00B61FE26352}" type="presParOf" srcId="{F124DEF9-AA8E-47A0-BD89-EBB03FE62B61}" destId="{CE55B70A-E262-4D64-A08C-67B6DBEF7838}" srcOrd="0" destOrd="0" presId="urn:microsoft.com/office/officeart/2005/8/layout/list1"/>
    <dgm:cxn modelId="{68F47239-E907-4D08-A7A3-0243EA9F878D}" type="presParOf" srcId="{CE55B70A-E262-4D64-A08C-67B6DBEF7838}" destId="{1344472E-1C5B-4DA1-8360-E13FFE2A84D1}" srcOrd="0" destOrd="0" presId="urn:microsoft.com/office/officeart/2005/8/layout/list1"/>
    <dgm:cxn modelId="{90E82D9A-0BCD-460D-A595-48AA0B145FFF}" type="presParOf" srcId="{CE55B70A-E262-4D64-A08C-67B6DBEF7838}" destId="{5A35989B-5FC0-4A37-A858-ED861BD26337}" srcOrd="1" destOrd="0" presId="urn:microsoft.com/office/officeart/2005/8/layout/list1"/>
    <dgm:cxn modelId="{32A5C4BF-E515-45D2-8DEB-A85F00978C4A}" type="presParOf" srcId="{F124DEF9-AA8E-47A0-BD89-EBB03FE62B61}" destId="{1007CA1D-48BF-4325-A761-993A4ABEFA8F}" srcOrd="1" destOrd="0" presId="urn:microsoft.com/office/officeart/2005/8/layout/list1"/>
    <dgm:cxn modelId="{E1EE96E5-D1A0-417E-A03F-0613F3C6B96F}" type="presParOf" srcId="{F124DEF9-AA8E-47A0-BD89-EBB03FE62B61}" destId="{9CFE7C61-DFFD-48C6-A8F9-D6BD857BA36A}" srcOrd="2" destOrd="0" presId="urn:microsoft.com/office/officeart/2005/8/layout/list1"/>
    <dgm:cxn modelId="{672EF7A3-86A9-4F81-9024-83FF5151BFBB}" type="presParOf" srcId="{F124DEF9-AA8E-47A0-BD89-EBB03FE62B61}" destId="{A9381A77-966D-47B1-8A52-DA846588AA2D}" srcOrd="3" destOrd="0" presId="urn:microsoft.com/office/officeart/2005/8/layout/list1"/>
    <dgm:cxn modelId="{164F0A56-2541-40AD-A324-207DC8F63428}" type="presParOf" srcId="{F124DEF9-AA8E-47A0-BD89-EBB03FE62B61}" destId="{37EF363B-13AF-43F1-9C55-EBDA672CD717}" srcOrd="4" destOrd="0" presId="urn:microsoft.com/office/officeart/2005/8/layout/list1"/>
    <dgm:cxn modelId="{317F805B-D54D-4097-BEEE-A269C322D6AD}" type="presParOf" srcId="{37EF363B-13AF-43F1-9C55-EBDA672CD717}" destId="{5D869E26-F704-49E2-B9D4-9387C64C1BCC}" srcOrd="0" destOrd="0" presId="urn:microsoft.com/office/officeart/2005/8/layout/list1"/>
    <dgm:cxn modelId="{EEDE8885-12C4-4028-A10E-B8B71A2AC9B2}" type="presParOf" srcId="{37EF363B-13AF-43F1-9C55-EBDA672CD717}" destId="{AF621313-C5B4-44D7-A1C7-F613F5ED8DD6}" srcOrd="1" destOrd="0" presId="urn:microsoft.com/office/officeart/2005/8/layout/list1"/>
    <dgm:cxn modelId="{5E4627E8-F374-4415-BC59-C3E2D59939B2}" type="presParOf" srcId="{F124DEF9-AA8E-47A0-BD89-EBB03FE62B61}" destId="{5AE7FADC-EE04-4236-9601-E1BB4D1F4DB9}" srcOrd="5" destOrd="0" presId="urn:microsoft.com/office/officeart/2005/8/layout/list1"/>
    <dgm:cxn modelId="{9C22856D-B2B5-4321-9F50-608DEFAEB2F9}" type="presParOf" srcId="{F124DEF9-AA8E-47A0-BD89-EBB03FE62B61}" destId="{BAAE62A3-BB5E-40FB-B9E1-271E37F01754}" srcOrd="6" destOrd="0" presId="urn:microsoft.com/office/officeart/2005/8/layout/list1"/>
    <dgm:cxn modelId="{9305D973-C411-4ABD-A24C-4C9377D38609}" type="presParOf" srcId="{F124DEF9-AA8E-47A0-BD89-EBB03FE62B61}" destId="{CC2A1197-3B39-44D3-B8F1-219B39992BCC}" srcOrd="7" destOrd="0" presId="urn:microsoft.com/office/officeart/2005/8/layout/list1"/>
    <dgm:cxn modelId="{258ED5B5-8D8C-46D0-B130-A159DC269657}" type="presParOf" srcId="{F124DEF9-AA8E-47A0-BD89-EBB03FE62B61}" destId="{E8482107-0FF9-43FD-89C2-360329910E75}" srcOrd="8" destOrd="0" presId="urn:microsoft.com/office/officeart/2005/8/layout/list1"/>
    <dgm:cxn modelId="{1D3DE55D-D372-441C-8CB2-C89FC101BE6D}" type="presParOf" srcId="{E8482107-0FF9-43FD-89C2-360329910E75}" destId="{310FB950-518F-4719-8122-CD78E3CAC2DD}" srcOrd="0" destOrd="0" presId="urn:microsoft.com/office/officeart/2005/8/layout/list1"/>
    <dgm:cxn modelId="{B20EA4B9-CB5F-4623-9F7E-8F3777F16D5C}" type="presParOf" srcId="{E8482107-0FF9-43FD-89C2-360329910E75}" destId="{EDF9D58A-623E-4AA8-B577-39E3AAC4955D}" srcOrd="1" destOrd="0" presId="urn:microsoft.com/office/officeart/2005/8/layout/list1"/>
    <dgm:cxn modelId="{4ED9A98C-6F64-4CB1-8E15-DEBF070B51B7}" type="presParOf" srcId="{F124DEF9-AA8E-47A0-BD89-EBB03FE62B61}" destId="{783C0C03-B24C-4A50-B189-AE40007B6C8C}" srcOrd="9" destOrd="0" presId="urn:microsoft.com/office/officeart/2005/8/layout/list1"/>
    <dgm:cxn modelId="{3F1B4DB7-0647-4F12-A4CE-C4945466B5D0}" type="presParOf" srcId="{F124DEF9-AA8E-47A0-BD89-EBB03FE62B61}" destId="{834DBE53-19D6-42B5-B852-02B5609102B8}" srcOrd="10" destOrd="0" presId="urn:microsoft.com/office/officeart/2005/8/layout/list1"/>
    <dgm:cxn modelId="{A3F335C2-0E83-41BC-8ED2-24D966A7192B}" type="presParOf" srcId="{F124DEF9-AA8E-47A0-BD89-EBB03FE62B61}" destId="{82A216B1-6F2C-42A6-A6A2-3E460EAF9A81}" srcOrd="11" destOrd="0" presId="urn:microsoft.com/office/officeart/2005/8/layout/list1"/>
    <dgm:cxn modelId="{EC34F10A-B107-4F7A-B008-15317DFE33A5}" type="presParOf" srcId="{F124DEF9-AA8E-47A0-BD89-EBB03FE62B61}" destId="{1A30D700-794A-46BB-812A-2636B88B4CE7}" srcOrd="12" destOrd="0" presId="urn:microsoft.com/office/officeart/2005/8/layout/list1"/>
    <dgm:cxn modelId="{223D3879-417D-4AE1-BE46-EC78FA350BC4}" type="presParOf" srcId="{1A30D700-794A-46BB-812A-2636B88B4CE7}" destId="{4FA3FE5C-CBA9-4E14-8404-43A7F1E06B00}" srcOrd="0" destOrd="0" presId="urn:microsoft.com/office/officeart/2005/8/layout/list1"/>
    <dgm:cxn modelId="{15FD3AA4-7096-4F0C-8E9C-39BC39F78534}" type="presParOf" srcId="{1A30D700-794A-46BB-812A-2636B88B4CE7}" destId="{2A1DD193-209B-4219-803A-796D298390B8}" srcOrd="1" destOrd="0" presId="urn:microsoft.com/office/officeart/2005/8/layout/list1"/>
    <dgm:cxn modelId="{1F927C57-10AB-412F-99FC-B041D21B92EC}" type="presParOf" srcId="{F124DEF9-AA8E-47A0-BD89-EBB03FE62B61}" destId="{404D89BB-1570-4092-B968-EC2909A2B7B4}" srcOrd="13" destOrd="0" presId="urn:microsoft.com/office/officeart/2005/8/layout/list1"/>
    <dgm:cxn modelId="{FC3AE513-0BC7-4FA0-A9DE-A2219AA3EA19}" type="presParOf" srcId="{F124DEF9-AA8E-47A0-BD89-EBB03FE62B61}" destId="{AAB8D364-EFA3-473E-8F03-82B34B168244}" srcOrd="14" destOrd="0" presId="urn:microsoft.com/office/officeart/2005/8/layout/list1"/>
    <dgm:cxn modelId="{8FF8DFB6-FF8B-4509-AAD3-A8937005E04A}" type="presParOf" srcId="{F124DEF9-AA8E-47A0-BD89-EBB03FE62B61}" destId="{8EE14612-2BB1-4E9C-86F0-563C74C1E4A0}" srcOrd="15" destOrd="0" presId="urn:microsoft.com/office/officeart/2005/8/layout/list1"/>
    <dgm:cxn modelId="{7D14ED60-52C1-4504-AA53-2FDB4C3AC9EB}" type="presParOf" srcId="{F124DEF9-AA8E-47A0-BD89-EBB03FE62B61}" destId="{604D2A52-F0A8-4EB5-BB8F-04D17EFF8648}" srcOrd="16" destOrd="0" presId="urn:microsoft.com/office/officeart/2005/8/layout/list1"/>
    <dgm:cxn modelId="{C51D0BB0-8E2B-498B-AB09-6B9C46F8AA4B}" type="presParOf" srcId="{604D2A52-F0A8-4EB5-BB8F-04D17EFF8648}" destId="{4205A4C1-81DF-49BD-9B71-726A1D520D6D}" srcOrd="0" destOrd="0" presId="urn:microsoft.com/office/officeart/2005/8/layout/list1"/>
    <dgm:cxn modelId="{EA84C264-BFF7-4943-B5D1-31E014A0B9D1}" type="presParOf" srcId="{604D2A52-F0A8-4EB5-BB8F-04D17EFF8648}" destId="{0D038CD9-ABB8-4F25-9F72-E5BD5AE589A4}" srcOrd="1" destOrd="0" presId="urn:microsoft.com/office/officeart/2005/8/layout/list1"/>
    <dgm:cxn modelId="{7A24505F-C4B5-49BA-BDA8-946FFC9A3BCA}" type="presParOf" srcId="{F124DEF9-AA8E-47A0-BD89-EBB03FE62B61}" destId="{266F58A0-2513-4E0A-8D8A-DCF77FC29314}" srcOrd="17" destOrd="0" presId="urn:microsoft.com/office/officeart/2005/8/layout/list1"/>
    <dgm:cxn modelId="{94218783-E5B9-45C7-9B1F-C5CBE6736BC3}" type="presParOf" srcId="{F124DEF9-AA8E-47A0-BD89-EBB03FE62B61}" destId="{83130068-0711-4C51-90DB-58AD6A3D636B}" srcOrd="18" destOrd="0" presId="urn:microsoft.com/office/officeart/2005/8/layout/list1"/>
    <dgm:cxn modelId="{8136C408-729A-45E3-9037-9B52850EB8E8}" type="presParOf" srcId="{F124DEF9-AA8E-47A0-BD89-EBB03FE62B61}" destId="{33379CE0-BC6F-4BF3-93B3-FA84BDC5DDA2}" srcOrd="19" destOrd="0" presId="urn:microsoft.com/office/officeart/2005/8/layout/list1"/>
    <dgm:cxn modelId="{425E72DC-B6B5-4224-BF4F-3DB650BDC33A}" type="presParOf" srcId="{F124DEF9-AA8E-47A0-BD89-EBB03FE62B61}" destId="{4F988028-D99A-45FD-8A01-E8321091F2C5}" srcOrd="20" destOrd="0" presId="urn:microsoft.com/office/officeart/2005/8/layout/list1"/>
    <dgm:cxn modelId="{708EAB74-08D5-41A1-81EF-0815574ADC15}" type="presParOf" srcId="{4F988028-D99A-45FD-8A01-E8321091F2C5}" destId="{5F702E37-3566-4833-BD88-B5175FCAF9AD}" srcOrd="0" destOrd="0" presId="urn:microsoft.com/office/officeart/2005/8/layout/list1"/>
    <dgm:cxn modelId="{880E27C3-E440-4D84-A1F8-B75E4829053B}" type="presParOf" srcId="{4F988028-D99A-45FD-8A01-E8321091F2C5}" destId="{35CC8545-3595-43AE-8903-8886966D1E8D}" srcOrd="1" destOrd="0" presId="urn:microsoft.com/office/officeart/2005/8/layout/list1"/>
    <dgm:cxn modelId="{4CC36F1E-CE6A-4710-B449-28B077C16EC2}" type="presParOf" srcId="{F124DEF9-AA8E-47A0-BD89-EBB03FE62B61}" destId="{7B9D8F08-E445-4808-8CA1-DF95BA491FB9}" srcOrd="21" destOrd="0" presId="urn:microsoft.com/office/officeart/2005/8/layout/list1"/>
    <dgm:cxn modelId="{E90428F0-981A-4E64-988C-447677E8FC03}" type="presParOf" srcId="{F124DEF9-AA8E-47A0-BD89-EBB03FE62B61}" destId="{8445F23F-DD2E-4A2D-9549-B5121247C8F0}" srcOrd="22" destOrd="0" presId="urn:microsoft.com/office/officeart/2005/8/layout/list1"/>
    <dgm:cxn modelId="{893E9E7C-FD00-4567-A73F-5D63B98601E3}" type="presParOf" srcId="{F124DEF9-AA8E-47A0-BD89-EBB03FE62B61}" destId="{14FB4A92-7A14-432D-902B-B89D6E9D9909}" srcOrd="23" destOrd="0" presId="urn:microsoft.com/office/officeart/2005/8/layout/list1"/>
    <dgm:cxn modelId="{AC0F6EA1-F8CE-4470-AADE-387918C49C27}" type="presParOf" srcId="{F124DEF9-AA8E-47A0-BD89-EBB03FE62B61}" destId="{3B216E32-36B4-4765-BD7D-031B45576984}" srcOrd="24" destOrd="0" presId="urn:microsoft.com/office/officeart/2005/8/layout/list1"/>
    <dgm:cxn modelId="{EC2B47DA-CA1D-4CCC-A74D-13922FDDEE33}" type="presParOf" srcId="{3B216E32-36B4-4765-BD7D-031B45576984}" destId="{5CCE40A2-B38D-4606-A478-F57B601906F3}" srcOrd="0" destOrd="0" presId="urn:microsoft.com/office/officeart/2005/8/layout/list1"/>
    <dgm:cxn modelId="{68711DE8-028C-45FD-B026-5785F655E8AB}" type="presParOf" srcId="{3B216E32-36B4-4765-BD7D-031B45576984}" destId="{F6D70917-C0C8-492A-B010-82C536687DB6}" srcOrd="1" destOrd="0" presId="urn:microsoft.com/office/officeart/2005/8/layout/list1"/>
    <dgm:cxn modelId="{C377EF19-E9DB-4907-90B2-5F47E5DC7ADD}" type="presParOf" srcId="{F124DEF9-AA8E-47A0-BD89-EBB03FE62B61}" destId="{344EE429-8D9C-4E4E-A7E6-491B5BA44FA4}" srcOrd="25" destOrd="0" presId="urn:microsoft.com/office/officeart/2005/8/layout/list1"/>
    <dgm:cxn modelId="{72FF21A8-8B04-4FBF-8533-2897E0C53E81}" type="presParOf" srcId="{F124DEF9-AA8E-47A0-BD89-EBB03FE62B61}" destId="{4A275E25-78AB-4552-B410-62A06E12679B}" srcOrd="26" destOrd="0" presId="urn:microsoft.com/office/officeart/2005/8/layout/list1"/>
  </dgm:cxnLst>
  <dgm:bg/>
  <dgm:whole/>
</dgm:dataModel>
</file>

<file path=ppt/diagrams/data12.xml><?xml version="1.0" encoding="utf-8"?>
<dgm:dataModel xmlns:dgm="http://schemas.openxmlformats.org/drawingml/2006/diagram" xmlns:a="http://schemas.openxmlformats.org/drawingml/2006/main">
  <dgm:ptLst>
    <dgm:pt modelId="{D222D667-CCC9-4F0F-B5EB-957A6896A8ED}"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C1B3FDE0-05D4-440E-843C-D180E00F27C4}">
      <dgm:prSet phldrT="[Text]" custT="1"/>
      <dgm:spPr/>
      <dgm:t>
        <a:bodyPr/>
        <a:lstStyle/>
        <a:p>
          <a:r>
            <a:rPr lang="mn-MN" sz="1400" b="0" dirty="0" smtClean="0">
              <a:latin typeface="Times New Roman" pitchFamily="18" charset="0"/>
              <a:cs typeface="Times New Roman" pitchFamily="18" charset="0"/>
            </a:rPr>
            <a:t>Дотрын өвчний</a:t>
          </a:r>
          <a:endParaRPr lang="en-US" sz="1400" b="0" dirty="0">
            <a:latin typeface="Times New Roman" pitchFamily="18" charset="0"/>
            <a:cs typeface="Times New Roman" pitchFamily="18" charset="0"/>
          </a:endParaRPr>
        </a:p>
      </dgm:t>
    </dgm:pt>
    <dgm:pt modelId="{112A94A0-2822-47FE-8432-0B86165C10E4}" type="parTrans" cxnId="{297C8F3D-8B03-46F8-B0A7-6015EE862FDF}">
      <dgm:prSet/>
      <dgm:spPr/>
      <dgm:t>
        <a:bodyPr/>
        <a:lstStyle/>
        <a:p>
          <a:endParaRPr lang="en-US" sz="1400" b="0">
            <a:solidFill>
              <a:srgbClr val="000000"/>
            </a:solidFill>
            <a:latin typeface="+mj-lt"/>
            <a:cs typeface="Arial" pitchFamily="34" charset="0"/>
          </a:endParaRPr>
        </a:p>
      </dgm:t>
    </dgm:pt>
    <dgm:pt modelId="{31FAB777-012B-4049-A9A2-C361113B162B}" type="sibTrans" cxnId="{297C8F3D-8B03-46F8-B0A7-6015EE862FDF}">
      <dgm:prSet/>
      <dgm:spPr/>
      <dgm:t>
        <a:bodyPr/>
        <a:lstStyle/>
        <a:p>
          <a:endParaRPr lang="en-US" sz="1400" b="0">
            <a:solidFill>
              <a:srgbClr val="000000"/>
            </a:solidFill>
            <a:latin typeface="+mj-lt"/>
            <a:cs typeface="Arial" pitchFamily="34" charset="0"/>
          </a:endParaRPr>
        </a:p>
      </dgm:t>
    </dgm:pt>
    <dgm:pt modelId="{69812860-0C6E-4921-B584-2CA31C335083}">
      <dgm:prSet phldrT="[Text]" custT="1"/>
      <dgm:spPr/>
      <dgm:t>
        <a:bodyPr/>
        <a:lstStyle/>
        <a:p>
          <a:r>
            <a:rPr lang="en-US" sz="1400" dirty="0" err="1" smtClean="0">
              <a:latin typeface="Times New Roman" pitchFamily="18" charset="0"/>
              <a:cs typeface="Times New Roman" pitchFamily="18" charset="0"/>
            </a:rPr>
            <a:t>мэдрэлийн</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тогтолцооны</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өвчний</a:t>
          </a:r>
          <a:r>
            <a:rPr lang="en-US" sz="1400" dirty="0" smtClean="0">
              <a:latin typeface="Times New Roman" pitchFamily="18" charset="0"/>
              <a:cs typeface="Times New Roman" pitchFamily="18" charset="0"/>
            </a:rPr>
            <a:t>;</a:t>
          </a:r>
          <a:endParaRPr lang="en-US" sz="1400" b="0" dirty="0">
            <a:latin typeface="Times New Roman" pitchFamily="18" charset="0"/>
            <a:cs typeface="Times New Roman" pitchFamily="18" charset="0"/>
          </a:endParaRPr>
        </a:p>
      </dgm:t>
    </dgm:pt>
    <dgm:pt modelId="{024E610F-35C8-4458-9E41-36D10E59AF78}" type="parTrans" cxnId="{22E9A8EC-79D1-48F3-B4AC-0FB19A0B027F}">
      <dgm:prSet/>
      <dgm:spPr/>
      <dgm:t>
        <a:bodyPr/>
        <a:lstStyle/>
        <a:p>
          <a:endParaRPr lang="en-US" sz="1400" b="0">
            <a:solidFill>
              <a:srgbClr val="000000"/>
            </a:solidFill>
            <a:latin typeface="+mj-lt"/>
            <a:cs typeface="Arial" pitchFamily="34" charset="0"/>
          </a:endParaRPr>
        </a:p>
      </dgm:t>
    </dgm:pt>
    <dgm:pt modelId="{5E62F5A3-23D9-43B7-AD6E-E0722ED73520}" type="sibTrans" cxnId="{22E9A8EC-79D1-48F3-B4AC-0FB19A0B027F}">
      <dgm:prSet/>
      <dgm:spPr/>
      <dgm:t>
        <a:bodyPr/>
        <a:lstStyle/>
        <a:p>
          <a:endParaRPr lang="en-US" sz="1400" b="0">
            <a:solidFill>
              <a:srgbClr val="000000"/>
            </a:solidFill>
            <a:latin typeface="+mj-lt"/>
            <a:cs typeface="Arial" pitchFamily="34" charset="0"/>
          </a:endParaRPr>
        </a:p>
      </dgm:t>
    </dgm:pt>
    <dgm:pt modelId="{7E174A02-6FD9-4E40-8C54-35057DE4A390}">
      <dgm:prSet phldrT="[Text]" custT="1"/>
      <dgm:spPr/>
      <dgm:t>
        <a:bodyPr/>
        <a:lstStyle/>
        <a:p>
          <a:r>
            <a:rPr lang="en-US" sz="1400" dirty="0" err="1" smtClean="0">
              <a:latin typeface="Times New Roman" pitchFamily="18" charset="0"/>
              <a:cs typeface="Times New Roman" pitchFamily="18" charset="0"/>
            </a:rPr>
            <a:t>нүд</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чих</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арьс</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ба</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халимын</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яс</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булчин</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холбох</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нэхдэсийн</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өвчний</a:t>
          </a:r>
          <a:r>
            <a:rPr lang="en-US" sz="1400" dirty="0" smtClean="0">
              <a:latin typeface="Times New Roman" pitchFamily="18" charset="0"/>
              <a:cs typeface="Times New Roman" pitchFamily="18" charset="0"/>
            </a:rPr>
            <a:t>;</a:t>
          </a:r>
          <a:endParaRPr lang="en-US" sz="1400" b="0" dirty="0">
            <a:latin typeface="Times New Roman" pitchFamily="18" charset="0"/>
            <a:cs typeface="Times New Roman" pitchFamily="18" charset="0"/>
          </a:endParaRPr>
        </a:p>
      </dgm:t>
    </dgm:pt>
    <dgm:pt modelId="{5ABEFB8E-F600-4542-B596-7232C65AFFAB}" type="parTrans" cxnId="{D5CD571B-1F4A-4656-AB78-F2D402CB1B2D}">
      <dgm:prSet/>
      <dgm:spPr/>
      <dgm:t>
        <a:bodyPr/>
        <a:lstStyle/>
        <a:p>
          <a:endParaRPr lang="en-US" sz="1400" b="0">
            <a:solidFill>
              <a:srgbClr val="000000"/>
            </a:solidFill>
            <a:latin typeface="+mj-lt"/>
            <a:cs typeface="Arial" pitchFamily="34" charset="0"/>
          </a:endParaRPr>
        </a:p>
      </dgm:t>
    </dgm:pt>
    <dgm:pt modelId="{3FCD92C7-590E-4542-927E-6B6D7344DC34}" type="sibTrans" cxnId="{D5CD571B-1F4A-4656-AB78-F2D402CB1B2D}">
      <dgm:prSet/>
      <dgm:spPr/>
      <dgm:t>
        <a:bodyPr/>
        <a:lstStyle/>
        <a:p>
          <a:endParaRPr lang="en-US" sz="1400" b="0">
            <a:solidFill>
              <a:srgbClr val="000000"/>
            </a:solidFill>
            <a:latin typeface="+mj-lt"/>
            <a:cs typeface="Arial" pitchFamily="34" charset="0"/>
          </a:endParaRPr>
        </a:p>
      </dgm:t>
    </dgm:pt>
    <dgm:pt modelId="{7CF1B041-CF06-4A3D-9D64-E50BEE55AABE}">
      <dgm:prSet phldrT="[Text]" custT="1"/>
      <dgm:spPr/>
      <dgm:t>
        <a:bodyPr/>
        <a:lstStyle/>
        <a:p>
          <a:r>
            <a:rPr lang="en-US" sz="1400" dirty="0" err="1" smtClean="0">
              <a:latin typeface="Times New Roman" pitchFamily="18" charset="0"/>
              <a:cs typeface="Times New Roman" pitchFamily="18" charset="0"/>
            </a:rPr>
            <a:t>яаралтай</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бус</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гэмтэл</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мэс</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заслын</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өвчний</a:t>
          </a:r>
          <a:endParaRPr lang="en-US" sz="1400" b="0" dirty="0">
            <a:latin typeface="Times New Roman" pitchFamily="18" charset="0"/>
            <a:cs typeface="Times New Roman" pitchFamily="18" charset="0"/>
          </a:endParaRPr>
        </a:p>
      </dgm:t>
    </dgm:pt>
    <dgm:pt modelId="{CE317DF0-323A-428E-8EFF-14952322B451}" type="parTrans" cxnId="{142784F7-673F-4229-9052-D06A32BE22EC}">
      <dgm:prSet/>
      <dgm:spPr/>
      <dgm:t>
        <a:bodyPr/>
        <a:lstStyle/>
        <a:p>
          <a:endParaRPr lang="en-US" sz="1400" b="0">
            <a:solidFill>
              <a:srgbClr val="000000"/>
            </a:solidFill>
            <a:latin typeface="+mj-lt"/>
            <a:cs typeface="Arial" pitchFamily="34" charset="0"/>
          </a:endParaRPr>
        </a:p>
      </dgm:t>
    </dgm:pt>
    <dgm:pt modelId="{E3BB9531-BDA6-42DD-BEA3-0AAA073EEA38}" type="sibTrans" cxnId="{142784F7-673F-4229-9052-D06A32BE22EC}">
      <dgm:prSet/>
      <dgm:spPr/>
      <dgm:t>
        <a:bodyPr/>
        <a:lstStyle/>
        <a:p>
          <a:endParaRPr lang="en-US" sz="1400" b="0">
            <a:solidFill>
              <a:srgbClr val="000000"/>
            </a:solidFill>
            <a:latin typeface="+mj-lt"/>
            <a:cs typeface="Arial" pitchFamily="34" charset="0"/>
          </a:endParaRPr>
        </a:p>
      </dgm:t>
    </dgm:pt>
    <dgm:pt modelId="{B1B859CE-5737-4FBB-902B-91DB4F910892}" type="pres">
      <dgm:prSet presAssocID="{D222D667-CCC9-4F0F-B5EB-957A6896A8ED}" presName="linear" presStyleCnt="0">
        <dgm:presLayoutVars>
          <dgm:dir/>
          <dgm:animLvl val="lvl"/>
          <dgm:resizeHandles val="exact"/>
        </dgm:presLayoutVars>
      </dgm:prSet>
      <dgm:spPr/>
      <dgm:t>
        <a:bodyPr/>
        <a:lstStyle/>
        <a:p>
          <a:endParaRPr lang="en-US"/>
        </a:p>
      </dgm:t>
    </dgm:pt>
    <dgm:pt modelId="{8783F638-368F-4CCD-9FE5-65EA66CAD197}" type="pres">
      <dgm:prSet presAssocID="{C1B3FDE0-05D4-440E-843C-D180E00F27C4}" presName="parentLin" presStyleCnt="0"/>
      <dgm:spPr/>
      <dgm:t>
        <a:bodyPr/>
        <a:lstStyle/>
        <a:p>
          <a:endParaRPr lang="en-US"/>
        </a:p>
      </dgm:t>
    </dgm:pt>
    <dgm:pt modelId="{D5FE9EE0-CEE7-4473-95EF-CDD2484F5CC8}" type="pres">
      <dgm:prSet presAssocID="{C1B3FDE0-05D4-440E-843C-D180E00F27C4}" presName="parentLeftMargin" presStyleLbl="node1" presStyleIdx="0" presStyleCnt="4"/>
      <dgm:spPr/>
      <dgm:t>
        <a:bodyPr/>
        <a:lstStyle/>
        <a:p>
          <a:endParaRPr lang="en-US"/>
        </a:p>
      </dgm:t>
    </dgm:pt>
    <dgm:pt modelId="{3BDF7029-0829-45F0-9FB7-A5680041B659}" type="pres">
      <dgm:prSet presAssocID="{C1B3FDE0-05D4-440E-843C-D180E00F27C4}" presName="parentText" presStyleLbl="node1" presStyleIdx="0" presStyleCnt="4" custScaleX="122796" custScaleY="100151">
        <dgm:presLayoutVars>
          <dgm:chMax val="0"/>
          <dgm:bulletEnabled val="1"/>
        </dgm:presLayoutVars>
      </dgm:prSet>
      <dgm:spPr/>
      <dgm:t>
        <a:bodyPr/>
        <a:lstStyle/>
        <a:p>
          <a:endParaRPr lang="en-US"/>
        </a:p>
      </dgm:t>
    </dgm:pt>
    <dgm:pt modelId="{CA659B7D-6D95-4DA3-851D-8ACCA8D5C07C}" type="pres">
      <dgm:prSet presAssocID="{C1B3FDE0-05D4-440E-843C-D180E00F27C4}" presName="negativeSpace" presStyleCnt="0"/>
      <dgm:spPr/>
      <dgm:t>
        <a:bodyPr/>
        <a:lstStyle/>
        <a:p>
          <a:endParaRPr lang="en-US"/>
        </a:p>
      </dgm:t>
    </dgm:pt>
    <dgm:pt modelId="{AFF0B89A-7520-4BAD-8747-F044CED753D6}" type="pres">
      <dgm:prSet presAssocID="{C1B3FDE0-05D4-440E-843C-D180E00F27C4}" presName="childText" presStyleLbl="conFgAcc1" presStyleIdx="0" presStyleCnt="4">
        <dgm:presLayoutVars>
          <dgm:bulletEnabled val="1"/>
        </dgm:presLayoutVars>
      </dgm:prSet>
      <dgm:spPr/>
      <dgm:t>
        <a:bodyPr/>
        <a:lstStyle/>
        <a:p>
          <a:endParaRPr lang="en-US"/>
        </a:p>
      </dgm:t>
    </dgm:pt>
    <dgm:pt modelId="{11844389-E577-44EC-9222-9FC5194CDBA7}" type="pres">
      <dgm:prSet presAssocID="{31FAB777-012B-4049-A9A2-C361113B162B}" presName="spaceBetweenRectangles" presStyleCnt="0"/>
      <dgm:spPr/>
      <dgm:t>
        <a:bodyPr/>
        <a:lstStyle/>
        <a:p>
          <a:endParaRPr lang="en-US"/>
        </a:p>
      </dgm:t>
    </dgm:pt>
    <dgm:pt modelId="{A7E3C3D4-20D5-4A4C-A06A-1F18018C898F}" type="pres">
      <dgm:prSet presAssocID="{69812860-0C6E-4921-B584-2CA31C335083}" presName="parentLin" presStyleCnt="0"/>
      <dgm:spPr/>
      <dgm:t>
        <a:bodyPr/>
        <a:lstStyle/>
        <a:p>
          <a:endParaRPr lang="en-US"/>
        </a:p>
      </dgm:t>
    </dgm:pt>
    <dgm:pt modelId="{F01F537B-5ECE-40D3-AB94-259A5A320FCE}" type="pres">
      <dgm:prSet presAssocID="{69812860-0C6E-4921-B584-2CA31C335083}" presName="parentLeftMargin" presStyleLbl="node1" presStyleIdx="0" presStyleCnt="4"/>
      <dgm:spPr/>
      <dgm:t>
        <a:bodyPr/>
        <a:lstStyle/>
        <a:p>
          <a:endParaRPr lang="en-US"/>
        </a:p>
      </dgm:t>
    </dgm:pt>
    <dgm:pt modelId="{DA27AE2E-F981-450B-B984-7CD3AB57D300}" type="pres">
      <dgm:prSet presAssocID="{69812860-0C6E-4921-B584-2CA31C335083}" presName="parentText" presStyleLbl="node1" presStyleIdx="1" presStyleCnt="4" custScaleX="122796" custScaleY="100151">
        <dgm:presLayoutVars>
          <dgm:chMax val="0"/>
          <dgm:bulletEnabled val="1"/>
        </dgm:presLayoutVars>
      </dgm:prSet>
      <dgm:spPr/>
      <dgm:t>
        <a:bodyPr/>
        <a:lstStyle/>
        <a:p>
          <a:endParaRPr lang="en-US"/>
        </a:p>
      </dgm:t>
    </dgm:pt>
    <dgm:pt modelId="{EA15525F-DB03-4302-A771-6CFBB9C0CE11}" type="pres">
      <dgm:prSet presAssocID="{69812860-0C6E-4921-B584-2CA31C335083}" presName="negativeSpace" presStyleCnt="0"/>
      <dgm:spPr/>
      <dgm:t>
        <a:bodyPr/>
        <a:lstStyle/>
        <a:p>
          <a:endParaRPr lang="en-US"/>
        </a:p>
      </dgm:t>
    </dgm:pt>
    <dgm:pt modelId="{BEFB35A8-D62F-4E96-85F3-86BD5E878698}" type="pres">
      <dgm:prSet presAssocID="{69812860-0C6E-4921-B584-2CA31C335083}" presName="childText" presStyleLbl="conFgAcc1" presStyleIdx="1" presStyleCnt="4">
        <dgm:presLayoutVars>
          <dgm:bulletEnabled val="1"/>
        </dgm:presLayoutVars>
      </dgm:prSet>
      <dgm:spPr/>
      <dgm:t>
        <a:bodyPr/>
        <a:lstStyle/>
        <a:p>
          <a:endParaRPr lang="en-US"/>
        </a:p>
      </dgm:t>
    </dgm:pt>
    <dgm:pt modelId="{07BA5573-169C-434A-8036-4FE32D243FE6}" type="pres">
      <dgm:prSet presAssocID="{5E62F5A3-23D9-43B7-AD6E-E0722ED73520}" presName="spaceBetweenRectangles" presStyleCnt="0"/>
      <dgm:spPr/>
      <dgm:t>
        <a:bodyPr/>
        <a:lstStyle/>
        <a:p>
          <a:endParaRPr lang="en-US"/>
        </a:p>
      </dgm:t>
    </dgm:pt>
    <dgm:pt modelId="{095EFB6F-E2AC-4FD3-AF2E-29BD090E7E08}" type="pres">
      <dgm:prSet presAssocID="{7E174A02-6FD9-4E40-8C54-35057DE4A390}" presName="parentLin" presStyleCnt="0"/>
      <dgm:spPr/>
      <dgm:t>
        <a:bodyPr/>
        <a:lstStyle/>
        <a:p>
          <a:endParaRPr lang="en-US"/>
        </a:p>
      </dgm:t>
    </dgm:pt>
    <dgm:pt modelId="{2CF5E487-05D0-4BF0-B7FC-A65048F6F7D8}" type="pres">
      <dgm:prSet presAssocID="{7E174A02-6FD9-4E40-8C54-35057DE4A390}" presName="parentLeftMargin" presStyleLbl="node1" presStyleIdx="1" presStyleCnt="4"/>
      <dgm:spPr/>
      <dgm:t>
        <a:bodyPr/>
        <a:lstStyle/>
        <a:p>
          <a:endParaRPr lang="en-US"/>
        </a:p>
      </dgm:t>
    </dgm:pt>
    <dgm:pt modelId="{9D70D467-813F-4CAF-B6AF-C6849E5D4B95}" type="pres">
      <dgm:prSet presAssocID="{7E174A02-6FD9-4E40-8C54-35057DE4A390}" presName="parentText" presStyleLbl="node1" presStyleIdx="2" presStyleCnt="4" custScaleX="122796" custScaleY="100151">
        <dgm:presLayoutVars>
          <dgm:chMax val="0"/>
          <dgm:bulletEnabled val="1"/>
        </dgm:presLayoutVars>
      </dgm:prSet>
      <dgm:spPr/>
      <dgm:t>
        <a:bodyPr/>
        <a:lstStyle/>
        <a:p>
          <a:endParaRPr lang="en-US"/>
        </a:p>
      </dgm:t>
    </dgm:pt>
    <dgm:pt modelId="{F8AC02AD-7A34-4B65-8DD5-83194ECE12BB}" type="pres">
      <dgm:prSet presAssocID="{7E174A02-6FD9-4E40-8C54-35057DE4A390}" presName="negativeSpace" presStyleCnt="0"/>
      <dgm:spPr/>
      <dgm:t>
        <a:bodyPr/>
        <a:lstStyle/>
        <a:p>
          <a:endParaRPr lang="en-US"/>
        </a:p>
      </dgm:t>
    </dgm:pt>
    <dgm:pt modelId="{49D92C43-3157-43C4-89F9-2E6CD34B050D}" type="pres">
      <dgm:prSet presAssocID="{7E174A02-6FD9-4E40-8C54-35057DE4A390}" presName="childText" presStyleLbl="conFgAcc1" presStyleIdx="2" presStyleCnt="4">
        <dgm:presLayoutVars>
          <dgm:bulletEnabled val="1"/>
        </dgm:presLayoutVars>
      </dgm:prSet>
      <dgm:spPr/>
      <dgm:t>
        <a:bodyPr/>
        <a:lstStyle/>
        <a:p>
          <a:endParaRPr lang="en-US"/>
        </a:p>
      </dgm:t>
    </dgm:pt>
    <dgm:pt modelId="{7730F748-9A50-45CD-AE28-A7C9993F513D}" type="pres">
      <dgm:prSet presAssocID="{3FCD92C7-590E-4542-927E-6B6D7344DC34}" presName="spaceBetweenRectangles" presStyleCnt="0"/>
      <dgm:spPr/>
      <dgm:t>
        <a:bodyPr/>
        <a:lstStyle/>
        <a:p>
          <a:endParaRPr lang="en-US"/>
        </a:p>
      </dgm:t>
    </dgm:pt>
    <dgm:pt modelId="{31816AC5-F139-4768-BC8F-62ECF46E1B2E}" type="pres">
      <dgm:prSet presAssocID="{7CF1B041-CF06-4A3D-9D64-E50BEE55AABE}" presName="parentLin" presStyleCnt="0"/>
      <dgm:spPr/>
      <dgm:t>
        <a:bodyPr/>
        <a:lstStyle/>
        <a:p>
          <a:endParaRPr lang="en-US"/>
        </a:p>
      </dgm:t>
    </dgm:pt>
    <dgm:pt modelId="{4BF36972-641C-4A73-BA9A-F9D36DF2C9FA}" type="pres">
      <dgm:prSet presAssocID="{7CF1B041-CF06-4A3D-9D64-E50BEE55AABE}" presName="parentLeftMargin" presStyleLbl="node1" presStyleIdx="2" presStyleCnt="4"/>
      <dgm:spPr/>
      <dgm:t>
        <a:bodyPr/>
        <a:lstStyle/>
        <a:p>
          <a:endParaRPr lang="en-US"/>
        </a:p>
      </dgm:t>
    </dgm:pt>
    <dgm:pt modelId="{8E864FA2-80C9-423A-A46A-F234F52E83AE}" type="pres">
      <dgm:prSet presAssocID="{7CF1B041-CF06-4A3D-9D64-E50BEE55AABE}" presName="parentText" presStyleLbl="node1" presStyleIdx="3" presStyleCnt="4" custScaleX="122796" custScaleY="100151">
        <dgm:presLayoutVars>
          <dgm:chMax val="0"/>
          <dgm:bulletEnabled val="1"/>
        </dgm:presLayoutVars>
      </dgm:prSet>
      <dgm:spPr/>
      <dgm:t>
        <a:bodyPr/>
        <a:lstStyle/>
        <a:p>
          <a:endParaRPr lang="en-US"/>
        </a:p>
      </dgm:t>
    </dgm:pt>
    <dgm:pt modelId="{1EC2C813-0A7F-40E2-AA0D-F275EC172EDE}" type="pres">
      <dgm:prSet presAssocID="{7CF1B041-CF06-4A3D-9D64-E50BEE55AABE}" presName="negativeSpace" presStyleCnt="0"/>
      <dgm:spPr/>
      <dgm:t>
        <a:bodyPr/>
        <a:lstStyle/>
        <a:p>
          <a:endParaRPr lang="en-US"/>
        </a:p>
      </dgm:t>
    </dgm:pt>
    <dgm:pt modelId="{745B646E-539F-4666-89F4-517F86466EE1}" type="pres">
      <dgm:prSet presAssocID="{7CF1B041-CF06-4A3D-9D64-E50BEE55AABE}" presName="childText" presStyleLbl="conFgAcc1" presStyleIdx="3" presStyleCnt="4">
        <dgm:presLayoutVars>
          <dgm:bulletEnabled val="1"/>
        </dgm:presLayoutVars>
      </dgm:prSet>
      <dgm:spPr/>
      <dgm:t>
        <a:bodyPr/>
        <a:lstStyle/>
        <a:p>
          <a:endParaRPr lang="en-US"/>
        </a:p>
      </dgm:t>
    </dgm:pt>
  </dgm:ptLst>
  <dgm:cxnLst>
    <dgm:cxn modelId="{CCE35A49-7BEF-475E-B49E-9B3CBC88D33A}" type="presOf" srcId="{D222D667-CCC9-4F0F-B5EB-957A6896A8ED}" destId="{B1B859CE-5737-4FBB-902B-91DB4F910892}" srcOrd="0" destOrd="0" presId="urn:microsoft.com/office/officeart/2005/8/layout/list1"/>
    <dgm:cxn modelId="{D5CD571B-1F4A-4656-AB78-F2D402CB1B2D}" srcId="{D222D667-CCC9-4F0F-B5EB-957A6896A8ED}" destId="{7E174A02-6FD9-4E40-8C54-35057DE4A390}" srcOrd="2" destOrd="0" parTransId="{5ABEFB8E-F600-4542-B596-7232C65AFFAB}" sibTransId="{3FCD92C7-590E-4542-927E-6B6D7344DC34}"/>
    <dgm:cxn modelId="{80C052EE-EEEE-4E79-86F2-1E1238B1C2EC}" type="presOf" srcId="{69812860-0C6E-4921-B584-2CA31C335083}" destId="{DA27AE2E-F981-450B-B984-7CD3AB57D300}" srcOrd="1" destOrd="0" presId="urn:microsoft.com/office/officeart/2005/8/layout/list1"/>
    <dgm:cxn modelId="{5A6E934B-AE63-4082-8B59-74CE2E6108CD}" type="presOf" srcId="{7E174A02-6FD9-4E40-8C54-35057DE4A390}" destId="{2CF5E487-05D0-4BF0-B7FC-A65048F6F7D8}" srcOrd="0" destOrd="0" presId="urn:microsoft.com/office/officeart/2005/8/layout/list1"/>
    <dgm:cxn modelId="{142784F7-673F-4229-9052-D06A32BE22EC}" srcId="{D222D667-CCC9-4F0F-B5EB-957A6896A8ED}" destId="{7CF1B041-CF06-4A3D-9D64-E50BEE55AABE}" srcOrd="3" destOrd="0" parTransId="{CE317DF0-323A-428E-8EFF-14952322B451}" sibTransId="{E3BB9531-BDA6-42DD-BEA3-0AAA073EEA38}"/>
    <dgm:cxn modelId="{4DB48401-E712-4A56-8F69-76F8FDF59B2D}" type="presOf" srcId="{7E174A02-6FD9-4E40-8C54-35057DE4A390}" destId="{9D70D467-813F-4CAF-B6AF-C6849E5D4B95}" srcOrd="1" destOrd="0" presId="urn:microsoft.com/office/officeart/2005/8/layout/list1"/>
    <dgm:cxn modelId="{22E9A8EC-79D1-48F3-B4AC-0FB19A0B027F}" srcId="{D222D667-CCC9-4F0F-B5EB-957A6896A8ED}" destId="{69812860-0C6E-4921-B584-2CA31C335083}" srcOrd="1" destOrd="0" parTransId="{024E610F-35C8-4458-9E41-36D10E59AF78}" sibTransId="{5E62F5A3-23D9-43B7-AD6E-E0722ED73520}"/>
    <dgm:cxn modelId="{C4849BD8-2B56-4F80-9BFF-183A48F9867A}" type="presOf" srcId="{69812860-0C6E-4921-B584-2CA31C335083}" destId="{F01F537B-5ECE-40D3-AB94-259A5A320FCE}" srcOrd="0" destOrd="0" presId="urn:microsoft.com/office/officeart/2005/8/layout/list1"/>
    <dgm:cxn modelId="{F47FCE36-6463-4E64-92CE-185948DBAE7E}" type="presOf" srcId="{7CF1B041-CF06-4A3D-9D64-E50BEE55AABE}" destId="{8E864FA2-80C9-423A-A46A-F234F52E83AE}" srcOrd="1" destOrd="0" presId="urn:microsoft.com/office/officeart/2005/8/layout/list1"/>
    <dgm:cxn modelId="{AA8BB40D-21D5-4B66-8768-54A731BE9CE1}" type="presOf" srcId="{C1B3FDE0-05D4-440E-843C-D180E00F27C4}" destId="{3BDF7029-0829-45F0-9FB7-A5680041B659}" srcOrd="1" destOrd="0" presId="urn:microsoft.com/office/officeart/2005/8/layout/list1"/>
    <dgm:cxn modelId="{297C8F3D-8B03-46F8-B0A7-6015EE862FDF}" srcId="{D222D667-CCC9-4F0F-B5EB-957A6896A8ED}" destId="{C1B3FDE0-05D4-440E-843C-D180E00F27C4}" srcOrd="0" destOrd="0" parTransId="{112A94A0-2822-47FE-8432-0B86165C10E4}" sibTransId="{31FAB777-012B-4049-A9A2-C361113B162B}"/>
    <dgm:cxn modelId="{934B5A6C-4E1B-4737-8DCF-E7EBA541D878}" type="presOf" srcId="{C1B3FDE0-05D4-440E-843C-D180E00F27C4}" destId="{D5FE9EE0-CEE7-4473-95EF-CDD2484F5CC8}" srcOrd="0" destOrd="0" presId="urn:microsoft.com/office/officeart/2005/8/layout/list1"/>
    <dgm:cxn modelId="{01CB4049-2B13-40A2-98E1-D4AE647B2F08}" type="presOf" srcId="{7CF1B041-CF06-4A3D-9D64-E50BEE55AABE}" destId="{4BF36972-641C-4A73-BA9A-F9D36DF2C9FA}" srcOrd="0" destOrd="0" presId="urn:microsoft.com/office/officeart/2005/8/layout/list1"/>
    <dgm:cxn modelId="{52657F4C-AAC0-4678-A143-2CF6B78EE3E3}" type="presParOf" srcId="{B1B859CE-5737-4FBB-902B-91DB4F910892}" destId="{8783F638-368F-4CCD-9FE5-65EA66CAD197}" srcOrd="0" destOrd="0" presId="urn:microsoft.com/office/officeart/2005/8/layout/list1"/>
    <dgm:cxn modelId="{0F5D7BA3-DB98-47AF-BD68-E8FD0662D9B9}" type="presParOf" srcId="{8783F638-368F-4CCD-9FE5-65EA66CAD197}" destId="{D5FE9EE0-CEE7-4473-95EF-CDD2484F5CC8}" srcOrd="0" destOrd="0" presId="urn:microsoft.com/office/officeart/2005/8/layout/list1"/>
    <dgm:cxn modelId="{335005B7-2559-4D05-A6D0-82D324EAF910}" type="presParOf" srcId="{8783F638-368F-4CCD-9FE5-65EA66CAD197}" destId="{3BDF7029-0829-45F0-9FB7-A5680041B659}" srcOrd="1" destOrd="0" presId="urn:microsoft.com/office/officeart/2005/8/layout/list1"/>
    <dgm:cxn modelId="{478AA871-339B-4A8D-82A0-DC5C4324EB7D}" type="presParOf" srcId="{B1B859CE-5737-4FBB-902B-91DB4F910892}" destId="{CA659B7D-6D95-4DA3-851D-8ACCA8D5C07C}" srcOrd="1" destOrd="0" presId="urn:microsoft.com/office/officeart/2005/8/layout/list1"/>
    <dgm:cxn modelId="{CF46E987-1407-4FE5-B58C-20D175902768}" type="presParOf" srcId="{B1B859CE-5737-4FBB-902B-91DB4F910892}" destId="{AFF0B89A-7520-4BAD-8747-F044CED753D6}" srcOrd="2" destOrd="0" presId="urn:microsoft.com/office/officeart/2005/8/layout/list1"/>
    <dgm:cxn modelId="{3A521F8F-40CC-427E-9D6E-C4AB2A5C0B31}" type="presParOf" srcId="{B1B859CE-5737-4FBB-902B-91DB4F910892}" destId="{11844389-E577-44EC-9222-9FC5194CDBA7}" srcOrd="3" destOrd="0" presId="urn:microsoft.com/office/officeart/2005/8/layout/list1"/>
    <dgm:cxn modelId="{53DF9C65-5EED-4166-8A48-EFF91B62CA35}" type="presParOf" srcId="{B1B859CE-5737-4FBB-902B-91DB4F910892}" destId="{A7E3C3D4-20D5-4A4C-A06A-1F18018C898F}" srcOrd="4" destOrd="0" presId="urn:microsoft.com/office/officeart/2005/8/layout/list1"/>
    <dgm:cxn modelId="{06C1DAEC-C0E3-477A-ACAA-EA2DDC2F25B8}" type="presParOf" srcId="{A7E3C3D4-20D5-4A4C-A06A-1F18018C898F}" destId="{F01F537B-5ECE-40D3-AB94-259A5A320FCE}" srcOrd="0" destOrd="0" presId="urn:microsoft.com/office/officeart/2005/8/layout/list1"/>
    <dgm:cxn modelId="{C2D54E8E-D73E-4A44-96A4-6D5FF4A1A0BC}" type="presParOf" srcId="{A7E3C3D4-20D5-4A4C-A06A-1F18018C898F}" destId="{DA27AE2E-F981-450B-B984-7CD3AB57D300}" srcOrd="1" destOrd="0" presId="urn:microsoft.com/office/officeart/2005/8/layout/list1"/>
    <dgm:cxn modelId="{990F961A-BFDA-495D-9067-D5FB50187838}" type="presParOf" srcId="{B1B859CE-5737-4FBB-902B-91DB4F910892}" destId="{EA15525F-DB03-4302-A771-6CFBB9C0CE11}" srcOrd="5" destOrd="0" presId="urn:microsoft.com/office/officeart/2005/8/layout/list1"/>
    <dgm:cxn modelId="{09919ECD-0ED5-4FA9-8F39-8C1489DF3904}" type="presParOf" srcId="{B1B859CE-5737-4FBB-902B-91DB4F910892}" destId="{BEFB35A8-D62F-4E96-85F3-86BD5E878698}" srcOrd="6" destOrd="0" presId="urn:microsoft.com/office/officeart/2005/8/layout/list1"/>
    <dgm:cxn modelId="{F8664AF1-C29B-4755-BAB7-BFABA6026F0D}" type="presParOf" srcId="{B1B859CE-5737-4FBB-902B-91DB4F910892}" destId="{07BA5573-169C-434A-8036-4FE32D243FE6}" srcOrd="7" destOrd="0" presId="urn:microsoft.com/office/officeart/2005/8/layout/list1"/>
    <dgm:cxn modelId="{69249805-4AEB-4CF8-8586-E608CA734C7B}" type="presParOf" srcId="{B1B859CE-5737-4FBB-902B-91DB4F910892}" destId="{095EFB6F-E2AC-4FD3-AF2E-29BD090E7E08}" srcOrd="8" destOrd="0" presId="urn:microsoft.com/office/officeart/2005/8/layout/list1"/>
    <dgm:cxn modelId="{39CF7C8D-25BC-4FFA-9C1D-C467CA107880}" type="presParOf" srcId="{095EFB6F-E2AC-4FD3-AF2E-29BD090E7E08}" destId="{2CF5E487-05D0-4BF0-B7FC-A65048F6F7D8}" srcOrd="0" destOrd="0" presId="urn:microsoft.com/office/officeart/2005/8/layout/list1"/>
    <dgm:cxn modelId="{377F172E-E960-4266-9B90-3879DCEBE8D7}" type="presParOf" srcId="{095EFB6F-E2AC-4FD3-AF2E-29BD090E7E08}" destId="{9D70D467-813F-4CAF-B6AF-C6849E5D4B95}" srcOrd="1" destOrd="0" presId="urn:microsoft.com/office/officeart/2005/8/layout/list1"/>
    <dgm:cxn modelId="{93C0BB27-2AA2-4D80-903F-D29B31BA7169}" type="presParOf" srcId="{B1B859CE-5737-4FBB-902B-91DB4F910892}" destId="{F8AC02AD-7A34-4B65-8DD5-83194ECE12BB}" srcOrd="9" destOrd="0" presId="urn:microsoft.com/office/officeart/2005/8/layout/list1"/>
    <dgm:cxn modelId="{63F984AD-E728-4F5E-AB74-92C5EA8A3C84}" type="presParOf" srcId="{B1B859CE-5737-4FBB-902B-91DB4F910892}" destId="{49D92C43-3157-43C4-89F9-2E6CD34B050D}" srcOrd="10" destOrd="0" presId="urn:microsoft.com/office/officeart/2005/8/layout/list1"/>
    <dgm:cxn modelId="{05E0A75B-A126-4028-9936-F83CD94FEFB9}" type="presParOf" srcId="{B1B859CE-5737-4FBB-902B-91DB4F910892}" destId="{7730F748-9A50-45CD-AE28-A7C9993F513D}" srcOrd="11" destOrd="0" presId="urn:microsoft.com/office/officeart/2005/8/layout/list1"/>
    <dgm:cxn modelId="{589234E9-B0DC-4571-A5E9-3797BA5E3E24}" type="presParOf" srcId="{B1B859CE-5737-4FBB-902B-91DB4F910892}" destId="{31816AC5-F139-4768-BC8F-62ECF46E1B2E}" srcOrd="12" destOrd="0" presId="urn:microsoft.com/office/officeart/2005/8/layout/list1"/>
    <dgm:cxn modelId="{D708F72E-6BA8-45ED-A752-6F67C046ED72}" type="presParOf" srcId="{31816AC5-F139-4768-BC8F-62ECF46E1B2E}" destId="{4BF36972-641C-4A73-BA9A-F9D36DF2C9FA}" srcOrd="0" destOrd="0" presId="urn:microsoft.com/office/officeart/2005/8/layout/list1"/>
    <dgm:cxn modelId="{747619C9-6170-4541-9E52-BCBB62195BD5}" type="presParOf" srcId="{31816AC5-F139-4768-BC8F-62ECF46E1B2E}" destId="{8E864FA2-80C9-423A-A46A-F234F52E83AE}" srcOrd="1" destOrd="0" presId="urn:microsoft.com/office/officeart/2005/8/layout/list1"/>
    <dgm:cxn modelId="{46B4A67A-115A-4360-96ED-6579855EE4B2}" type="presParOf" srcId="{B1B859CE-5737-4FBB-902B-91DB4F910892}" destId="{1EC2C813-0A7F-40E2-AA0D-F275EC172EDE}" srcOrd="13" destOrd="0" presId="urn:microsoft.com/office/officeart/2005/8/layout/list1"/>
    <dgm:cxn modelId="{F8A783EF-9A6E-41E6-9ED3-44097AE50125}" type="presParOf" srcId="{B1B859CE-5737-4FBB-902B-91DB4F910892}" destId="{745B646E-539F-4666-89F4-517F86466EE1}" srcOrd="14" destOrd="0" presId="urn:microsoft.com/office/officeart/2005/8/layout/list1"/>
  </dgm:cxnLst>
  <dgm:bg>
    <a:solidFill>
      <a:schemeClr val="accent4">
        <a:lumMod val="20000"/>
        <a:lumOff val="80000"/>
      </a:schemeClr>
    </a:solidFill>
  </dgm:bg>
  <dgm:whole/>
</dgm:dataModel>
</file>

<file path=ppt/diagrams/data13.xml><?xml version="1.0" encoding="utf-8"?>
<dgm:dataModel xmlns:dgm="http://schemas.openxmlformats.org/drawingml/2006/diagram" xmlns:a="http://schemas.openxmlformats.org/drawingml/2006/main">
  <dgm:ptLst>
    <dgm:pt modelId="{D222D667-CCC9-4F0F-B5EB-957A6896A8ED}"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C1B3FDE0-05D4-440E-843C-D180E00F27C4}">
      <dgm:prSet phldrT="[Text]" custT="1"/>
      <dgm:spPr/>
      <dgm:t>
        <a:bodyPr/>
        <a:lstStyle/>
        <a:p>
          <a:r>
            <a:rPr lang="mn-MN" sz="1600" b="0" dirty="0" smtClean="0">
              <a:latin typeface="Arial" pitchFamily="34" charset="0"/>
              <a:cs typeface="Arial" pitchFamily="34" charset="0"/>
            </a:rPr>
            <a:t>Хэвтүүлэн эмчлэх тусламж, үйлчилгээ</a:t>
          </a:r>
          <a:endParaRPr lang="en-US" sz="1600" b="0" dirty="0">
            <a:latin typeface="Arial" pitchFamily="34" charset="0"/>
            <a:cs typeface="Arial" pitchFamily="34" charset="0"/>
          </a:endParaRPr>
        </a:p>
      </dgm:t>
    </dgm:pt>
    <dgm:pt modelId="{112A94A0-2822-47FE-8432-0B86165C10E4}" type="parTrans" cxnId="{297C8F3D-8B03-46F8-B0A7-6015EE862FDF}">
      <dgm:prSet/>
      <dgm:spPr/>
      <dgm:t>
        <a:bodyPr/>
        <a:lstStyle/>
        <a:p>
          <a:endParaRPr lang="en-US" sz="1400" b="0">
            <a:solidFill>
              <a:srgbClr val="000000"/>
            </a:solidFill>
            <a:latin typeface="+mj-lt"/>
            <a:cs typeface="Arial" pitchFamily="34" charset="0"/>
          </a:endParaRPr>
        </a:p>
      </dgm:t>
    </dgm:pt>
    <dgm:pt modelId="{31FAB777-012B-4049-A9A2-C361113B162B}" type="sibTrans" cxnId="{297C8F3D-8B03-46F8-B0A7-6015EE862FDF}">
      <dgm:prSet/>
      <dgm:spPr/>
      <dgm:t>
        <a:bodyPr/>
        <a:lstStyle/>
        <a:p>
          <a:endParaRPr lang="en-US" sz="1400" b="0">
            <a:solidFill>
              <a:srgbClr val="000000"/>
            </a:solidFill>
            <a:latin typeface="+mj-lt"/>
            <a:cs typeface="Arial" pitchFamily="34" charset="0"/>
          </a:endParaRPr>
        </a:p>
      </dgm:t>
    </dgm:pt>
    <dgm:pt modelId="{69812860-0C6E-4921-B584-2CA31C335083}">
      <dgm:prSet phldrT="[Text]" custT="1"/>
      <dgm:spPr/>
      <dgm:t>
        <a:bodyPr/>
        <a:lstStyle/>
        <a:p>
          <a:r>
            <a:rPr lang="mn-MN" sz="1600" b="0" dirty="0" smtClean="0">
              <a:latin typeface="Arial" pitchFamily="34" charset="0"/>
              <a:cs typeface="Arial" pitchFamily="34" charset="0"/>
            </a:rPr>
            <a:t>Амбулаторийн үйлчилгээ</a:t>
          </a:r>
          <a:endParaRPr lang="en-US" sz="1600" b="0" dirty="0">
            <a:latin typeface="Arial" pitchFamily="34" charset="0"/>
            <a:cs typeface="Arial" pitchFamily="34" charset="0"/>
          </a:endParaRPr>
        </a:p>
      </dgm:t>
    </dgm:pt>
    <dgm:pt modelId="{024E610F-35C8-4458-9E41-36D10E59AF78}" type="parTrans" cxnId="{22E9A8EC-79D1-48F3-B4AC-0FB19A0B027F}">
      <dgm:prSet/>
      <dgm:spPr/>
      <dgm:t>
        <a:bodyPr/>
        <a:lstStyle/>
        <a:p>
          <a:endParaRPr lang="en-US" sz="1400" b="0">
            <a:solidFill>
              <a:srgbClr val="000000"/>
            </a:solidFill>
            <a:latin typeface="+mj-lt"/>
            <a:cs typeface="Arial" pitchFamily="34" charset="0"/>
          </a:endParaRPr>
        </a:p>
      </dgm:t>
    </dgm:pt>
    <dgm:pt modelId="{5E62F5A3-23D9-43B7-AD6E-E0722ED73520}" type="sibTrans" cxnId="{22E9A8EC-79D1-48F3-B4AC-0FB19A0B027F}">
      <dgm:prSet/>
      <dgm:spPr/>
      <dgm:t>
        <a:bodyPr/>
        <a:lstStyle/>
        <a:p>
          <a:endParaRPr lang="en-US" sz="1400" b="0">
            <a:solidFill>
              <a:srgbClr val="000000"/>
            </a:solidFill>
            <a:latin typeface="+mj-lt"/>
            <a:cs typeface="Arial" pitchFamily="34" charset="0"/>
          </a:endParaRPr>
        </a:p>
      </dgm:t>
    </dgm:pt>
    <dgm:pt modelId="{7E174A02-6FD9-4E40-8C54-35057DE4A390}">
      <dgm:prSet phldrT="[Text]" custT="1"/>
      <dgm:spPr/>
      <dgm:t>
        <a:bodyPr/>
        <a:lstStyle/>
        <a:p>
          <a:r>
            <a:rPr lang="mn-MN" sz="1600" b="0" dirty="0" smtClean="0">
              <a:latin typeface="Arial" pitchFamily="34" charset="0"/>
              <a:cs typeface="Arial" pitchFamily="34" charset="0"/>
            </a:rPr>
            <a:t>Оношлогоо, шинжилгээ</a:t>
          </a:r>
          <a:endParaRPr lang="en-US" sz="1600" b="0" dirty="0">
            <a:latin typeface="Arial" pitchFamily="34" charset="0"/>
            <a:cs typeface="Arial" pitchFamily="34" charset="0"/>
          </a:endParaRPr>
        </a:p>
      </dgm:t>
    </dgm:pt>
    <dgm:pt modelId="{5ABEFB8E-F600-4542-B596-7232C65AFFAB}" type="parTrans" cxnId="{D5CD571B-1F4A-4656-AB78-F2D402CB1B2D}">
      <dgm:prSet/>
      <dgm:spPr/>
      <dgm:t>
        <a:bodyPr/>
        <a:lstStyle/>
        <a:p>
          <a:endParaRPr lang="en-US" sz="1400" b="0">
            <a:solidFill>
              <a:srgbClr val="000000"/>
            </a:solidFill>
            <a:latin typeface="+mj-lt"/>
            <a:cs typeface="Arial" pitchFamily="34" charset="0"/>
          </a:endParaRPr>
        </a:p>
      </dgm:t>
    </dgm:pt>
    <dgm:pt modelId="{3FCD92C7-590E-4542-927E-6B6D7344DC34}" type="sibTrans" cxnId="{D5CD571B-1F4A-4656-AB78-F2D402CB1B2D}">
      <dgm:prSet/>
      <dgm:spPr/>
      <dgm:t>
        <a:bodyPr/>
        <a:lstStyle/>
        <a:p>
          <a:endParaRPr lang="en-US" sz="1400" b="0">
            <a:solidFill>
              <a:srgbClr val="000000"/>
            </a:solidFill>
            <a:latin typeface="+mj-lt"/>
            <a:cs typeface="Arial" pitchFamily="34" charset="0"/>
          </a:endParaRPr>
        </a:p>
      </dgm:t>
    </dgm:pt>
    <dgm:pt modelId="{7CF1B041-CF06-4A3D-9D64-E50BEE55AABE}">
      <dgm:prSet phldrT="[Text]" custT="1"/>
      <dgm:spPr/>
      <dgm:t>
        <a:bodyPr/>
        <a:lstStyle/>
        <a:p>
          <a:r>
            <a:rPr lang="mn-MN" sz="1600" b="0" dirty="0" smtClean="0">
              <a:latin typeface="Arial" pitchFamily="34" charset="0"/>
              <a:cs typeface="Arial" pitchFamily="34" charset="0"/>
            </a:rPr>
            <a:t>Өдрөөр эмчлэх тусламж, үйлчилгээ</a:t>
          </a:r>
          <a:endParaRPr lang="en-US" sz="1600" b="0" dirty="0">
            <a:latin typeface="Arial" pitchFamily="34" charset="0"/>
            <a:cs typeface="Arial" pitchFamily="34" charset="0"/>
          </a:endParaRPr>
        </a:p>
      </dgm:t>
    </dgm:pt>
    <dgm:pt modelId="{CE317DF0-323A-428E-8EFF-14952322B451}" type="parTrans" cxnId="{142784F7-673F-4229-9052-D06A32BE22EC}">
      <dgm:prSet/>
      <dgm:spPr/>
      <dgm:t>
        <a:bodyPr/>
        <a:lstStyle/>
        <a:p>
          <a:endParaRPr lang="en-US" sz="1400" b="0">
            <a:solidFill>
              <a:srgbClr val="000000"/>
            </a:solidFill>
            <a:latin typeface="+mj-lt"/>
            <a:cs typeface="Arial" pitchFamily="34" charset="0"/>
          </a:endParaRPr>
        </a:p>
      </dgm:t>
    </dgm:pt>
    <dgm:pt modelId="{E3BB9531-BDA6-42DD-BEA3-0AAA073EEA38}" type="sibTrans" cxnId="{142784F7-673F-4229-9052-D06A32BE22EC}">
      <dgm:prSet/>
      <dgm:spPr/>
      <dgm:t>
        <a:bodyPr/>
        <a:lstStyle/>
        <a:p>
          <a:endParaRPr lang="en-US" sz="1400" b="0">
            <a:solidFill>
              <a:srgbClr val="000000"/>
            </a:solidFill>
            <a:latin typeface="+mj-lt"/>
            <a:cs typeface="Arial" pitchFamily="34" charset="0"/>
          </a:endParaRPr>
        </a:p>
      </dgm:t>
    </dgm:pt>
    <dgm:pt modelId="{89FB65F5-87CF-4D74-98EE-14EB37BFF1D2}">
      <dgm:prSet phldrT="[Text]" custT="1"/>
      <dgm:spPr/>
      <dgm:t>
        <a:bodyPr/>
        <a:lstStyle/>
        <a:p>
          <a:r>
            <a:rPr lang="mn-MN" sz="1600" b="0" dirty="0" smtClean="0">
              <a:latin typeface="Arial" pitchFamily="34" charset="0"/>
              <a:cs typeface="Arial" pitchFamily="34" charset="0"/>
            </a:rPr>
            <a:t>Хөнгөвчлөх үйлчилгээ</a:t>
          </a:r>
          <a:endParaRPr lang="en-US" sz="1600" b="0" dirty="0">
            <a:latin typeface="Arial" pitchFamily="34" charset="0"/>
            <a:cs typeface="Arial" pitchFamily="34" charset="0"/>
          </a:endParaRPr>
        </a:p>
      </dgm:t>
    </dgm:pt>
    <dgm:pt modelId="{B174C0F7-8895-47C1-8BE6-68E61DADC9B3}" type="parTrans" cxnId="{639657CA-580C-421A-BA56-556F57D07C8D}">
      <dgm:prSet/>
      <dgm:spPr/>
      <dgm:t>
        <a:bodyPr/>
        <a:lstStyle/>
        <a:p>
          <a:endParaRPr lang="en-US" sz="1400" b="0">
            <a:solidFill>
              <a:srgbClr val="000000"/>
            </a:solidFill>
            <a:latin typeface="+mj-lt"/>
            <a:cs typeface="Arial" pitchFamily="34" charset="0"/>
          </a:endParaRPr>
        </a:p>
      </dgm:t>
    </dgm:pt>
    <dgm:pt modelId="{D4D456B4-C032-4D9A-8295-360DA4637652}" type="sibTrans" cxnId="{639657CA-580C-421A-BA56-556F57D07C8D}">
      <dgm:prSet/>
      <dgm:spPr/>
      <dgm:t>
        <a:bodyPr/>
        <a:lstStyle/>
        <a:p>
          <a:endParaRPr lang="en-US" sz="1400" b="0">
            <a:solidFill>
              <a:srgbClr val="000000"/>
            </a:solidFill>
            <a:latin typeface="+mj-lt"/>
            <a:cs typeface="Arial" pitchFamily="34" charset="0"/>
          </a:endParaRPr>
        </a:p>
      </dgm:t>
    </dgm:pt>
    <dgm:pt modelId="{2440ADC5-313E-4D7E-A112-3AC78FB3833B}">
      <dgm:prSet phldrT="[Text]" custT="1"/>
      <dgm:spPr/>
      <dgm:t>
        <a:bodyPr/>
        <a:lstStyle/>
        <a:p>
          <a:r>
            <a:rPr lang="mn-MN" sz="1600" b="0" dirty="0" smtClean="0">
              <a:latin typeface="Arial" pitchFamily="34" charset="0"/>
              <a:cs typeface="Arial" pitchFamily="34" charset="0"/>
            </a:rPr>
            <a:t>Уламжлалт эмчилгээ</a:t>
          </a:r>
          <a:endParaRPr lang="en-US" sz="1600" b="0" dirty="0">
            <a:latin typeface="Arial" pitchFamily="34" charset="0"/>
            <a:cs typeface="Arial" pitchFamily="34" charset="0"/>
          </a:endParaRPr>
        </a:p>
      </dgm:t>
    </dgm:pt>
    <dgm:pt modelId="{B3EA4264-4F1E-49C4-867D-0B407143FDA0}" type="parTrans" cxnId="{47167C74-1126-4199-8648-2D16CCAE8759}">
      <dgm:prSet/>
      <dgm:spPr/>
      <dgm:t>
        <a:bodyPr/>
        <a:lstStyle/>
        <a:p>
          <a:endParaRPr lang="en-US" sz="1400" b="0">
            <a:solidFill>
              <a:srgbClr val="000000"/>
            </a:solidFill>
            <a:latin typeface="+mj-lt"/>
            <a:cs typeface="Arial" pitchFamily="34" charset="0"/>
          </a:endParaRPr>
        </a:p>
      </dgm:t>
    </dgm:pt>
    <dgm:pt modelId="{BE90D5DB-CB9C-4777-BF33-FB3726B865C6}" type="sibTrans" cxnId="{47167C74-1126-4199-8648-2D16CCAE8759}">
      <dgm:prSet/>
      <dgm:spPr/>
      <dgm:t>
        <a:bodyPr/>
        <a:lstStyle/>
        <a:p>
          <a:endParaRPr lang="en-US" sz="1400" b="0">
            <a:solidFill>
              <a:srgbClr val="000000"/>
            </a:solidFill>
            <a:latin typeface="+mj-lt"/>
            <a:cs typeface="Arial" pitchFamily="34" charset="0"/>
          </a:endParaRPr>
        </a:p>
      </dgm:t>
    </dgm:pt>
    <dgm:pt modelId="{D987703A-7029-4B82-B81E-C77E8FA1FE38}">
      <dgm:prSet phldrT="[Text]" custT="1"/>
      <dgm:spPr/>
      <dgm:t>
        <a:bodyPr/>
        <a:lstStyle/>
        <a:p>
          <a:r>
            <a:rPr lang="mn-MN" sz="1600" b="0" dirty="0" smtClean="0">
              <a:latin typeface="Arial" pitchFamily="34" charset="0"/>
              <a:cs typeface="Arial" pitchFamily="34" charset="0"/>
            </a:rPr>
            <a:t>Нөхөн сэргээх үйлчилгээ</a:t>
          </a:r>
          <a:endParaRPr lang="en-US" sz="1600" b="0" dirty="0">
            <a:latin typeface="Arial" pitchFamily="34" charset="0"/>
            <a:cs typeface="Arial" pitchFamily="34" charset="0"/>
          </a:endParaRPr>
        </a:p>
      </dgm:t>
    </dgm:pt>
    <dgm:pt modelId="{ABD537EF-E40E-464C-809A-983B6250F77C}" type="parTrans" cxnId="{B0CCA40F-1FC2-4A27-BE1D-65681D8C3078}">
      <dgm:prSet/>
      <dgm:spPr/>
      <dgm:t>
        <a:bodyPr/>
        <a:lstStyle/>
        <a:p>
          <a:endParaRPr lang="en-US" sz="1400" b="0">
            <a:solidFill>
              <a:srgbClr val="000000"/>
            </a:solidFill>
            <a:latin typeface="+mj-lt"/>
            <a:cs typeface="Arial" pitchFamily="34" charset="0"/>
          </a:endParaRPr>
        </a:p>
      </dgm:t>
    </dgm:pt>
    <dgm:pt modelId="{D3DBEE59-CC3D-4789-9DB9-DC4397115FFD}" type="sibTrans" cxnId="{B0CCA40F-1FC2-4A27-BE1D-65681D8C3078}">
      <dgm:prSet/>
      <dgm:spPr/>
      <dgm:t>
        <a:bodyPr/>
        <a:lstStyle/>
        <a:p>
          <a:endParaRPr lang="en-US" sz="1400" b="0">
            <a:solidFill>
              <a:srgbClr val="000000"/>
            </a:solidFill>
            <a:latin typeface="+mj-lt"/>
            <a:cs typeface="Arial" pitchFamily="34" charset="0"/>
          </a:endParaRPr>
        </a:p>
      </dgm:t>
    </dgm:pt>
    <dgm:pt modelId="{480225B4-3507-4195-BE16-4F06EB0057D7}">
      <dgm:prSet custT="1"/>
      <dgm:spPr/>
      <dgm:t>
        <a:bodyPr/>
        <a:lstStyle/>
        <a:p>
          <a:pPr algn="l"/>
          <a:r>
            <a:rPr lang="mn-MN" sz="1600" b="0" dirty="0" smtClean="0">
              <a:latin typeface="Arial" pitchFamily="34" charset="0"/>
              <a:cs typeface="Arial" pitchFamily="34" charset="0"/>
            </a:rPr>
            <a:t>Эмийн үнийн хөнгөлөлт</a:t>
          </a:r>
          <a:endParaRPr lang="en-US" sz="1600" b="0" dirty="0">
            <a:latin typeface="Arial" pitchFamily="34" charset="0"/>
            <a:cs typeface="Arial" pitchFamily="34" charset="0"/>
          </a:endParaRPr>
        </a:p>
      </dgm:t>
    </dgm:pt>
    <dgm:pt modelId="{32CE1262-B41A-46E1-8157-7BE9781F4249}" type="parTrans" cxnId="{EAE4A941-58A7-4987-88F8-D10DA0F6A476}">
      <dgm:prSet/>
      <dgm:spPr/>
      <dgm:t>
        <a:bodyPr/>
        <a:lstStyle/>
        <a:p>
          <a:endParaRPr lang="en-US" sz="1400" b="0">
            <a:solidFill>
              <a:srgbClr val="000000"/>
            </a:solidFill>
            <a:latin typeface="+mj-lt"/>
          </a:endParaRPr>
        </a:p>
      </dgm:t>
    </dgm:pt>
    <dgm:pt modelId="{734A257D-50E5-4F0E-A77D-2DDBF71543B5}" type="sibTrans" cxnId="{EAE4A941-58A7-4987-88F8-D10DA0F6A476}">
      <dgm:prSet/>
      <dgm:spPr/>
      <dgm:t>
        <a:bodyPr/>
        <a:lstStyle/>
        <a:p>
          <a:endParaRPr lang="en-US" sz="1400" b="0">
            <a:solidFill>
              <a:srgbClr val="000000"/>
            </a:solidFill>
            <a:latin typeface="+mj-lt"/>
          </a:endParaRPr>
        </a:p>
      </dgm:t>
    </dgm:pt>
    <dgm:pt modelId="{B1B859CE-5737-4FBB-902B-91DB4F910892}" type="pres">
      <dgm:prSet presAssocID="{D222D667-CCC9-4F0F-B5EB-957A6896A8ED}" presName="linear" presStyleCnt="0">
        <dgm:presLayoutVars>
          <dgm:dir/>
          <dgm:animLvl val="lvl"/>
          <dgm:resizeHandles val="exact"/>
        </dgm:presLayoutVars>
      </dgm:prSet>
      <dgm:spPr/>
      <dgm:t>
        <a:bodyPr/>
        <a:lstStyle/>
        <a:p>
          <a:endParaRPr lang="en-US"/>
        </a:p>
      </dgm:t>
    </dgm:pt>
    <dgm:pt modelId="{8783F638-368F-4CCD-9FE5-65EA66CAD197}" type="pres">
      <dgm:prSet presAssocID="{C1B3FDE0-05D4-440E-843C-D180E00F27C4}" presName="parentLin" presStyleCnt="0"/>
      <dgm:spPr/>
      <dgm:t>
        <a:bodyPr/>
        <a:lstStyle/>
        <a:p>
          <a:endParaRPr lang="en-US"/>
        </a:p>
      </dgm:t>
    </dgm:pt>
    <dgm:pt modelId="{D5FE9EE0-CEE7-4473-95EF-CDD2484F5CC8}" type="pres">
      <dgm:prSet presAssocID="{C1B3FDE0-05D4-440E-843C-D180E00F27C4}" presName="parentLeftMargin" presStyleLbl="node1" presStyleIdx="0" presStyleCnt="8"/>
      <dgm:spPr/>
      <dgm:t>
        <a:bodyPr/>
        <a:lstStyle/>
        <a:p>
          <a:endParaRPr lang="en-US"/>
        </a:p>
      </dgm:t>
    </dgm:pt>
    <dgm:pt modelId="{3BDF7029-0829-45F0-9FB7-A5680041B659}" type="pres">
      <dgm:prSet presAssocID="{C1B3FDE0-05D4-440E-843C-D180E00F27C4}" presName="parentText" presStyleLbl="node1" presStyleIdx="0" presStyleCnt="8" custScaleX="122796" custScaleY="100151">
        <dgm:presLayoutVars>
          <dgm:chMax val="0"/>
          <dgm:bulletEnabled val="1"/>
        </dgm:presLayoutVars>
      </dgm:prSet>
      <dgm:spPr/>
      <dgm:t>
        <a:bodyPr/>
        <a:lstStyle/>
        <a:p>
          <a:endParaRPr lang="en-US"/>
        </a:p>
      </dgm:t>
    </dgm:pt>
    <dgm:pt modelId="{CA659B7D-6D95-4DA3-851D-8ACCA8D5C07C}" type="pres">
      <dgm:prSet presAssocID="{C1B3FDE0-05D4-440E-843C-D180E00F27C4}" presName="negativeSpace" presStyleCnt="0"/>
      <dgm:spPr/>
      <dgm:t>
        <a:bodyPr/>
        <a:lstStyle/>
        <a:p>
          <a:endParaRPr lang="en-US"/>
        </a:p>
      </dgm:t>
    </dgm:pt>
    <dgm:pt modelId="{AFF0B89A-7520-4BAD-8747-F044CED753D6}" type="pres">
      <dgm:prSet presAssocID="{C1B3FDE0-05D4-440E-843C-D180E00F27C4}" presName="childText" presStyleLbl="conFgAcc1" presStyleIdx="0" presStyleCnt="8">
        <dgm:presLayoutVars>
          <dgm:bulletEnabled val="1"/>
        </dgm:presLayoutVars>
      </dgm:prSet>
      <dgm:spPr/>
      <dgm:t>
        <a:bodyPr/>
        <a:lstStyle/>
        <a:p>
          <a:endParaRPr lang="en-US"/>
        </a:p>
      </dgm:t>
    </dgm:pt>
    <dgm:pt modelId="{11844389-E577-44EC-9222-9FC5194CDBA7}" type="pres">
      <dgm:prSet presAssocID="{31FAB777-012B-4049-A9A2-C361113B162B}" presName="spaceBetweenRectangles" presStyleCnt="0"/>
      <dgm:spPr/>
      <dgm:t>
        <a:bodyPr/>
        <a:lstStyle/>
        <a:p>
          <a:endParaRPr lang="en-US"/>
        </a:p>
      </dgm:t>
    </dgm:pt>
    <dgm:pt modelId="{A7E3C3D4-20D5-4A4C-A06A-1F18018C898F}" type="pres">
      <dgm:prSet presAssocID="{69812860-0C6E-4921-B584-2CA31C335083}" presName="parentLin" presStyleCnt="0"/>
      <dgm:spPr/>
      <dgm:t>
        <a:bodyPr/>
        <a:lstStyle/>
        <a:p>
          <a:endParaRPr lang="en-US"/>
        </a:p>
      </dgm:t>
    </dgm:pt>
    <dgm:pt modelId="{F01F537B-5ECE-40D3-AB94-259A5A320FCE}" type="pres">
      <dgm:prSet presAssocID="{69812860-0C6E-4921-B584-2CA31C335083}" presName="parentLeftMargin" presStyleLbl="node1" presStyleIdx="0" presStyleCnt="8"/>
      <dgm:spPr/>
      <dgm:t>
        <a:bodyPr/>
        <a:lstStyle/>
        <a:p>
          <a:endParaRPr lang="en-US"/>
        </a:p>
      </dgm:t>
    </dgm:pt>
    <dgm:pt modelId="{DA27AE2E-F981-450B-B984-7CD3AB57D300}" type="pres">
      <dgm:prSet presAssocID="{69812860-0C6E-4921-B584-2CA31C335083}" presName="parentText" presStyleLbl="node1" presStyleIdx="1" presStyleCnt="8" custScaleX="122796" custScaleY="100151">
        <dgm:presLayoutVars>
          <dgm:chMax val="0"/>
          <dgm:bulletEnabled val="1"/>
        </dgm:presLayoutVars>
      </dgm:prSet>
      <dgm:spPr/>
      <dgm:t>
        <a:bodyPr/>
        <a:lstStyle/>
        <a:p>
          <a:endParaRPr lang="en-US"/>
        </a:p>
      </dgm:t>
    </dgm:pt>
    <dgm:pt modelId="{EA15525F-DB03-4302-A771-6CFBB9C0CE11}" type="pres">
      <dgm:prSet presAssocID="{69812860-0C6E-4921-B584-2CA31C335083}" presName="negativeSpace" presStyleCnt="0"/>
      <dgm:spPr/>
      <dgm:t>
        <a:bodyPr/>
        <a:lstStyle/>
        <a:p>
          <a:endParaRPr lang="en-US"/>
        </a:p>
      </dgm:t>
    </dgm:pt>
    <dgm:pt modelId="{BEFB35A8-D62F-4E96-85F3-86BD5E878698}" type="pres">
      <dgm:prSet presAssocID="{69812860-0C6E-4921-B584-2CA31C335083}" presName="childText" presStyleLbl="conFgAcc1" presStyleIdx="1" presStyleCnt="8">
        <dgm:presLayoutVars>
          <dgm:bulletEnabled val="1"/>
        </dgm:presLayoutVars>
      </dgm:prSet>
      <dgm:spPr/>
      <dgm:t>
        <a:bodyPr/>
        <a:lstStyle/>
        <a:p>
          <a:endParaRPr lang="en-US"/>
        </a:p>
      </dgm:t>
    </dgm:pt>
    <dgm:pt modelId="{07BA5573-169C-434A-8036-4FE32D243FE6}" type="pres">
      <dgm:prSet presAssocID="{5E62F5A3-23D9-43B7-AD6E-E0722ED73520}" presName="spaceBetweenRectangles" presStyleCnt="0"/>
      <dgm:spPr/>
      <dgm:t>
        <a:bodyPr/>
        <a:lstStyle/>
        <a:p>
          <a:endParaRPr lang="en-US"/>
        </a:p>
      </dgm:t>
    </dgm:pt>
    <dgm:pt modelId="{095EFB6F-E2AC-4FD3-AF2E-29BD090E7E08}" type="pres">
      <dgm:prSet presAssocID="{7E174A02-6FD9-4E40-8C54-35057DE4A390}" presName="parentLin" presStyleCnt="0"/>
      <dgm:spPr/>
      <dgm:t>
        <a:bodyPr/>
        <a:lstStyle/>
        <a:p>
          <a:endParaRPr lang="en-US"/>
        </a:p>
      </dgm:t>
    </dgm:pt>
    <dgm:pt modelId="{2CF5E487-05D0-4BF0-B7FC-A65048F6F7D8}" type="pres">
      <dgm:prSet presAssocID="{7E174A02-6FD9-4E40-8C54-35057DE4A390}" presName="parentLeftMargin" presStyleLbl="node1" presStyleIdx="1" presStyleCnt="8"/>
      <dgm:spPr/>
      <dgm:t>
        <a:bodyPr/>
        <a:lstStyle/>
        <a:p>
          <a:endParaRPr lang="en-US"/>
        </a:p>
      </dgm:t>
    </dgm:pt>
    <dgm:pt modelId="{9D70D467-813F-4CAF-B6AF-C6849E5D4B95}" type="pres">
      <dgm:prSet presAssocID="{7E174A02-6FD9-4E40-8C54-35057DE4A390}" presName="parentText" presStyleLbl="node1" presStyleIdx="2" presStyleCnt="8" custScaleX="122796" custScaleY="100151">
        <dgm:presLayoutVars>
          <dgm:chMax val="0"/>
          <dgm:bulletEnabled val="1"/>
        </dgm:presLayoutVars>
      </dgm:prSet>
      <dgm:spPr/>
      <dgm:t>
        <a:bodyPr/>
        <a:lstStyle/>
        <a:p>
          <a:endParaRPr lang="en-US"/>
        </a:p>
      </dgm:t>
    </dgm:pt>
    <dgm:pt modelId="{F8AC02AD-7A34-4B65-8DD5-83194ECE12BB}" type="pres">
      <dgm:prSet presAssocID="{7E174A02-6FD9-4E40-8C54-35057DE4A390}" presName="negativeSpace" presStyleCnt="0"/>
      <dgm:spPr/>
      <dgm:t>
        <a:bodyPr/>
        <a:lstStyle/>
        <a:p>
          <a:endParaRPr lang="en-US"/>
        </a:p>
      </dgm:t>
    </dgm:pt>
    <dgm:pt modelId="{49D92C43-3157-43C4-89F9-2E6CD34B050D}" type="pres">
      <dgm:prSet presAssocID="{7E174A02-6FD9-4E40-8C54-35057DE4A390}" presName="childText" presStyleLbl="conFgAcc1" presStyleIdx="2" presStyleCnt="8">
        <dgm:presLayoutVars>
          <dgm:bulletEnabled val="1"/>
        </dgm:presLayoutVars>
      </dgm:prSet>
      <dgm:spPr/>
      <dgm:t>
        <a:bodyPr/>
        <a:lstStyle/>
        <a:p>
          <a:endParaRPr lang="en-US"/>
        </a:p>
      </dgm:t>
    </dgm:pt>
    <dgm:pt modelId="{7730F748-9A50-45CD-AE28-A7C9993F513D}" type="pres">
      <dgm:prSet presAssocID="{3FCD92C7-590E-4542-927E-6B6D7344DC34}" presName="spaceBetweenRectangles" presStyleCnt="0"/>
      <dgm:spPr/>
      <dgm:t>
        <a:bodyPr/>
        <a:lstStyle/>
        <a:p>
          <a:endParaRPr lang="en-US"/>
        </a:p>
      </dgm:t>
    </dgm:pt>
    <dgm:pt modelId="{31816AC5-F139-4768-BC8F-62ECF46E1B2E}" type="pres">
      <dgm:prSet presAssocID="{7CF1B041-CF06-4A3D-9D64-E50BEE55AABE}" presName="parentLin" presStyleCnt="0"/>
      <dgm:spPr/>
      <dgm:t>
        <a:bodyPr/>
        <a:lstStyle/>
        <a:p>
          <a:endParaRPr lang="en-US"/>
        </a:p>
      </dgm:t>
    </dgm:pt>
    <dgm:pt modelId="{4BF36972-641C-4A73-BA9A-F9D36DF2C9FA}" type="pres">
      <dgm:prSet presAssocID="{7CF1B041-CF06-4A3D-9D64-E50BEE55AABE}" presName="parentLeftMargin" presStyleLbl="node1" presStyleIdx="2" presStyleCnt="8"/>
      <dgm:spPr/>
      <dgm:t>
        <a:bodyPr/>
        <a:lstStyle/>
        <a:p>
          <a:endParaRPr lang="en-US"/>
        </a:p>
      </dgm:t>
    </dgm:pt>
    <dgm:pt modelId="{8E864FA2-80C9-423A-A46A-F234F52E83AE}" type="pres">
      <dgm:prSet presAssocID="{7CF1B041-CF06-4A3D-9D64-E50BEE55AABE}" presName="parentText" presStyleLbl="node1" presStyleIdx="3" presStyleCnt="8" custScaleX="122796" custScaleY="100151">
        <dgm:presLayoutVars>
          <dgm:chMax val="0"/>
          <dgm:bulletEnabled val="1"/>
        </dgm:presLayoutVars>
      </dgm:prSet>
      <dgm:spPr/>
      <dgm:t>
        <a:bodyPr/>
        <a:lstStyle/>
        <a:p>
          <a:endParaRPr lang="en-US"/>
        </a:p>
      </dgm:t>
    </dgm:pt>
    <dgm:pt modelId="{1EC2C813-0A7F-40E2-AA0D-F275EC172EDE}" type="pres">
      <dgm:prSet presAssocID="{7CF1B041-CF06-4A3D-9D64-E50BEE55AABE}" presName="negativeSpace" presStyleCnt="0"/>
      <dgm:spPr/>
      <dgm:t>
        <a:bodyPr/>
        <a:lstStyle/>
        <a:p>
          <a:endParaRPr lang="en-US"/>
        </a:p>
      </dgm:t>
    </dgm:pt>
    <dgm:pt modelId="{745B646E-539F-4666-89F4-517F86466EE1}" type="pres">
      <dgm:prSet presAssocID="{7CF1B041-CF06-4A3D-9D64-E50BEE55AABE}" presName="childText" presStyleLbl="conFgAcc1" presStyleIdx="3" presStyleCnt="8">
        <dgm:presLayoutVars>
          <dgm:bulletEnabled val="1"/>
        </dgm:presLayoutVars>
      </dgm:prSet>
      <dgm:spPr/>
      <dgm:t>
        <a:bodyPr/>
        <a:lstStyle/>
        <a:p>
          <a:endParaRPr lang="en-US"/>
        </a:p>
      </dgm:t>
    </dgm:pt>
    <dgm:pt modelId="{B27F46BF-98F4-4A7B-89E1-AEBB8CBEF6EB}" type="pres">
      <dgm:prSet presAssocID="{E3BB9531-BDA6-42DD-BEA3-0AAA073EEA38}" presName="spaceBetweenRectangles" presStyleCnt="0"/>
      <dgm:spPr/>
      <dgm:t>
        <a:bodyPr/>
        <a:lstStyle/>
        <a:p>
          <a:endParaRPr lang="en-US"/>
        </a:p>
      </dgm:t>
    </dgm:pt>
    <dgm:pt modelId="{07939816-DE4B-45CE-B6B9-5257321C2572}" type="pres">
      <dgm:prSet presAssocID="{2440ADC5-313E-4D7E-A112-3AC78FB3833B}" presName="parentLin" presStyleCnt="0"/>
      <dgm:spPr/>
      <dgm:t>
        <a:bodyPr/>
        <a:lstStyle/>
        <a:p>
          <a:endParaRPr lang="en-US"/>
        </a:p>
      </dgm:t>
    </dgm:pt>
    <dgm:pt modelId="{49ECB0C1-4359-4F6D-8E56-D7CA19729860}" type="pres">
      <dgm:prSet presAssocID="{2440ADC5-313E-4D7E-A112-3AC78FB3833B}" presName="parentLeftMargin" presStyleLbl="node1" presStyleIdx="3" presStyleCnt="8"/>
      <dgm:spPr/>
      <dgm:t>
        <a:bodyPr/>
        <a:lstStyle/>
        <a:p>
          <a:endParaRPr lang="en-US"/>
        </a:p>
      </dgm:t>
    </dgm:pt>
    <dgm:pt modelId="{7A9AD454-7BF2-41E5-BA43-75499EDEDF82}" type="pres">
      <dgm:prSet presAssocID="{2440ADC5-313E-4D7E-A112-3AC78FB3833B}" presName="parentText" presStyleLbl="node1" presStyleIdx="4" presStyleCnt="8" custScaleX="122796" custScaleY="100151">
        <dgm:presLayoutVars>
          <dgm:chMax val="0"/>
          <dgm:bulletEnabled val="1"/>
        </dgm:presLayoutVars>
      </dgm:prSet>
      <dgm:spPr/>
      <dgm:t>
        <a:bodyPr/>
        <a:lstStyle/>
        <a:p>
          <a:endParaRPr lang="en-US"/>
        </a:p>
      </dgm:t>
    </dgm:pt>
    <dgm:pt modelId="{1B69EF52-4D7D-4208-8EA8-370AB6CF4124}" type="pres">
      <dgm:prSet presAssocID="{2440ADC5-313E-4D7E-A112-3AC78FB3833B}" presName="negativeSpace" presStyleCnt="0"/>
      <dgm:spPr/>
      <dgm:t>
        <a:bodyPr/>
        <a:lstStyle/>
        <a:p>
          <a:endParaRPr lang="en-US"/>
        </a:p>
      </dgm:t>
    </dgm:pt>
    <dgm:pt modelId="{75C5D5A2-FD7C-4492-BD14-DA74B5D475FF}" type="pres">
      <dgm:prSet presAssocID="{2440ADC5-313E-4D7E-A112-3AC78FB3833B}" presName="childText" presStyleLbl="conFgAcc1" presStyleIdx="4" presStyleCnt="8">
        <dgm:presLayoutVars>
          <dgm:bulletEnabled val="1"/>
        </dgm:presLayoutVars>
      </dgm:prSet>
      <dgm:spPr/>
      <dgm:t>
        <a:bodyPr/>
        <a:lstStyle/>
        <a:p>
          <a:endParaRPr lang="en-US"/>
        </a:p>
      </dgm:t>
    </dgm:pt>
    <dgm:pt modelId="{BE607FDA-2219-4356-BA28-2E44D0A5FF56}" type="pres">
      <dgm:prSet presAssocID="{BE90D5DB-CB9C-4777-BF33-FB3726B865C6}" presName="spaceBetweenRectangles" presStyleCnt="0"/>
      <dgm:spPr/>
      <dgm:t>
        <a:bodyPr/>
        <a:lstStyle/>
        <a:p>
          <a:endParaRPr lang="en-US"/>
        </a:p>
      </dgm:t>
    </dgm:pt>
    <dgm:pt modelId="{07AB88AB-32D7-4ED5-B94A-2E8D84E7A214}" type="pres">
      <dgm:prSet presAssocID="{D987703A-7029-4B82-B81E-C77E8FA1FE38}" presName="parentLin" presStyleCnt="0"/>
      <dgm:spPr/>
      <dgm:t>
        <a:bodyPr/>
        <a:lstStyle/>
        <a:p>
          <a:endParaRPr lang="en-US"/>
        </a:p>
      </dgm:t>
    </dgm:pt>
    <dgm:pt modelId="{F5DAD3B5-EEB7-4579-940D-CFC5EFA15932}" type="pres">
      <dgm:prSet presAssocID="{D987703A-7029-4B82-B81E-C77E8FA1FE38}" presName="parentLeftMargin" presStyleLbl="node1" presStyleIdx="4" presStyleCnt="8"/>
      <dgm:spPr/>
      <dgm:t>
        <a:bodyPr/>
        <a:lstStyle/>
        <a:p>
          <a:endParaRPr lang="en-US"/>
        </a:p>
      </dgm:t>
    </dgm:pt>
    <dgm:pt modelId="{8653C481-73F4-4F78-8B82-7191E50C743F}" type="pres">
      <dgm:prSet presAssocID="{D987703A-7029-4B82-B81E-C77E8FA1FE38}" presName="parentText" presStyleLbl="node1" presStyleIdx="5" presStyleCnt="8" custScaleX="122796" custScaleY="100151">
        <dgm:presLayoutVars>
          <dgm:chMax val="0"/>
          <dgm:bulletEnabled val="1"/>
        </dgm:presLayoutVars>
      </dgm:prSet>
      <dgm:spPr/>
      <dgm:t>
        <a:bodyPr/>
        <a:lstStyle/>
        <a:p>
          <a:endParaRPr lang="en-US"/>
        </a:p>
      </dgm:t>
    </dgm:pt>
    <dgm:pt modelId="{F6F18613-AA6B-4B50-8115-082223D417DD}" type="pres">
      <dgm:prSet presAssocID="{D987703A-7029-4B82-B81E-C77E8FA1FE38}" presName="negativeSpace" presStyleCnt="0"/>
      <dgm:spPr/>
      <dgm:t>
        <a:bodyPr/>
        <a:lstStyle/>
        <a:p>
          <a:endParaRPr lang="en-US"/>
        </a:p>
      </dgm:t>
    </dgm:pt>
    <dgm:pt modelId="{F0044B8A-4C84-4AC5-B4AA-B7C00DA48AA1}" type="pres">
      <dgm:prSet presAssocID="{D987703A-7029-4B82-B81E-C77E8FA1FE38}" presName="childText" presStyleLbl="conFgAcc1" presStyleIdx="5" presStyleCnt="8">
        <dgm:presLayoutVars>
          <dgm:bulletEnabled val="1"/>
        </dgm:presLayoutVars>
      </dgm:prSet>
      <dgm:spPr/>
      <dgm:t>
        <a:bodyPr/>
        <a:lstStyle/>
        <a:p>
          <a:endParaRPr lang="en-US"/>
        </a:p>
      </dgm:t>
    </dgm:pt>
    <dgm:pt modelId="{7FAFBC4F-9DF1-449C-A073-E4F5796FB169}" type="pres">
      <dgm:prSet presAssocID="{D3DBEE59-CC3D-4789-9DB9-DC4397115FFD}" presName="spaceBetweenRectangles" presStyleCnt="0"/>
      <dgm:spPr/>
      <dgm:t>
        <a:bodyPr/>
        <a:lstStyle/>
        <a:p>
          <a:endParaRPr lang="en-US"/>
        </a:p>
      </dgm:t>
    </dgm:pt>
    <dgm:pt modelId="{D3B5A935-2EF0-4071-B8F5-9D1ADBFE8E52}" type="pres">
      <dgm:prSet presAssocID="{89FB65F5-87CF-4D74-98EE-14EB37BFF1D2}" presName="parentLin" presStyleCnt="0"/>
      <dgm:spPr/>
      <dgm:t>
        <a:bodyPr/>
        <a:lstStyle/>
        <a:p>
          <a:endParaRPr lang="en-US"/>
        </a:p>
      </dgm:t>
    </dgm:pt>
    <dgm:pt modelId="{0A79CB37-697B-4CA4-9F73-B743288A676C}" type="pres">
      <dgm:prSet presAssocID="{89FB65F5-87CF-4D74-98EE-14EB37BFF1D2}" presName="parentLeftMargin" presStyleLbl="node1" presStyleIdx="5" presStyleCnt="8"/>
      <dgm:spPr/>
      <dgm:t>
        <a:bodyPr/>
        <a:lstStyle/>
        <a:p>
          <a:endParaRPr lang="en-US"/>
        </a:p>
      </dgm:t>
    </dgm:pt>
    <dgm:pt modelId="{A6C0C59F-E1A3-4A30-B28D-5C93E714BA79}" type="pres">
      <dgm:prSet presAssocID="{89FB65F5-87CF-4D74-98EE-14EB37BFF1D2}" presName="parentText" presStyleLbl="node1" presStyleIdx="6" presStyleCnt="8" custScaleX="122796" custScaleY="100151">
        <dgm:presLayoutVars>
          <dgm:chMax val="0"/>
          <dgm:bulletEnabled val="1"/>
        </dgm:presLayoutVars>
      </dgm:prSet>
      <dgm:spPr/>
      <dgm:t>
        <a:bodyPr/>
        <a:lstStyle/>
        <a:p>
          <a:endParaRPr lang="en-US"/>
        </a:p>
      </dgm:t>
    </dgm:pt>
    <dgm:pt modelId="{5ACF6493-3297-40D2-AA2E-F9556A538783}" type="pres">
      <dgm:prSet presAssocID="{89FB65F5-87CF-4D74-98EE-14EB37BFF1D2}" presName="negativeSpace" presStyleCnt="0"/>
      <dgm:spPr/>
      <dgm:t>
        <a:bodyPr/>
        <a:lstStyle/>
        <a:p>
          <a:endParaRPr lang="en-US"/>
        </a:p>
      </dgm:t>
    </dgm:pt>
    <dgm:pt modelId="{B6E905C4-9BF7-4B62-B5BE-0A6FCF8BF7D7}" type="pres">
      <dgm:prSet presAssocID="{89FB65F5-87CF-4D74-98EE-14EB37BFF1D2}" presName="childText" presStyleLbl="conFgAcc1" presStyleIdx="6" presStyleCnt="8">
        <dgm:presLayoutVars>
          <dgm:bulletEnabled val="1"/>
        </dgm:presLayoutVars>
      </dgm:prSet>
      <dgm:spPr/>
      <dgm:t>
        <a:bodyPr/>
        <a:lstStyle/>
        <a:p>
          <a:endParaRPr lang="en-US"/>
        </a:p>
      </dgm:t>
    </dgm:pt>
    <dgm:pt modelId="{E60DB8A9-0DC2-435E-9521-E7F5669668FB}" type="pres">
      <dgm:prSet presAssocID="{D4D456B4-C032-4D9A-8295-360DA4637652}" presName="spaceBetweenRectangles" presStyleCnt="0"/>
      <dgm:spPr/>
      <dgm:t>
        <a:bodyPr/>
        <a:lstStyle/>
        <a:p>
          <a:endParaRPr lang="en-US"/>
        </a:p>
      </dgm:t>
    </dgm:pt>
    <dgm:pt modelId="{549247BB-204F-473B-A9ED-C796A66FBEAA}" type="pres">
      <dgm:prSet presAssocID="{480225B4-3507-4195-BE16-4F06EB0057D7}" presName="parentLin" presStyleCnt="0"/>
      <dgm:spPr/>
      <dgm:t>
        <a:bodyPr/>
        <a:lstStyle/>
        <a:p>
          <a:endParaRPr lang="en-US"/>
        </a:p>
      </dgm:t>
    </dgm:pt>
    <dgm:pt modelId="{C511BB75-66D0-47BF-AB4B-6FB5596D3945}" type="pres">
      <dgm:prSet presAssocID="{480225B4-3507-4195-BE16-4F06EB0057D7}" presName="parentLeftMargin" presStyleLbl="node1" presStyleIdx="6" presStyleCnt="8"/>
      <dgm:spPr/>
      <dgm:t>
        <a:bodyPr/>
        <a:lstStyle/>
        <a:p>
          <a:endParaRPr lang="en-US"/>
        </a:p>
      </dgm:t>
    </dgm:pt>
    <dgm:pt modelId="{E8632872-ACF5-43AC-B2B2-E21690C6168F}" type="pres">
      <dgm:prSet presAssocID="{480225B4-3507-4195-BE16-4F06EB0057D7}" presName="parentText" presStyleLbl="node1" presStyleIdx="7" presStyleCnt="8" custScaleX="122796" custScaleY="100151">
        <dgm:presLayoutVars>
          <dgm:chMax val="0"/>
          <dgm:bulletEnabled val="1"/>
        </dgm:presLayoutVars>
      </dgm:prSet>
      <dgm:spPr/>
      <dgm:t>
        <a:bodyPr/>
        <a:lstStyle/>
        <a:p>
          <a:endParaRPr lang="en-US"/>
        </a:p>
      </dgm:t>
    </dgm:pt>
    <dgm:pt modelId="{E3A25DB8-8001-4AE0-B596-6D44D2BA7E78}" type="pres">
      <dgm:prSet presAssocID="{480225B4-3507-4195-BE16-4F06EB0057D7}" presName="negativeSpace" presStyleCnt="0"/>
      <dgm:spPr/>
      <dgm:t>
        <a:bodyPr/>
        <a:lstStyle/>
        <a:p>
          <a:endParaRPr lang="en-US"/>
        </a:p>
      </dgm:t>
    </dgm:pt>
    <dgm:pt modelId="{68F29425-BDCF-4BC3-B456-5216557FA865}" type="pres">
      <dgm:prSet presAssocID="{480225B4-3507-4195-BE16-4F06EB0057D7}" presName="childText" presStyleLbl="conFgAcc1" presStyleIdx="7" presStyleCnt="8">
        <dgm:presLayoutVars>
          <dgm:bulletEnabled val="1"/>
        </dgm:presLayoutVars>
      </dgm:prSet>
      <dgm:spPr/>
      <dgm:t>
        <a:bodyPr/>
        <a:lstStyle/>
        <a:p>
          <a:endParaRPr lang="en-US"/>
        </a:p>
      </dgm:t>
    </dgm:pt>
  </dgm:ptLst>
  <dgm:cxnLst>
    <dgm:cxn modelId="{BC253AB9-E4AE-40CA-92CE-FACC7C13199A}" type="presOf" srcId="{7E174A02-6FD9-4E40-8C54-35057DE4A390}" destId="{2CF5E487-05D0-4BF0-B7FC-A65048F6F7D8}" srcOrd="0" destOrd="0" presId="urn:microsoft.com/office/officeart/2005/8/layout/list1"/>
    <dgm:cxn modelId="{DE76942E-CDAF-46B8-AA9D-EE3BFDC34C57}" type="presOf" srcId="{89FB65F5-87CF-4D74-98EE-14EB37BFF1D2}" destId="{0A79CB37-697B-4CA4-9F73-B743288A676C}" srcOrd="0" destOrd="0" presId="urn:microsoft.com/office/officeart/2005/8/layout/list1"/>
    <dgm:cxn modelId="{22E9A8EC-79D1-48F3-B4AC-0FB19A0B027F}" srcId="{D222D667-CCC9-4F0F-B5EB-957A6896A8ED}" destId="{69812860-0C6E-4921-B584-2CA31C335083}" srcOrd="1" destOrd="0" parTransId="{024E610F-35C8-4458-9E41-36D10E59AF78}" sibTransId="{5E62F5A3-23D9-43B7-AD6E-E0722ED73520}"/>
    <dgm:cxn modelId="{305B3B32-069D-48D1-AA34-3AAAB430C153}" type="presOf" srcId="{480225B4-3507-4195-BE16-4F06EB0057D7}" destId="{E8632872-ACF5-43AC-B2B2-E21690C6168F}" srcOrd="1" destOrd="0" presId="urn:microsoft.com/office/officeart/2005/8/layout/list1"/>
    <dgm:cxn modelId="{58B764C9-2FF1-41D4-9B76-BD21398A5E84}" type="presOf" srcId="{7E174A02-6FD9-4E40-8C54-35057DE4A390}" destId="{9D70D467-813F-4CAF-B6AF-C6849E5D4B95}" srcOrd="1" destOrd="0" presId="urn:microsoft.com/office/officeart/2005/8/layout/list1"/>
    <dgm:cxn modelId="{80C98572-57F2-4481-9CAB-4FDCFD02FE7E}" type="presOf" srcId="{C1B3FDE0-05D4-440E-843C-D180E00F27C4}" destId="{D5FE9EE0-CEE7-4473-95EF-CDD2484F5CC8}" srcOrd="0" destOrd="0" presId="urn:microsoft.com/office/officeart/2005/8/layout/list1"/>
    <dgm:cxn modelId="{47167C74-1126-4199-8648-2D16CCAE8759}" srcId="{D222D667-CCC9-4F0F-B5EB-957A6896A8ED}" destId="{2440ADC5-313E-4D7E-A112-3AC78FB3833B}" srcOrd="4" destOrd="0" parTransId="{B3EA4264-4F1E-49C4-867D-0B407143FDA0}" sibTransId="{BE90D5DB-CB9C-4777-BF33-FB3726B865C6}"/>
    <dgm:cxn modelId="{D5CD571B-1F4A-4656-AB78-F2D402CB1B2D}" srcId="{D222D667-CCC9-4F0F-B5EB-957A6896A8ED}" destId="{7E174A02-6FD9-4E40-8C54-35057DE4A390}" srcOrd="2" destOrd="0" parTransId="{5ABEFB8E-F600-4542-B596-7232C65AFFAB}" sibTransId="{3FCD92C7-590E-4542-927E-6B6D7344DC34}"/>
    <dgm:cxn modelId="{7364F630-3D56-4FF9-92EC-C09638178EC8}" type="presOf" srcId="{D222D667-CCC9-4F0F-B5EB-957A6896A8ED}" destId="{B1B859CE-5737-4FBB-902B-91DB4F910892}" srcOrd="0" destOrd="0" presId="urn:microsoft.com/office/officeart/2005/8/layout/list1"/>
    <dgm:cxn modelId="{639657CA-580C-421A-BA56-556F57D07C8D}" srcId="{D222D667-CCC9-4F0F-B5EB-957A6896A8ED}" destId="{89FB65F5-87CF-4D74-98EE-14EB37BFF1D2}" srcOrd="6" destOrd="0" parTransId="{B174C0F7-8895-47C1-8BE6-68E61DADC9B3}" sibTransId="{D4D456B4-C032-4D9A-8295-360DA4637652}"/>
    <dgm:cxn modelId="{8975C539-9B68-4F04-AD1F-64D5F0BD1F8E}" type="presOf" srcId="{C1B3FDE0-05D4-440E-843C-D180E00F27C4}" destId="{3BDF7029-0829-45F0-9FB7-A5680041B659}" srcOrd="1" destOrd="0" presId="urn:microsoft.com/office/officeart/2005/8/layout/list1"/>
    <dgm:cxn modelId="{4E369DDF-C04C-4FDA-A4B8-A7A442230D39}" type="presOf" srcId="{69812860-0C6E-4921-B584-2CA31C335083}" destId="{DA27AE2E-F981-450B-B984-7CD3AB57D300}" srcOrd="1" destOrd="0" presId="urn:microsoft.com/office/officeart/2005/8/layout/list1"/>
    <dgm:cxn modelId="{297C8F3D-8B03-46F8-B0A7-6015EE862FDF}" srcId="{D222D667-CCC9-4F0F-B5EB-957A6896A8ED}" destId="{C1B3FDE0-05D4-440E-843C-D180E00F27C4}" srcOrd="0" destOrd="0" parTransId="{112A94A0-2822-47FE-8432-0B86165C10E4}" sibTransId="{31FAB777-012B-4049-A9A2-C361113B162B}"/>
    <dgm:cxn modelId="{142784F7-673F-4229-9052-D06A32BE22EC}" srcId="{D222D667-CCC9-4F0F-B5EB-957A6896A8ED}" destId="{7CF1B041-CF06-4A3D-9D64-E50BEE55AABE}" srcOrd="3" destOrd="0" parTransId="{CE317DF0-323A-428E-8EFF-14952322B451}" sibTransId="{E3BB9531-BDA6-42DD-BEA3-0AAA073EEA38}"/>
    <dgm:cxn modelId="{A21288B5-4CD0-4135-8522-01B5A35894B4}" type="presOf" srcId="{2440ADC5-313E-4D7E-A112-3AC78FB3833B}" destId="{49ECB0C1-4359-4F6D-8E56-D7CA19729860}" srcOrd="0" destOrd="0" presId="urn:microsoft.com/office/officeart/2005/8/layout/list1"/>
    <dgm:cxn modelId="{BE3D7030-B6F5-426C-9350-263480C9BA55}" type="presOf" srcId="{69812860-0C6E-4921-B584-2CA31C335083}" destId="{F01F537B-5ECE-40D3-AB94-259A5A320FCE}" srcOrd="0" destOrd="0" presId="urn:microsoft.com/office/officeart/2005/8/layout/list1"/>
    <dgm:cxn modelId="{B0CCA40F-1FC2-4A27-BE1D-65681D8C3078}" srcId="{D222D667-CCC9-4F0F-B5EB-957A6896A8ED}" destId="{D987703A-7029-4B82-B81E-C77E8FA1FE38}" srcOrd="5" destOrd="0" parTransId="{ABD537EF-E40E-464C-809A-983B6250F77C}" sibTransId="{D3DBEE59-CC3D-4789-9DB9-DC4397115FFD}"/>
    <dgm:cxn modelId="{8FC7CB47-5CE9-4A5D-95E2-BF4690AA8571}" type="presOf" srcId="{7CF1B041-CF06-4A3D-9D64-E50BEE55AABE}" destId="{8E864FA2-80C9-423A-A46A-F234F52E83AE}" srcOrd="1" destOrd="0" presId="urn:microsoft.com/office/officeart/2005/8/layout/list1"/>
    <dgm:cxn modelId="{184A40C5-6579-46B0-90DE-F4A99785A95E}" type="presOf" srcId="{D987703A-7029-4B82-B81E-C77E8FA1FE38}" destId="{8653C481-73F4-4F78-8B82-7191E50C743F}" srcOrd="1" destOrd="0" presId="urn:microsoft.com/office/officeart/2005/8/layout/list1"/>
    <dgm:cxn modelId="{4DB5FFEF-9B9A-4CC6-BE3E-FC212A2BA285}" type="presOf" srcId="{89FB65F5-87CF-4D74-98EE-14EB37BFF1D2}" destId="{A6C0C59F-E1A3-4A30-B28D-5C93E714BA79}" srcOrd="1" destOrd="0" presId="urn:microsoft.com/office/officeart/2005/8/layout/list1"/>
    <dgm:cxn modelId="{E34E90EC-687E-4B24-B37A-D8C004742D4C}" type="presOf" srcId="{7CF1B041-CF06-4A3D-9D64-E50BEE55AABE}" destId="{4BF36972-641C-4A73-BA9A-F9D36DF2C9FA}" srcOrd="0" destOrd="0" presId="urn:microsoft.com/office/officeart/2005/8/layout/list1"/>
    <dgm:cxn modelId="{FD845BD0-F8B9-458D-8981-814E167CAFB3}" type="presOf" srcId="{480225B4-3507-4195-BE16-4F06EB0057D7}" destId="{C511BB75-66D0-47BF-AB4B-6FB5596D3945}" srcOrd="0" destOrd="0" presId="urn:microsoft.com/office/officeart/2005/8/layout/list1"/>
    <dgm:cxn modelId="{EAE4A941-58A7-4987-88F8-D10DA0F6A476}" srcId="{D222D667-CCC9-4F0F-B5EB-957A6896A8ED}" destId="{480225B4-3507-4195-BE16-4F06EB0057D7}" srcOrd="7" destOrd="0" parTransId="{32CE1262-B41A-46E1-8157-7BE9781F4249}" sibTransId="{734A257D-50E5-4F0E-A77D-2DDBF71543B5}"/>
    <dgm:cxn modelId="{DB3E3449-A241-4484-B877-EAC294E8FB41}" type="presOf" srcId="{2440ADC5-313E-4D7E-A112-3AC78FB3833B}" destId="{7A9AD454-7BF2-41E5-BA43-75499EDEDF82}" srcOrd="1" destOrd="0" presId="urn:microsoft.com/office/officeart/2005/8/layout/list1"/>
    <dgm:cxn modelId="{CD3B1935-839F-4DDB-9E96-5A1E10956421}" type="presOf" srcId="{D987703A-7029-4B82-B81E-C77E8FA1FE38}" destId="{F5DAD3B5-EEB7-4579-940D-CFC5EFA15932}" srcOrd="0" destOrd="0" presId="urn:microsoft.com/office/officeart/2005/8/layout/list1"/>
    <dgm:cxn modelId="{A1909B08-1784-4E43-89C5-518D64459D53}" type="presParOf" srcId="{B1B859CE-5737-4FBB-902B-91DB4F910892}" destId="{8783F638-368F-4CCD-9FE5-65EA66CAD197}" srcOrd="0" destOrd="0" presId="urn:microsoft.com/office/officeart/2005/8/layout/list1"/>
    <dgm:cxn modelId="{88C4BD5B-E5C9-4E87-A3BE-1418E94A3D8A}" type="presParOf" srcId="{8783F638-368F-4CCD-9FE5-65EA66CAD197}" destId="{D5FE9EE0-CEE7-4473-95EF-CDD2484F5CC8}" srcOrd="0" destOrd="0" presId="urn:microsoft.com/office/officeart/2005/8/layout/list1"/>
    <dgm:cxn modelId="{17DC857D-8146-4510-A73D-5DC9D58DD053}" type="presParOf" srcId="{8783F638-368F-4CCD-9FE5-65EA66CAD197}" destId="{3BDF7029-0829-45F0-9FB7-A5680041B659}" srcOrd="1" destOrd="0" presId="urn:microsoft.com/office/officeart/2005/8/layout/list1"/>
    <dgm:cxn modelId="{671575BC-38F0-47CD-AF37-8CAAAC407310}" type="presParOf" srcId="{B1B859CE-5737-4FBB-902B-91DB4F910892}" destId="{CA659B7D-6D95-4DA3-851D-8ACCA8D5C07C}" srcOrd="1" destOrd="0" presId="urn:microsoft.com/office/officeart/2005/8/layout/list1"/>
    <dgm:cxn modelId="{F1D5AFF6-35CA-4F6B-B457-F0646B46F640}" type="presParOf" srcId="{B1B859CE-5737-4FBB-902B-91DB4F910892}" destId="{AFF0B89A-7520-4BAD-8747-F044CED753D6}" srcOrd="2" destOrd="0" presId="urn:microsoft.com/office/officeart/2005/8/layout/list1"/>
    <dgm:cxn modelId="{0A225BE6-424C-47C4-A9CB-E70C96DEB3E4}" type="presParOf" srcId="{B1B859CE-5737-4FBB-902B-91DB4F910892}" destId="{11844389-E577-44EC-9222-9FC5194CDBA7}" srcOrd="3" destOrd="0" presId="urn:microsoft.com/office/officeart/2005/8/layout/list1"/>
    <dgm:cxn modelId="{442BCB3F-B2B4-4A04-81CE-10F1C15741C1}" type="presParOf" srcId="{B1B859CE-5737-4FBB-902B-91DB4F910892}" destId="{A7E3C3D4-20D5-4A4C-A06A-1F18018C898F}" srcOrd="4" destOrd="0" presId="urn:microsoft.com/office/officeart/2005/8/layout/list1"/>
    <dgm:cxn modelId="{06830CBD-080A-45A4-92FC-179082F0D093}" type="presParOf" srcId="{A7E3C3D4-20D5-4A4C-A06A-1F18018C898F}" destId="{F01F537B-5ECE-40D3-AB94-259A5A320FCE}" srcOrd="0" destOrd="0" presId="urn:microsoft.com/office/officeart/2005/8/layout/list1"/>
    <dgm:cxn modelId="{9DADE104-3792-460E-90F1-59F75AA8752B}" type="presParOf" srcId="{A7E3C3D4-20D5-4A4C-A06A-1F18018C898F}" destId="{DA27AE2E-F981-450B-B984-7CD3AB57D300}" srcOrd="1" destOrd="0" presId="urn:microsoft.com/office/officeart/2005/8/layout/list1"/>
    <dgm:cxn modelId="{6E07F490-FB80-4B2F-9B9F-ABC839AA2EDC}" type="presParOf" srcId="{B1B859CE-5737-4FBB-902B-91DB4F910892}" destId="{EA15525F-DB03-4302-A771-6CFBB9C0CE11}" srcOrd="5" destOrd="0" presId="urn:microsoft.com/office/officeart/2005/8/layout/list1"/>
    <dgm:cxn modelId="{751734CA-07AA-46B7-AD9C-34D7AFBB38C0}" type="presParOf" srcId="{B1B859CE-5737-4FBB-902B-91DB4F910892}" destId="{BEFB35A8-D62F-4E96-85F3-86BD5E878698}" srcOrd="6" destOrd="0" presId="urn:microsoft.com/office/officeart/2005/8/layout/list1"/>
    <dgm:cxn modelId="{8A3284FA-098C-4CE3-B7E5-3FE3AFCA8998}" type="presParOf" srcId="{B1B859CE-5737-4FBB-902B-91DB4F910892}" destId="{07BA5573-169C-434A-8036-4FE32D243FE6}" srcOrd="7" destOrd="0" presId="urn:microsoft.com/office/officeart/2005/8/layout/list1"/>
    <dgm:cxn modelId="{865A42CC-BD5B-4E43-BB83-340DE9550823}" type="presParOf" srcId="{B1B859CE-5737-4FBB-902B-91DB4F910892}" destId="{095EFB6F-E2AC-4FD3-AF2E-29BD090E7E08}" srcOrd="8" destOrd="0" presId="urn:microsoft.com/office/officeart/2005/8/layout/list1"/>
    <dgm:cxn modelId="{36E57E21-BC88-49A9-85AC-4EDEFB5AB347}" type="presParOf" srcId="{095EFB6F-E2AC-4FD3-AF2E-29BD090E7E08}" destId="{2CF5E487-05D0-4BF0-B7FC-A65048F6F7D8}" srcOrd="0" destOrd="0" presId="urn:microsoft.com/office/officeart/2005/8/layout/list1"/>
    <dgm:cxn modelId="{F72EA897-D78F-4A21-8801-751F7E0CE8ED}" type="presParOf" srcId="{095EFB6F-E2AC-4FD3-AF2E-29BD090E7E08}" destId="{9D70D467-813F-4CAF-B6AF-C6849E5D4B95}" srcOrd="1" destOrd="0" presId="urn:microsoft.com/office/officeart/2005/8/layout/list1"/>
    <dgm:cxn modelId="{71CFD887-3820-4D05-B29C-8D70E0A34C76}" type="presParOf" srcId="{B1B859CE-5737-4FBB-902B-91DB4F910892}" destId="{F8AC02AD-7A34-4B65-8DD5-83194ECE12BB}" srcOrd="9" destOrd="0" presId="urn:microsoft.com/office/officeart/2005/8/layout/list1"/>
    <dgm:cxn modelId="{E8F3C0BC-EB2F-4206-AAF4-C9CDEC763F32}" type="presParOf" srcId="{B1B859CE-5737-4FBB-902B-91DB4F910892}" destId="{49D92C43-3157-43C4-89F9-2E6CD34B050D}" srcOrd="10" destOrd="0" presId="urn:microsoft.com/office/officeart/2005/8/layout/list1"/>
    <dgm:cxn modelId="{BEEAE071-8311-4F43-B5AE-7A2A06304E43}" type="presParOf" srcId="{B1B859CE-5737-4FBB-902B-91DB4F910892}" destId="{7730F748-9A50-45CD-AE28-A7C9993F513D}" srcOrd="11" destOrd="0" presId="urn:microsoft.com/office/officeart/2005/8/layout/list1"/>
    <dgm:cxn modelId="{F62E938F-31A3-4501-B04E-BB555679C267}" type="presParOf" srcId="{B1B859CE-5737-4FBB-902B-91DB4F910892}" destId="{31816AC5-F139-4768-BC8F-62ECF46E1B2E}" srcOrd="12" destOrd="0" presId="urn:microsoft.com/office/officeart/2005/8/layout/list1"/>
    <dgm:cxn modelId="{41728215-24B7-4195-9E25-9E258CE9B96D}" type="presParOf" srcId="{31816AC5-F139-4768-BC8F-62ECF46E1B2E}" destId="{4BF36972-641C-4A73-BA9A-F9D36DF2C9FA}" srcOrd="0" destOrd="0" presId="urn:microsoft.com/office/officeart/2005/8/layout/list1"/>
    <dgm:cxn modelId="{FFF6AFD6-B216-412A-9F3F-31E100CD4448}" type="presParOf" srcId="{31816AC5-F139-4768-BC8F-62ECF46E1B2E}" destId="{8E864FA2-80C9-423A-A46A-F234F52E83AE}" srcOrd="1" destOrd="0" presId="urn:microsoft.com/office/officeart/2005/8/layout/list1"/>
    <dgm:cxn modelId="{EA2D76EE-263B-41D2-8AC3-A2E4B8C25395}" type="presParOf" srcId="{B1B859CE-5737-4FBB-902B-91DB4F910892}" destId="{1EC2C813-0A7F-40E2-AA0D-F275EC172EDE}" srcOrd="13" destOrd="0" presId="urn:microsoft.com/office/officeart/2005/8/layout/list1"/>
    <dgm:cxn modelId="{1C77BE87-BA52-4F54-A7B4-DFB8E23BDFCA}" type="presParOf" srcId="{B1B859CE-5737-4FBB-902B-91DB4F910892}" destId="{745B646E-539F-4666-89F4-517F86466EE1}" srcOrd="14" destOrd="0" presId="urn:microsoft.com/office/officeart/2005/8/layout/list1"/>
    <dgm:cxn modelId="{B331CD86-C04D-4EE7-B416-574685388E8C}" type="presParOf" srcId="{B1B859CE-5737-4FBB-902B-91DB4F910892}" destId="{B27F46BF-98F4-4A7B-89E1-AEBB8CBEF6EB}" srcOrd="15" destOrd="0" presId="urn:microsoft.com/office/officeart/2005/8/layout/list1"/>
    <dgm:cxn modelId="{788468DD-290B-4D7E-821E-3AF7A51BF750}" type="presParOf" srcId="{B1B859CE-5737-4FBB-902B-91DB4F910892}" destId="{07939816-DE4B-45CE-B6B9-5257321C2572}" srcOrd="16" destOrd="0" presId="urn:microsoft.com/office/officeart/2005/8/layout/list1"/>
    <dgm:cxn modelId="{DE7C9264-B896-4473-893E-2B4844C974C5}" type="presParOf" srcId="{07939816-DE4B-45CE-B6B9-5257321C2572}" destId="{49ECB0C1-4359-4F6D-8E56-D7CA19729860}" srcOrd="0" destOrd="0" presId="urn:microsoft.com/office/officeart/2005/8/layout/list1"/>
    <dgm:cxn modelId="{96FDF7AF-9647-4887-A109-2231F623AFC9}" type="presParOf" srcId="{07939816-DE4B-45CE-B6B9-5257321C2572}" destId="{7A9AD454-7BF2-41E5-BA43-75499EDEDF82}" srcOrd="1" destOrd="0" presId="urn:microsoft.com/office/officeart/2005/8/layout/list1"/>
    <dgm:cxn modelId="{A36155AB-8B7F-4DE0-ABEE-D3DF60B4AD6A}" type="presParOf" srcId="{B1B859CE-5737-4FBB-902B-91DB4F910892}" destId="{1B69EF52-4D7D-4208-8EA8-370AB6CF4124}" srcOrd="17" destOrd="0" presId="urn:microsoft.com/office/officeart/2005/8/layout/list1"/>
    <dgm:cxn modelId="{FDE6FBDF-72EF-45EF-A639-AF61AE1F35EB}" type="presParOf" srcId="{B1B859CE-5737-4FBB-902B-91DB4F910892}" destId="{75C5D5A2-FD7C-4492-BD14-DA74B5D475FF}" srcOrd="18" destOrd="0" presId="urn:microsoft.com/office/officeart/2005/8/layout/list1"/>
    <dgm:cxn modelId="{A7A849D3-4251-4817-BC61-32B61391C9B7}" type="presParOf" srcId="{B1B859CE-5737-4FBB-902B-91DB4F910892}" destId="{BE607FDA-2219-4356-BA28-2E44D0A5FF56}" srcOrd="19" destOrd="0" presId="urn:microsoft.com/office/officeart/2005/8/layout/list1"/>
    <dgm:cxn modelId="{A08A7BDB-C56A-4843-95A5-E2B52665D04E}" type="presParOf" srcId="{B1B859CE-5737-4FBB-902B-91DB4F910892}" destId="{07AB88AB-32D7-4ED5-B94A-2E8D84E7A214}" srcOrd="20" destOrd="0" presId="urn:microsoft.com/office/officeart/2005/8/layout/list1"/>
    <dgm:cxn modelId="{52C588F9-C000-4B2A-8C6C-FC8780A50DF3}" type="presParOf" srcId="{07AB88AB-32D7-4ED5-B94A-2E8D84E7A214}" destId="{F5DAD3B5-EEB7-4579-940D-CFC5EFA15932}" srcOrd="0" destOrd="0" presId="urn:microsoft.com/office/officeart/2005/8/layout/list1"/>
    <dgm:cxn modelId="{5ED64069-780E-4C37-BE93-2DE184F5CDF4}" type="presParOf" srcId="{07AB88AB-32D7-4ED5-B94A-2E8D84E7A214}" destId="{8653C481-73F4-4F78-8B82-7191E50C743F}" srcOrd="1" destOrd="0" presId="urn:microsoft.com/office/officeart/2005/8/layout/list1"/>
    <dgm:cxn modelId="{BD78ABFC-AD74-400B-9D5D-90682430B9EC}" type="presParOf" srcId="{B1B859CE-5737-4FBB-902B-91DB4F910892}" destId="{F6F18613-AA6B-4B50-8115-082223D417DD}" srcOrd="21" destOrd="0" presId="urn:microsoft.com/office/officeart/2005/8/layout/list1"/>
    <dgm:cxn modelId="{EC2A7F36-8AE7-4A8C-AD1F-0453BCBF6055}" type="presParOf" srcId="{B1B859CE-5737-4FBB-902B-91DB4F910892}" destId="{F0044B8A-4C84-4AC5-B4AA-B7C00DA48AA1}" srcOrd="22" destOrd="0" presId="urn:microsoft.com/office/officeart/2005/8/layout/list1"/>
    <dgm:cxn modelId="{8127F161-CEAA-4CEE-9359-EA48193DAB7D}" type="presParOf" srcId="{B1B859CE-5737-4FBB-902B-91DB4F910892}" destId="{7FAFBC4F-9DF1-449C-A073-E4F5796FB169}" srcOrd="23" destOrd="0" presId="urn:microsoft.com/office/officeart/2005/8/layout/list1"/>
    <dgm:cxn modelId="{8463367C-0948-47AF-9562-5EBFAF458053}" type="presParOf" srcId="{B1B859CE-5737-4FBB-902B-91DB4F910892}" destId="{D3B5A935-2EF0-4071-B8F5-9D1ADBFE8E52}" srcOrd="24" destOrd="0" presId="urn:microsoft.com/office/officeart/2005/8/layout/list1"/>
    <dgm:cxn modelId="{3880104F-074A-459E-832F-F9E91A8F722D}" type="presParOf" srcId="{D3B5A935-2EF0-4071-B8F5-9D1ADBFE8E52}" destId="{0A79CB37-697B-4CA4-9F73-B743288A676C}" srcOrd="0" destOrd="0" presId="urn:microsoft.com/office/officeart/2005/8/layout/list1"/>
    <dgm:cxn modelId="{17011D33-BB78-419C-A271-CADE38A66456}" type="presParOf" srcId="{D3B5A935-2EF0-4071-B8F5-9D1ADBFE8E52}" destId="{A6C0C59F-E1A3-4A30-B28D-5C93E714BA79}" srcOrd="1" destOrd="0" presId="urn:microsoft.com/office/officeart/2005/8/layout/list1"/>
    <dgm:cxn modelId="{AF1C8849-72C1-4AEF-999F-6F924F918FE4}" type="presParOf" srcId="{B1B859CE-5737-4FBB-902B-91DB4F910892}" destId="{5ACF6493-3297-40D2-AA2E-F9556A538783}" srcOrd="25" destOrd="0" presId="urn:microsoft.com/office/officeart/2005/8/layout/list1"/>
    <dgm:cxn modelId="{100C42F9-8B4D-482E-8FD6-2CED613F92C2}" type="presParOf" srcId="{B1B859CE-5737-4FBB-902B-91DB4F910892}" destId="{B6E905C4-9BF7-4B62-B5BE-0A6FCF8BF7D7}" srcOrd="26" destOrd="0" presId="urn:microsoft.com/office/officeart/2005/8/layout/list1"/>
    <dgm:cxn modelId="{66388CCB-9EC8-44C3-BDBE-E350C37FD98C}" type="presParOf" srcId="{B1B859CE-5737-4FBB-902B-91DB4F910892}" destId="{E60DB8A9-0DC2-435E-9521-E7F5669668FB}" srcOrd="27" destOrd="0" presId="urn:microsoft.com/office/officeart/2005/8/layout/list1"/>
    <dgm:cxn modelId="{74BF8784-08F4-475E-8317-AF514FC9A6F9}" type="presParOf" srcId="{B1B859CE-5737-4FBB-902B-91DB4F910892}" destId="{549247BB-204F-473B-A9ED-C796A66FBEAA}" srcOrd="28" destOrd="0" presId="urn:microsoft.com/office/officeart/2005/8/layout/list1"/>
    <dgm:cxn modelId="{C740A8CF-E16D-4AAF-8955-3FCA48A3E788}" type="presParOf" srcId="{549247BB-204F-473B-A9ED-C796A66FBEAA}" destId="{C511BB75-66D0-47BF-AB4B-6FB5596D3945}" srcOrd="0" destOrd="0" presId="urn:microsoft.com/office/officeart/2005/8/layout/list1"/>
    <dgm:cxn modelId="{B66BD553-9322-4897-B758-BE2E6D02F39A}" type="presParOf" srcId="{549247BB-204F-473B-A9ED-C796A66FBEAA}" destId="{E8632872-ACF5-43AC-B2B2-E21690C6168F}" srcOrd="1" destOrd="0" presId="urn:microsoft.com/office/officeart/2005/8/layout/list1"/>
    <dgm:cxn modelId="{1691B176-AEAD-40AB-801E-56C4C9DB2D4A}" type="presParOf" srcId="{B1B859CE-5737-4FBB-902B-91DB4F910892}" destId="{E3A25DB8-8001-4AE0-B596-6D44D2BA7E78}" srcOrd="29" destOrd="0" presId="urn:microsoft.com/office/officeart/2005/8/layout/list1"/>
    <dgm:cxn modelId="{4AABE9BD-8506-4402-858A-17B6C69059D3}" type="presParOf" srcId="{B1B859CE-5737-4FBB-902B-91DB4F910892}" destId="{68F29425-BDCF-4BC3-B456-5216557FA865}" srcOrd="30" destOrd="0" presId="urn:microsoft.com/office/officeart/2005/8/layout/list1"/>
  </dgm:cxnLst>
  <dgm:bg>
    <a:solidFill>
      <a:schemeClr val="accent4">
        <a:lumMod val="20000"/>
        <a:lumOff val="80000"/>
      </a:schemeClr>
    </a:solidFill>
  </dgm:bg>
  <dgm:whole/>
</dgm:dataModel>
</file>

<file path=ppt/diagrams/data14.xml><?xml version="1.0" encoding="utf-8"?>
<dgm:dataModel xmlns:dgm="http://schemas.openxmlformats.org/drawingml/2006/diagram" xmlns:a="http://schemas.openxmlformats.org/drawingml/2006/main">
  <dgm:ptLst>
    <dgm:pt modelId="{777E1070-9E82-4D9A-AB8A-FFB2E96B571B}"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en-US"/>
        </a:p>
      </dgm:t>
    </dgm:pt>
    <dgm:pt modelId="{CBDB7BC8-8F83-4745-B268-10D7FAD0BB06}">
      <dgm:prSet phldrT="[Text]"/>
      <dgm:spPr/>
      <dgm:t>
        <a:bodyPr/>
        <a:lstStyle/>
        <a:p>
          <a:r>
            <a:rPr lang="mn-MN" dirty="0" smtClean="0">
              <a:solidFill>
                <a:srgbClr val="0000FF"/>
              </a:solidFill>
              <a:latin typeface="Times New Roman" pitchFamily="18" charset="0"/>
              <a:cs typeface="Times New Roman" pitchFamily="18" charset="0"/>
            </a:rPr>
            <a:t>Даатгуулагчийн зөвхөн өвчний учир тухайн эмнэлэгт үзүүлж, тухайн сард хийгдсэн оношлогоо шинжилгээнүүдийг нэг багц болгон 1 тохиолдол гэж үзнэ. /55000 төгрөг/</a:t>
          </a:r>
          <a:endParaRPr lang="en-US" dirty="0">
            <a:solidFill>
              <a:srgbClr val="0000FF"/>
            </a:solidFill>
            <a:latin typeface="Times New Roman" pitchFamily="18" charset="0"/>
            <a:cs typeface="Times New Roman" pitchFamily="18" charset="0"/>
          </a:endParaRPr>
        </a:p>
      </dgm:t>
    </dgm:pt>
    <dgm:pt modelId="{1243793C-150B-4B2E-A1A2-3FAFEE061D63}" type="parTrans" cxnId="{F35E58DC-F65D-40BC-8F2B-BC65FC7CF2A4}">
      <dgm:prSet/>
      <dgm:spPr/>
      <dgm:t>
        <a:bodyPr/>
        <a:lstStyle/>
        <a:p>
          <a:endParaRPr lang="en-US"/>
        </a:p>
      </dgm:t>
    </dgm:pt>
    <dgm:pt modelId="{C8EEC5E4-07BC-416C-A09A-F74F8DBEB2C4}" type="sibTrans" cxnId="{F35E58DC-F65D-40BC-8F2B-BC65FC7CF2A4}">
      <dgm:prSet/>
      <dgm:spPr/>
      <dgm:t>
        <a:bodyPr/>
        <a:lstStyle/>
        <a:p>
          <a:endParaRPr lang="en-US"/>
        </a:p>
      </dgm:t>
    </dgm:pt>
    <dgm:pt modelId="{B9188749-FFA9-49EB-AFEC-B2C45AB531CB}">
      <dgm:prSet phldrT="[Text]"/>
      <dgm:spPr/>
      <dgm:t>
        <a:bodyPr/>
        <a:lstStyle/>
        <a:p>
          <a:r>
            <a:rPr lang="mn-MN" dirty="0" smtClean="0">
              <a:solidFill>
                <a:srgbClr val="0000FF"/>
              </a:solidFill>
              <a:latin typeface="Times New Roman" pitchFamily="18" charset="0"/>
              <a:cs typeface="Times New Roman" pitchFamily="18" charset="0"/>
            </a:rPr>
            <a:t>Даатгуулагчийн тухайн сард хийгдсэн оношлогоо шинжилгээний зардлыг тооцсон санхүүгийн баримтыг үндэслэн нэг удаад улирлын зардлын хэмжээ хүртэлх төлбөрийг ЭМД-ын сангаас санхүүжүүлнэ. /165000 төгрөг/</a:t>
          </a:r>
          <a:endParaRPr lang="en-US" dirty="0">
            <a:solidFill>
              <a:srgbClr val="0000FF"/>
            </a:solidFill>
            <a:latin typeface="Times New Roman" pitchFamily="18" charset="0"/>
            <a:cs typeface="Times New Roman" pitchFamily="18" charset="0"/>
          </a:endParaRPr>
        </a:p>
      </dgm:t>
    </dgm:pt>
    <dgm:pt modelId="{F29AD32F-2864-4892-9A90-9D6EC2A36443}" type="parTrans" cxnId="{27D2BCFD-0E7A-488F-A04A-25DE80307D5F}">
      <dgm:prSet/>
      <dgm:spPr/>
      <dgm:t>
        <a:bodyPr/>
        <a:lstStyle/>
        <a:p>
          <a:endParaRPr lang="en-US"/>
        </a:p>
      </dgm:t>
    </dgm:pt>
    <dgm:pt modelId="{C5CAF0EF-F0FA-4FB3-902C-21E3F49F3C3E}" type="sibTrans" cxnId="{27D2BCFD-0E7A-488F-A04A-25DE80307D5F}">
      <dgm:prSet/>
      <dgm:spPr/>
      <dgm:t>
        <a:bodyPr/>
        <a:lstStyle/>
        <a:p>
          <a:endParaRPr lang="en-US"/>
        </a:p>
      </dgm:t>
    </dgm:pt>
    <dgm:pt modelId="{C7B14E6F-DB38-4446-9668-B539E14C3167}" type="pres">
      <dgm:prSet presAssocID="{777E1070-9E82-4D9A-AB8A-FFB2E96B571B}" presName="outerComposite" presStyleCnt="0">
        <dgm:presLayoutVars>
          <dgm:chMax val="5"/>
          <dgm:dir/>
          <dgm:resizeHandles val="exact"/>
        </dgm:presLayoutVars>
      </dgm:prSet>
      <dgm:spPr/>
      <dgm:t>
        <a:bodyPr/>
        <a:lstStyle/>
        <a:p>
          <a:endParaRPr lang="en-US"/>
        </a:p>
      </dgm:t>
    </dgm:pt>
    <dgm:pt modelId="{20013F48-0CF1-4AFA-99C7-00F0A7A34350}" type="pres">
      <dgm:prSet presAssocID="{777E1070-9E82-4D9A-AB8A-FFB2E96B571B}" presName="dummyMaxCanvas" presStyleCnt="0">
        <dgm:presLayoutVars/>
      </dgm:prSet>
      <dgm:spPr/>
    </dgm:pt>
    <dgm:pt modelId="{B5230A7B-989C-4A0C-8D1F-5866CFFE75BF}" type="pres">
      <dgm:prSet presAssocID="{777E1070-9E82-4D9A-AB8A-FFB2E96B571B}" presName="TwoNodes_1" presStyleLbl="node1" presStyleIdx="0" presStyleCnt="2">
        <dgm:presLayoutVars>
          <dgm:bulletEnabled val="1"/>
        </dgm:presLayoutVars>
      </dgm:prSet>
      <dgm:spPr/>
      <dgm:t>
        <a:bodyPr/>
        <a:lstStyle/>
        <a:p>
          <a:endParaRPr lang="en-US"/>
        </a:p>
      </dgm:t>
    </dgm:pt>
    <dgm:pt modelId="{50286487-8B24-4E0C-8AD7-C530B68D334A}" type="pres">
      <dgm:prSet presAssocID="{777E1070-9E82-4D9A-AB8A-FFB2E96B571B}" presName="TwoNodes_2" presStyleLbl="node1" presStyleIdx="1" presStyleCnt="2">
        <dgm:presLayoutVars>
          <dgm:bulletEnabled val="1"/>
        </dgm:presLayoutVars>
      </dgm:prSet>
      <dgm:spPr/>
      <dgm:t>
        <a:bodyPr/>
        <a:lstStyle/>
        <a:p>
          <a:endParaRPr lang="en-US"/>
        </a:p>
      </dgm:t>
    </dgm:pt>
    <dgm:pt modelId="{235BD0F4-01B8-482B-866B-7C8A07D1C3D8}" type="pres">
      <dgm:prSet presAssocID="{777E1070-9E82-4D9A-AB8A-FFB2E96B571B}" presName="TwoConn_1-2" presStyleLbl="fgAccFollowNode1" presStyleIdx="0" presStyleCnt="1">
        <dgm:presLayoutVars>
          <dgm:bulletEnabled val="1"/>
        </dgm:presLayoutVars>
      </dgm:prSet>
      <dgm:spPr/>
      <dgm:t>
        <a:bodyPr/>
        <a:lstStyle/>
        <a:p>
          <a:endParaRPr lang="en-US"/>
        </a:p>
      </dgm:t>
    </dgm:pt>
    <dgm:pt modelId="{51B6FCBE-56DD-4D8D-A393-24E47703EFC2}" type="pres">
      <dgm:prSet presAssocID="{777E1070-9E82-4D9A-AB8A-FFB2E96B571B}" presName="TwoNodes_1_text" presStyleLbl="node1" presStyleIdx="1" presStyleCnt="2">
        <dgm:presLayoutVars>
          <dgm:bulletEnabled val="1"/>
        </dgm:presLayoutVars>
      </dgm:prSet>
      <dgm:spPr/>
      <dgm:t>
        <a:bodyPr/>
        <a:lstStyle/>
        <a:p>
          <a:endParaRPr lang="en-US"/>
        </a:p>
      </dgm:t>
    </dgm:pt>
    <dgm:pt modelId="{F3BC5139-A6F5-409D-BA83-4290C6FE01C0}" type="pres">
      <dgm:prSet presAssocID="{777E1070-9E82-4D9A-AB8A-FFB2E96B571B}" presName="TwoNodes_2_text" presStyleLbl="node1" presStyleIdx="1" presStyleCnt="2">
        <dgm:presLayoutVars>
          <dgm:bulletEnabled val="1"/>
        </dgm:presLayoutVars>
      </dgm:prSet>
      <dgm:spPr/>
      <dgm:t>
        <a:bodyPr/>
        <a:lstStyle/>
        <a:p>
          <a:endParaRPr lang="en-US"/>
        </a:p>
      </dgm:t>
    </dgm:pt>
  </dgm:ptLst>
  <dgm:cxnLst>
    <dgm:cxn modelId="{18BE5355-79E9-4E4F-BE8C-A4F2983DB7C8}" type="presOf" srcId="{B9188749-FFA9-49EB-AFEC-B2C45AB531CB}" destId="{50286487-8B24-4E0C-8AD7-C530B68D334A}" srcOrd="0" destOrd="0" presId="urn:microsoft.com/office/officeart/2005/8/layout/vProcess5"/>
    <dgm:cxn modelId="{F35E58DC-F65D-40BC-8F2B-BC65FC7CF2A4}" srcId="{777E1070-9E82-4D9A-AB8A-FFB2E96B571B}" destId="{CBDB7BC8-8F83-4745-B268-10D7FAD0BB06}" srcOrd="0" destOrd="0" parTransId="{1243793C-150B-4B2E-A1A2-3FAFEE061D63}" sibTransId="{C8EEC5E4-07BC-416C-A09A-F74F8DBEB2C4}"/>
    <dgm:cxn modelId="{DCEEF5CA-9889-4213-9EC4-B09BCA8A9E5B}" type="presOf" srcId="{C8EEC5E4-07BC-416C-A09A-F74F8DBEB2C4}" destId="{235BD0F4-01B8-482B-866B-7C8A07D1C3D8}" srcOrd="0" destOrd="0" presId="urn:microsoft.com/office/officeart/2005/8/layout/vProcess5"/>
    <dgm:cxn modelId="{94982A50-7081-4889-88BD-042F8591149C}" type="presOf" srcId="{777E1070-9E82-4D9A-AB8A-FFB2E96B571B}" destId="{C7B14E6F-DB38-4446-9668-B539E14C3167}" srcOrd="0" destOrd="0" presId="urn:microsoft.com/office/officeart/2005/8/layout/vProcess5"/>
    <dgm:cxn modelId="{454BE546-D485-45C5-8612-07FC6BEC6954}" type="presOf" srcId="{CBDB7BC8-8F83-4745-B268-10D7FAD0BB06}" destId="{51B6FCBE-56DD-4D8D-A393-24E47703EFC2}" srcOrd="1" destOrd="0" presId="urn:microsoft.com/office/officeart/2005/8/layout/vProcess5"/>
    <dgm:cxn modelId="{27D2BCFD-0E7A-488F-A04A-25DE80307D5F}" srcId="{777E1070-9E82-4D9A-AB8A-FFB2E96B571B}" destId="{B9188749-FFA9-49EB-AFEC-B2C45AB531CB}" srcOrd="1" destOrd="0" parTransId="{F29AD32F-2864-4892-9A90-9D6EC2A36443}" sibTransId="{C5CAF0EF-F0FA-4FB3-902C-21E3F49F3C3E}"/>
    <dgm:cxn modelId="{9188F93E-E742-493A-93C4-4DA44C97A1B1}" type="presOf" srcId="{B9188749-FFA9-49EB-AFEC-B2C45AB531CB}" destId="{F3BC5139-A6F5-409D-BA83-4290C6FE01C0}" srcOrd="1" destOrd="0" presId="urn:microsoft.com/office/officeart/2005/8/layout/vProcess5"/>
    <dgm:cxn modelId="{4E5807B9-98FF-4A7D-A903-2FF039FF12FD}" type="presOf" srcId="{CBDB7BC8-8F83-4745-B268-10D7FAD0BB06}" destId="{B5230A7B-989C-4A0C-8D1F-5866CFFE75BF}" srcOrd="0" destOrd="0" presId="urn:microsoft.com/office/officeart/2005/8/layout/vProcess5"/>
    <dgm:cxn modelId="{68973CD0-77D7-4D64-AF5A-002BAB740DD9}" type="presParOf" srcId="{C7B14E6F-DB38-4446-9668-B539E14C3167}" destId="{20013F48-0CF1-4AFA-99C7-00F0A7A34350}" srcOrd="0" destOrd="0" presId="urn:microsoft.com/office/officeart/2005/8/layout/vProcess5"/>
    <dgm:cxn modelId="{B97DE006-2304-4C9F-9039-4850EF127EF1}" type="presParOf" srcId="{C7B14E6F-DB38-4446-9668-B539E14C3167}" destId="{B5230A7B-989C-4A0C-8D1F-5866CFFE75BF}" srcOrd="1" destOrd="0" presId="urn:microsoft.com/office/officeart/2005/8/layout/vProcess5"/>
    <dgm:cxn modelId="{02CE6237-71D2-47B6-BA2E-A95878B92ED8}" type="presParOf" srcId="{C7B14E6F-DB38-4446-9668-B539E14C3167}" destId="{50286487-8B24-4E0C-8AD7-C530B68D334A}" srcOrd="2" destOrd="0" presId="urn:microsoft.com/office/officeart/2005/8/layout/vProcess5"/>
    <dgm:cxn modelId="{6336B9B6-8645-4F56-B3CF-A61AB830A1A8}" type="presParOf" srcId="{C7B14E6F-DB38-4446-9668-B539E14C3167}" destId="{235BD0F4-01B8-482B-866B-7C8A07D1C3D8}" srcOrd="3" destOrd="0" presId="urn:microsoft.com/office/officeart/2005/8/layout/vProcess5"/>
    <dgm:cxn modelId="{7F68875D-0BDF-431C-B4D6-897D070CA258}" type="presParOf" srcId="{C7B14E6F-DB38-4446-9668-B539E14C3167}" destId="{51B6FCBE-56DD-4D8D-A393-24E47703EFC2}" srcOrd="4" destOrd="0" presId="urn:microsoft.com/office/officeart/2005/8/layout/vProcess5"/>
    <dgm:cxn modelId="{BBA88BA8-A728-4AAD-A151-0CDD55479463}" type="presParOf" srcId="{C7B14E6F-DB38-4446-9668-B539E14C3167}" destId="{F3BC5139-A6F5-409D-BA83-4290C6FE01C0}" srcOrd="5" destOrd="0" presId="urn:microsoft.com/office/officeart/2005/8/layout/vProcess5"/>
  </dgm:cxnLst>
  <dgm:bg/>
  <dgm:whole/>
</dgm:dataModel>
</file>

<file path=ppt/diagrams/data15.xml><?xml version="1.0" encoding="utf-8"?>
<dgm:dataModel xmlns:dgm="http://schemas.openxmlformats.org/drawingml/2006/diagram" xmlns:a="http://schemas.openxmlformats.org/drawingml/2006/main">
  <dgm:ptLst>
    <dgm:pt modelId="{7057D93B-B54F-4C79-9437-C1E32145BABA}" type="doc">
      <dgm:prSet loTypeId="urn:microsoft.com/office/officeart/2005/8/layout/equation1" loCatId="process" qsTypeId="urn:microsoft.com/office/officeart/2005/8/quickstyle/simple3" qsCatId="simple" csTypeId="urn:microsoft.com/office/officeart/2005/8/colors/accent1_2" csCatId="accent1" phldr="1"/>
      <dgm:spPr/>
    </dgm:pt>
    <dgm:pt modelId="{1FE4BE6D-C2AC-4F9D-8CE9-45CC3CBBC7BF}">
      <dgm:prSet phldrT="[Text]" custT="1"/>
      <dgm:spPr>
        <a:solidFill>
          <a:schemeClr val="accent3">
            <a:lumMod val="40000"/>
            <a:lumOff val="60000"/>
          </a:schemeClr>
        </a:solidFill>
      </dgm:spPr>
      <dgm:t>
        <a:bodyPr/>
        <a:lstStyle/>
        <a:p>
          <a:r>
            <a:rPr lang="mn-MN" sz="1400" dirty="0" smtClean="0">
              <a:latin typeface="Arial" pitchFamily="34" charset="0"/>
              <a:cs typeface="Arial" pitchFamily="34" charset="0"/>
            </a:rPr>
            <a:t>Өрх, сум, </a:t>
          </a:r>
          <a:r>
            <a:rPr lang="mn-MN" sz="1400" dirty="0" smtClean="0">
              <a:latin typeface="Arial" pitchFamily="34" charset="0"/>
              <a:cs typeface="Arial" pitchFamily="34" charset="0"/>
            </a:rPr>
            <a:t>баг</a:t>
          </a:r>
          <a:r>
            <a:rPr lang="en-US" sz="1400" dirty="0" smtClean="0">
              <a:latin typeface="Arial" pitchFamily="34" charset="0"/>
              <a:cs typeface="Arial" pitchFamily="34" charset="0"/>
            </a:rPr>
            <a:t>-</a:t>
          </a:r>
          <a:r>
            <a:rPr lang="mn-MN" sz="1400" dirty="0" smtClean="0">
              <a:latin typeface="Arial" pitchFamily="34" charset="0"/>
              <a:cs typeface="Arial" pitchFamily="34" charset="0"/>
            </a:rPr>
            <a:t>ийн </a:t>
          </a:r>
          <a:r>
            <a:rPr lang="mn-MN" sz="1400" dirty="0" smtClean="0">
              <a:latin typeface="Arial" pitchFamily="34" charset="0"/>
              <a:cs typeface="Arial" pitchFamily="34" charset="0"/>
            </a:rPr>
            <a:t>эмчийн жороор</a:t>
          </a:r>
          <a:endParaRPr lang="en-US" sz="1400" dirty="0">
            <a:latin typeface="Arial" pitchFamily="34" charset="0"/>
            <a:cs typeface="Arial" pitchFamily="34" charset="0"/>
          </a:endParaRPr>
        </a:p>
      </dgm:t>
    </dgm:pt>
    <dgm:pt modelId="{1E1F4245-6B0B-4946-B407-F2056EB42591}" type="parTrans" cxnId="{D7A1EAF3-49A8-4775-A352-146429957C04}">
      <dgm:prSet/>
      <dgm:spPr/>
      <dgm:t>
        <a:bodyPr/>
        <a:lstStyle/>
        <a:p>
          <a:endParaRPr lang="en-US" sz="1400"/>
        </a:p>
      </dgm:t>
    </dgm:pt>
    <dgm:pt modelId="{5F89BEBD-687A-4754-AD03-35EAFBA4F473}" type="sibTrans" cxnId="{D7A1EAF3-49A8-4775-A352-146429957C04}">
      <dgm:prSet custT="1"/>
      <dgm:spPr>
        <a:solidFill>
          <a:schemeClr val="accent3">
            <a:lumMod val="75000"/>
          </a:schemeClr>
        </a:solidFill>
      </dgm:spPr>
      <dgm:t>
        <a:bodyPr/>
        <a:lstStyle/>
        <a:p>
          <a:endParaRPr lang="en-US" sz="1400"/>
        </a:p>
      </dgm:t>
    </dgm:pt>
    <dgm:pt modelId="{972AFD2F-15E6-4846-B104-45660EAECF95}">
      <dgm:prSet phldrT="[Text]" custT="1"/>
      <dgm:spPr>
        <a:solidFill>
          <a:schemeClr val="accent3">
            <a:lumMod val="40000"/>
            <a:lumOff val="60000"/>
          </a:schemeClr>
        </a:solidFill>
      </dgm:spPr>
      <dgm:t>
        <a:bodyPr/>
        <a:lstStyle/>
        <a:p>
          <a:r>
            <a:rPr lang="mn-MN" sz="1400" dirty="0" smtClean="0">
              <a:latin typeface="Arial" pitchFamily="34" charset="0"/>
              <a:cs typeface="Arial" pitchFamily="34" charset="0"/>
            </a:rPr>
            <a:t>Аймаг, </a:t>
          </a:r>
          <a:r>
            <a:rPr lang="mn-MN" sz="1400" dirty="0" smtClean="0">
              <a:latin typeface="Arial" pitchFamily="34" charset="0"/>
              <a:cs typeface="Arial" pitchFamily="34" charset="0"/>
            </a:rPr>
            <a:t>дүүр</a:t>
          </a:r>
          <a:r>
            <a:rPr lang="en-US" sz="1400" dirty="0" smtClean="0">
              <a:latin typeface="Arial" pitchFamily="34" charset="0"/>
              <a:cs typeface="Arial" pitchFamily="34" charset="0"/>
            </a:rPr>
            <a:t>-</a:t>
          </a:r>
          <a:r>
            <a:rPr lang="mn-MN" sz="1400" dirty="0" smtClean="0">
              <a:latin typeface="Arial" pitchFamily="34" charset="0"/>
              <a:cs typeface="Arial" pitchFamily="34" charset="0"/>
            </a:rPr>
            <a:t>гийн </a:t>
          </a:r>
          <a:r>
            <a:rPr lang="mn-MN" sz="1400" dirty="0" smtClean="0">
              <a:latin typeface="Arial" pitchFamily="34" charset="0"/>
              <a:cs typeface="Arial" pitchFamily="34" charset="0"/>
            </a:rPr>
            <a:t>эмнэлгийн нарийн мэргэжлийн эмчийн жороор</a:t>
          </a:r>
          <a:endParaRPr lang="en-US" sz="1400" dirty="0">
            <a:latin typeface="Arial" pitchFamily="34" charset="0"/>
            <a:cs typeface="Arial" pitchFamily="34" charset="0"/>
          </a:endParaRPr>
        </a:p>
      </dgm:t>
    </dgm:pt>
    <dgm:pt modelId="{63767B0C-759C-4CCE-BA6E-3856D095E123}" type="parTrans" cxnId="{6B853D95-F998-43AE-8C34-32682E241355}">
      <dgm:prSet/>
      <dgm:spPr/>
      <dgm:t>
        <a:bodyPr/>
        <a:lstStyle/>
        <a:p>
          <a:endParaRPr lang="en-US" sz="1400"/>
        </a:p>
      </dgm:t>
    </dgm:pt>
    <dgm:pt modelId="{E908554D-6FEB-4A30-AAE4-E642C6CF2DAB}" type="sibTrans" cxnId="{6B853D95-F998-43AE-8C34-32682E241355}">
      <dgm:prSet custT="1"/>
      <dgm:spPr>
        <a:solidFill>
          <a:schemeClr val="accent3">
            <a:lumMod val="75000"/>
          </a:schemeClr>
        </a:solidFill>
      </dgm:spPr>
      <dgm:t>
        <a:bodyPr/>
        <a:lstStyle/>
        <a:p>
          <a:endParaRPr lang="en-US" sz="1400"/>
        </a:p>
      </dgm:t>
    </dgm:pt>
    <dgm:pt modelId="{9259EBCF-D6D5-400B-A331-8875A562B1B0}">
      <dgm:prSet phldrT="[Text]" custT="1"/>
      <dgm:spPr>
        <a:solidFill>
          <a:schemeClr val="accent3">
            <a:lumMod val="40000"/>
            <a:lumOff val="60000"/>
          </a:schemeClr>
        </a:solidFill>
      </dgm:spPr>
      <dgm:t>
        <a:bodyPr/>
        <a:lstStyle/>
        <a:p>
          <a:r>
            <a:rPr lang="mn-MN" sz="1400" dirty="0" smtClean="0">
              <a:latin typeface="Arial" pitchFamily="34" charset="0"/>
              <a:cs typeface="Arial" pitchFamily="34" charset="0"/>
            </a:rPr>
            <a:t>Эмийн үнийн хөнгөлөлтийн үйлчилгээ</a:t>
          </a:r>
          <a:endParaRPr lang="en-US" sz="1400" dirty="0">
            <a:latin typeface="Arial" pitchFamily="34" charset="0"/>
            <a:cs typeface="Arial" pitchFamily="34" charset="0"/>
          </a:endParaRPr>
        </a:p>
      </dgm:t>
    </dgm:pt>
    <dgm:pt modelId="{4836137B-376B-4FD9-9F43-BFAF539582C1}" type="parTrans" cxnId="{C3C82EF1-D976-450B-85C5-4D9148A19CA9}">
      <dgm:prSet/>
      <dgm:spPr/>
      <dgm:t>
        <a:bodyPr/>
        <a:lstStyle/>
        <a:p>
          <a:endParaRPr lang="en-US" sz="1400"/>
        </a:p>
      </dgm:t>
    </dgm:pt>
    <dgm:pt modelId="{1345EC0C-44B9-48CB-9592-42A3ECD27CB3}" type="sibTrans" cxnId="{C3C82EF1-D976-450B-85C5-4D9148A19CA9}">
      <dgm:prSet/>
      <dgm:spPr/>
      <dgm:t>
        <a:bodyPr/>
        <a:lstStyle/>
        <a:p>
          <a:endParaRPr lang="en-US" sz="1400"/>
        </a:p>
      </dgm:t>
    </dgm:pt>
    <dgm:pt modelId="{4E76580D-44C8-40C7-8A69-579047BF233B}" type="pres">
      <dgm:prSet presAssocID="{7057D93B-B54F-4C79-9437-C1E32145BABA}" presName="linearFlow" presStyleCnt="0">
        <dgm:presLayoutVars>
          <dgm:dir/>
          <dgm:resizeHandles val="exact"/>
        </dgm:presLayoutVars>
      </dgm:prSet>
      <dgm:spPr/>
    </dgm:pt>
    <dgm:pt modelId="{86CC6E05-7B94-4E58-A157-5F55DBB686C5}" type="pres">
      <dgm:prSet presAssocID="{1FE4BE6D-C2AC-4F9D-8CE9-45CC3CBBC7BF}" presName="node" presStyleLbl="node1" presStyleIdx="0" presStyleCnt="3" custLinFactNeighborX="51194">
        <dgm:presLayoutVars>
          <dgm:bulletEnabled val="1"/>
        </dgm:presLayoutVars>
      </dgm:prSet>
      <dgm:spPr/>
      <dgm:t>
        <a:bodyPr/>
        <a:lstStyle/>
        <a:p>
          <a:endParaRPr lang="en-US"/>
        </a:p>
      </dgm:t>
    </dgm:pt>
    <dgm:pt modelId="{87D91CBB-C4EB-4165-9EB1-E6463B7154BF}" type="pres">
      <dgm:prSet presAssocID="{5F89BEBD-687A-4754-AD03-35EAFBA4F473}" presName="spacerL" presStyleCnt="0"/>
      <dgm:spPr/>
    </dgm:pt>
    <dgm:pt modelId="{E58DEB14-13CF-474C-BDA1-5A90F6D4E4F9}" type="pres">
      <dgm:prSet presAssocID="{5F89BEBD-687A-4754-AD03-35EAFBA4F473}" presName="sibTrans" presStyleLbl="sibTrans2D1" presStyleIdx="0" presStyleCnt="2"/>
      <dgm:spPr/>
      <dgm:t>
        <a:bodyPr/>
        <a:lstStyle/>
        <a:p>
          <a:endParaRPr lang="en-US"/>
        </a:p>
      </dgm:t>
    </dgm:pt>
    <dgm:pt modelId="{D55302A4-C06E-4817-8DCB-5970AE55A1F7}" type="pres">
      <dgm:prSet presAssocID="{5F89BEBD-687A-4754-AD03-35EAFBA4F473}" presName="spacerR" presStyleCnt="0"/>
      <dgm:spPr/>
    </dgm:pt>
    <dgm:pt modelId="{6F2AF948-F617-4823-A74B-23F2B3F48778}" type="pres">
      <dgm:prSet presAssocID="{972AFD2F-15E6-4846-B104-45660EAECF95}" presName="node" presStyleLbl="node1" presStyleIdx="1" presStyleCnt="3">
        <dgm:presLayoutVars>
          <dgm:bulletEnabled val="1"/>
        </dgm:presLayoutVars>
      </dgm:prSet>
      <dgm:spPr/>
      <dgm:t>
        <a:bodyPr/>
        <a:lstStyle/>
        <a:p>
          <a:endParaRPr lang="en-US"/>
        </a:p>
      </dgm:t>
    </dgm:pt>
    <dgm:pt modelId="{87A5C807-07E6-4586-A319-46E29A5C325D}" type="pres">
      <dgm:prSet presAssocID="{E908554D-6FEB-4A30-AAE4-E642C6CF2DAB}" presName="spacerL" presStyleCnt="0"/>
      <dgm:spPr/>
    </dgm:pt>
    <dgm:pt modelId="{C079144C-EC70-4A32-86C3-F6BE55D58134}" type="pres">
      <dgm:prSet presAssocID="{E908554D-6FEB-4A30-AAE4-E642C6CF2DAB}" presName="sibTrans" presStyleLbl="sibTrans2D1" presStyleIdx="1" presStyleCnt="2"/>
      <dgm:spPr/>
      <dgm:t>
        <a:bodyPr/>
        <a:lstStyle/>
        <a:p>
          <a:endParaRPr lang="en-US"/>
        </a:p>
      </dgm:t>
    </dgm:pt>
    <dgm:pt modelId="{77EED378-6575-4ADF-9CBB-92D51FBB95B3}" type="pres">
      <dgm:prSet presAssocID="{E908554D-6FEB-4A30-AAE4-E642C6CF2DAB}" presName="spacerR" presStyleCnt="0"/>
      <dgm:spPr/>
    </dgm:pt>
    <dgm:pt modelId="{CC8BB18B-CEDE-47F7-BED7-0C59DE737A0A}" type="pres">
      <dgm:prSet presAssocID="{9259EBCF-D6D5-400B-A331-8875A562B1B0}" presName="node" presStyleLbl="node1" presStyleIdx="2" presStyleCnt="3">
        <dgm:presLayoutVars>
          <dgm:bulletEnabled val="1"/>
        </dgm:presLayoutVars>
      </dgm:prSet>
      <dgm:spPr/>
      <dgm:t>
        <a:bodyPr/>
        <a:lstStyle/>
        <a:p>
          <a:endParaRPr lang="en-US"/>
        </a:p>
      </dgm:t>
    </dgm:pt>
  </dgm:ptLst>
  <dgm:cxnLst>
    <dgm:cxn modelId="{F8830A65-9D5C-4B8C-A286-55A7B2B43C6B}" type="presOf" srcId="{1FE4BE6D-C2AC-4F9D-8CE9-45CC3CBBC7BF}" destId="{86CC6E05-7B94-4E58-A157-5F55DBB686C5}" srcOrd="0" destOrd="0" presId="urn:microsoft.com/office/officeart/2005/8/layout/equation1"/>
    <dgm:cxn modelId="{6B853D95-F998-43AE-8C34-32682E241355}" srcId="{7057D93B-B54F-4C79-9437-C1E32145BABA}" destId="{972AFD2F-15E6-4846-B104-45660EAECF95}" srcOrd="1" destOrd="0" parTransId="{63767B0C-759C-4CCE-BA6E-3856D095E123}" sibTransId="{E908554D-6FEB-4A30-AAE4-E642C6CF2DAB}"/>
    <dgm:cxn modelId="{BD566D39-142A-47A8-BC4F-7118CD66BAFE}" type="presOf" srcId="{5F89BEBD-687A-4754-AD03-35EAFBA4F473}" destId="{E58DEB14-13CF-474C-BDA1-5A90F6D4E4F9}" srcOrd="0" destOrd="0" presId="urn:microsoft.com/office/officeart/2005/8/layout/equation1"/>
    <dgm:cxn modelId="{87C8EA30-0FD8-4D0F-B0CC-5555D63CD314}" type="presOf" srcId="{9259EBCF-D6D5-400B-A331-8875A562B1B0}" destId="{CC8BB18B-CEDE-47F7-BED7-0C59DE737A0A}" srcOrd="0" destOrd="0" presId="urn:microsoft.com/office/officeart/2005/8/layout/equation1"/>
    <dgm:cxn modelId="{B3AFAE8C-4548-44E9-A278-FE2502D9A97B}" type="presOf" srcId="{E908554D-6FEB-4A30-AAE4-E642C6CF2DAB}" destId="{C079144C-EC70-4A32-86C3-F6BE55D58134}" srcOrd="0" destOrd="0" presId="urn:microsoft.com/office/officeart/2005/8/layout/equation1"/>
    <dgm:cxn modelId="{D7A1EAF3-49A8-4775-A352-146429957C04}" srcId="{7057D93B-B54F-4C79-9437-C1E32145BABA}" destId="{1FE4BE6D-C2AC-4F9D-8CE9-45CC3CBBC7BF}" srcOrd="0" destOrd="0" parTransId="{1E1F4245-6B0B-4946-B407-F2056EB42591}" sibTransId="{5F89BEBD-687A-4754-AD03-35EAFBA4F473}"/>
    <dgm:cxn modelId="{78E6E752-A44A-471A-9A88-98C5D0EEB5C1}" type="presOf" srcId="{7057D93B-B54F-4C79-9437-C1E32145BABA}" destId="{4E76580D-44C8-40C7-8A69-579047BF233B}" srcOrd="0" destOrd="0" presId="urn:microsoft.com/office/officeart/2005/8/layout/equation1"/>
    <dgm:cxn modelId="{C3C82EF1-D976-450B-85C5-4D9148A19CA9}" srcId="{7057D93B-B54F-4C79-9437-C1E32145BABA}" destId="{9259EBCF-D6D5-400B-A331-8875A562B1B0}" srcOrd="2" destOrd="0" parTransId="{4836137B-376B-4FD9-9F43-BFAF539582C1}" sibTransId="{1345EC0C-44B9-48CB-9592-42A3ECD27CB3}"/>
    <dgm:cxn modelId="{D391EAE4-C367-4EE7-9ED9-6AA19662E9F2}" type="presOf" srcId="{972AFD2F-15E6-4846-B104-45660EAECF95}" destId="{6F2AF948-F617-4823-A74B-23F2B3F48778}" srcOrd="0" destOrd="0" presId="urn:microsoft.com/office/officeart/2005/8/layout/equation1"/>
    <dgm:cxn modelId="{D087916E-897A-4CF6-A29F-4999C5DD381C}" type="presParOf" srcId="{4E76580D-44C8-40C7-8A69-579047BF233B}" destId="{86CC6E05-7B94-4E58-A157-5F55DBB686C5}" srcOrd="0" destOrd="0" presId="urn:microsoft.com/office/officeart/2005/8/layout/equation1"/>
    <dgm:cxn modelId="{AD2755E7-FD42-4E13-96B2-80804F180CB9}" type="presParOf" srcId="{4E76580D-44C8-40C7-8A69-579047BF233B}" destId="{87D91CBB-C4EB-4165-9EB1-E6463B7154BF}" srcOrd="1" destOrd="0" presId="urn:microsoft.com/office/officeart/2005/8/layout/equation1"/>
    <dgm:cxn modelId="{14A03E05-9AC2-46B5-A19F-8E516303A27F}" type="presParOf" srcId="{4E76580D-44C8-40C7-8A69-579047BF233B}" destId="{E58DEB14-13CF-474C-BDA1-5A90F6D4E4F9}" srcOrd="2" destOrd="0" presId="urn:microsoft.com/office/officeart/2005/8/layout/equation1"/>
    <dgm:cxn modelId="{E7F8E7F8-F630-4AF2-A95F-A019FDA35B3F}" type="presParOf" srcId="{4E76580D-44C8-40C7-8A69-579047BF233B}" destId="{D55302A4-C06E-4817-8DCB-5970AE55A1F7}" srcOrd="3" destOrd="0" presId="urn:microsoft.com/office/officeart/2005/8/layout/equation1"/>
    <dgm:cxn modelId="{50DFE3AB-3EA9-4247-A810-E2CE5D1C7E3A}" type="presParOf" srcId="{4E76580D-44C8-40C7-8A69-579047BF233B}" destId="{6F2AF948-F617-4823-A74B-23F2B3F48778}" srcOrd="4" destOrd="0" presId="urn:microsoft.com/office/officeart/2005/8/layout/equation1"/>
    <dgm:cxn modelId="{A0F727C9-7245-4264-BC15-369EA2A3F6F5}" type="presParOf" srcId="{4E76580D-44C8-40C7-8A69-579047BF233B}" destId="{87A5C807-07E6-4586-A319-46E29A5C325D}" srcOrd="5" destOrd="0" presId="urn:microsoft.com/office/officeart/2005/8/layout/equation1"/>
    <dgm:cxn modelId="{B1F16CB3-DF64-48B7-827F-12873EF93324}" type="presParOf" srcId="{4E76580D-44C8-40C7-8A69-579047BF233B}" destId="{C079144C-EC70-4A32-86C3-F6BE55D58134}" srcOrd="6" destOrd="0" presId="urn:microsoft.com/office/officeart/2005/8/layout/equation1"/>
    <dgm:cxn modelId="{0FCF87AF-D5A1-4E8C-B383-3EF2C3FAA0AF}" type="presParOf" srcId="{4E76580D-44C8-40C7-8A69-579047BF233B}" destId="{77EED378-6575-4ADF-9CBB-92D51FBB95B3}" srcOrd="7" destOrd="0" presId="urn:microsoft.com/office/officeart/2005/8/layout/equation1"/>
    <dgm:cxn modelId="{0ED0BDE4-4865-46F9-9EAE-F1E7CDAA0E48}" type="presParOf" srcId="{4E76580D-44C8-40C7-8A69-579047BF233B}" destId="{CC8BB18B-CEDE-47F7-BED7-0C59DE737A0A}" srcOrd="8" destOrd="0" presId="urn:microsoft.com/office/officeart/2005/8/layout/equation1"/>
  </dgm:cxnLst>
  <dgm:bg/>
  <dgm:whole/>
</dgm:dataModel>
</file>

<file path=ppt/diagrams/data16.xml><?xml version="1.0" encoding="utf-8"?>
<dgm:dataModel xmlns:dgm="http://schemas.openxmlformats.org/drawingml/2006/diagram" xmlns:a="http://schemas.openxmlformats.org/drawingml/2006/main">
  <dgm:ptLst>
    <dgm:pt modelId="{73857863-2D4F-4DA2-B952-A93549BE3BE0}" type="doc">
      <dgm:prSet loTypeId="urn:microsoft.com/office/officeart/2005/8/layout/arrow2" loCatId="process" qsTypeId="urn:microsoft.com/office/officeart/2005/8/quickstyle/simple1" qsCatId="simple" csTypeId="urn:microsoft.com/office/officeart/2005/8/colors/accent1_2" csCatId="accent1" phldr="1"/>
      <dgm:spPr/>
    </dgm:pt>
    <dgm:pt modelId="{397208D1-E2EA-4E92-A19F-4FA0F10E800D}">
      <dgm:prSet phldrT="[Text]" custT="1"/>
      <dgm:spPr/>
      <dgm:t>
        <a:bodyPr/>
        <a:lstStyle/>
        <a:p>
          <a:r>
            <a:rPr lang="mn-MN" sz="1600" dirty="0" smtClean="0">
              <a:latin typeface="Times New Roman" pitchFamily="18" charset="0"/>
              <a:cs typeface="Times New Roman" pitchFamily="18" charset="0"/>
            </a:rPr>
            <a:t>Амбулаторийн үзлэг</a:t>
          </a:r>
          <a:endParaRPr lang="en-US" sz="1600" dirty="0">
            <a:latin typeface="Times New Roman" pitchFamily="18" charset="0"/>
            <a:cs typeface="Times New Roman" pitchFamily="18" charset="0"/>
          </a:endParaRPr>
        </a:p>
      </dgm:t>
    </dgm:pt>
    <dgm:pt modelId="{8FEE4D28-DDE6-438E-BA98-96996BB42635}" type="parTrans" cxnId="{0B81168D-A2FB-4090-8D06-7221B041AA1E}">
      <dgm:prSet/>
      <dgm:spPr/>
      <dgm:t>
        <a:bodyPr/>
        <a:lstStyle/>
        <a:p>
          <a:endParaRPr lang="en-US"/>
        </a:p>
      </dgm:t>
    </dgm:pt>
    <dgm:pt modelId="{7452DE49-6457-4E00-B5B9-0980AD9F3679}" type="sibTrans" cxnId="{0B81168D-A2FB-4090-8D06-7221B041AA1E}">
      <dgm:prSet/>
      <dgm:spPr/>
      <dgm:t>
        <a:bodyPr/>
        <a:lstStyle/>
        <a:p>
          <a:endParaRPr lang="en-US"/>
        </a:p>
      </dgm:t>
    </dgm:pt>
    <dgm:pt modelId="{7EA447DC-AEA0-4F41-B4DA-3DA32C001374}">
      <dgm:prSet phldrT="[Text]" custT="1"/>
      <dgm:spPr/>
      <dgm:t>
        <a:bodyPr/>
        <a:lstStyle/>
        <a:p>
          <a:r>
            <a:rPr lang="mn-MN" sz="1400" dirty="0" smtClean="0">
              <a:latin typeface="Times New Roman" pitchFamily="18" charset="0"/>
              <a:cs typeface="Times New Roman" pitchFamily="18" charset="0"/>
            </a:rPr>
            <a:t>Оношлогоо шинжилгээ</a:t>
          </a:r>
          <a:endParaRPr lang="en-US" sz="1400" dirty="0">
            <a:latin typeface="Times New Roman" pitchFamily="18" charset="0"/>
            <a:cs typeface="Times New Roman" pitchFamily="18" charset="0"/>
          </a:endParaRPr>
        </a:p>
      </dgm:t>
    </dgm:pt>
    <dgm:pt modelId="{83F58C76-04AF-4D9D-89A6-55B171B5D31F}" type="parTrans" cxnId="{904AB78D-D960-46CD-9500-248CB0B975A7}">
      <dgm:prSet/>
      <dgm:spPr/>
      <dgm:t>
        <a:bodyPr/>
        <a:lstStyle/>
        <a:p>
          <a:endParaRPr lang="en-US"/>
        </a:p>
      </dgm:t>
    </dgm:pt>
    <dgm:pt modelId="{DF8A2059-DFFC-4634-8D5B-907D64152FFE}" type="sibTrans" cxnId="{904AB78D-D960-46CD-9500-248CB0B975A7}">
      <dgm:prSet/>
      <dgm:spPr/>
      <dgm:t>
        <a:bodyPr/>
        <a:lstStyle/>
        <a:p>
          <a:endParaRPr lang="en-US"/>
        </a:p>
      </dgm:t>
    </dgm:pt>
    <dgm:pt modelId="{810364D8-08EF-4FD7-AE8C-C425F605B1F2}">
      <dgm:prSet phldrT="[Text]" custT="1"/>
      <dgm:spPr/>
      <dgm:t>
        <a:bodyPr/>
        <a:lstStyle/>
        <a:p>
          <a:r>
            <a:rPr lang="mn-MN" sz="1600" dirty="0" smtClean="0">
              <a:latin typeface="Times New Roman" pitchFamily="18" charset="0"/>
              <a:cs typeface="Times New Roman" pitchFamily="18" charset="0"/>
            </a:rPr>
            <a:t>Хэвтүүлэн эмчлүүлэх</a:t>
          </a:r>
          <a:endParaRPr lang="en-US" sz="1600" dirty="0">
            <a:latin typeface="Times New Roman" pitchFamily="18" charset="0"/>
            <a:cs typeface="Times New Roman" pitchFamily="18" charset="0"/>
          </a:endParaRPr>
        </a:p>
      </dgm:t>
    </dgm:pt>
    <dgm:pt modelId="{94CAAC3C-D632-4F97-A67F-D187E7225611}" type="parTrans" cxnId="{7864255D-E0B9-4D32-B274-F99F553F24DF}">
      <dgm:prSet/>
      <dgm:spPr/>
      <dgm:t>
        <a:bodyPr/>
        <a:lstStyle/>
        <a:p>
          <a:endParaRPr lang="en-US"/>
        </a:p>
      </dgm:t>
    </dgm:pt>
    <dgm:pt modelId="{79BF8252-60F9-4113-9A06-D5CEF22BDC4F}" type="sibTrans" cxnId="{7864255D-E0B9-4D32-B274-F99F553F24DF}">
      <dgm:prSet/>
      <dgm:spPr/>
      <dgm:t>
        <a:bodyPr/>
        <a:lstStyle/>
        <a:p>
          <a:endParaRPr lang="en-US"/>
        </a:p>
      </dgm:t>
    </dgm:pt>
    <dgm:pt modelId="{61B4A22C-1D4F-4FEF-AF54-0CB90A3C73F2}">
      <dgm:prSet phldrT="[Text]" custT="1"/>
      <dgm:spPr/>
      <dgm:t>
        <a:bodyPr/>
        <a:lstStyle/>
        <a:p>
          <a:r>
            <a:rPr lang="mn-MN" sz="1600" dirty="0" smtClean="0">
              <a:latin typeface="Times New Roman" pitchFamily="18" charset="0"/>
              <a:cs typeface="Times New Roman" pitchFamily="18" charset="0"/>
            </a:rPr>
            <a:t>Эмийн үнийн хөнгөлөлт</a:t>
          </a:r>
          <a:endParaRPr lang="en-US" sz="1600" dirty="0">
            <a:latin typeface="Times New Roman" pitchFamily="18" charset="0"/>
            <a:cs typeface="Times New Roman" pitchFamily="18" charset="0"/>
          </a:endParaRPr>
        </a:p>
      </dgm:t>
    </dgm:pt>
    <dgm:pt modelId="{2731FE78-3922-4F92-8517-D7AE920A7310}" type="parTrans" cxnId="{D7A36E6A-5284-44D2-A15B-A2E79E404495}">
      <dgm:prSet/>
      <dgm:spPr/>
      <dgm:t>
        <a:bodyPr/>
        <a:lstStyle/>
        <a:p>
          <a:endParaRPr lang="en-US"/>
        </a:p>
      </dgm:t>
    </dgm:pt>
    <dgm:pt modelId="{E9F87106-086A-4612-BA48-E9F04AC26336}" type="sibTrans" cxnId="{D7A36E6A-5284-44D2-A15B-A2E79E404495}">
      <dgm:prSet/>
      <dgm:spPr/>
      <dgm:t>
        <a:bodyPr/>
        <a:lstStyle/>
        <a:p>
          <a:endParaRPr lang="en-US"/>
        </a:p>
      </dgm:t>
    </dgm:pt>
    <dgm:pt modelId="{48D01510-B462-4736-AEA1-F730F38B616B}">
      <dgm:prSet phldrT="[Text]" custT="1"/>
      <dgm:spPr/>
      <dgm:t>
        <a:bodyPr/>
        <a:lstStyle/>
        <a:p>
          <a:r>
            <a:rPr lang="mn-MN" sz="1600" dirty="0" smtClean="0">
              <a:latin typeface="Times New Roman" pitchFamily="18" charset="0"/>
              <a:cs typeface="Times New Roman" pitchFamily="18" charset="0"/>
            </a:rPr>
            <a:t>Өдрийн эмчилгээ, уламжлалт</a:t>
          </a:r>
          <a:endParaRPr lang="en-US" sz="1600" dirty="0">
            <a:latin typeface="Times New Roman" pitchFamily="18" charset="0"/>
            <a:cs typeface="Times New Roman" pitchFamily="18" charset="0"/>
          </a:endParaRPr>
        </a:p>
      </dgm:t>
    </dgm:pt>
    <dgm:pt modelId="{C4D5BA24-6367-451C-9B67-81742364E8D0}" type="parTrans" cxnId="{22CFE7D1-76D5-48FE-8239-76A07C7D7683}">
      <dgm:prSet/>
      <dgm:spPr/>
      <dgm:t>
        <a:bodyPr/>
        <a:lstStyle/>
        <a:p>
          <a:endParaRPr lang="en-US"/>
        </a:p>
      </dgm:t>
    </dgm:pt>
    <dgm:pt modelId="{B5C1C403-732A-4499-AD1C-B2E7211232B5}" type="sibTrans" cxnId="{22CFE7D1-76D5-48FE-8239-76A07C7D7683}">
      <dgm:prSet/>
      <dgm:spPr/>
      <dgm:t>
        <a:bodyPr/>
        <a:lstStyle/>
        <a:p>
          <a:endParaRPr lang="en-US"/>
        </a:p>
      </dgm:t>
    </dgm:pt>
    <dgm:pt modelId="{4E095093-7B0D-4BA3-993C-0C89FAB26712}" type="pres">
      <dgm:prSet presAssocID="{73857863-2D4F-4DA2-B952-A93549BE3BE0}" presName="arrowDiagram" presStyleCnt="0">
        <dgm:presLayoutVars>
          <dgm:chMax val="5"/>
          <dgm:dir/>
          <dgm:resizeHandles val="exact"/>
        </dgm:presLayoutVars>
      </dgm:prSet>
      <dgm:spPr/>
    </dgm:pt>
    <dgm:pt modelId="{2B4694FE-FE31-4722-A50D-45F49AA7B660}" type="pres">
      <dgm:prSet presAssocID="{73857863-2D4F-4DA2-B952-A93549BE3BE0}" presName="arrow" presStyleLbl="bgShp" presStyleIdx="0" presStyleCnt="1"/>
      <dgm:spPr/>
    </dgm:pt>
    <dgm:pt modelId="{C6CA2C94-7C14-495C-85F5-667670F9F637}" type="pres">
      <dgm:prSet presAssocID="{73857863-2D4F-4DA2-B952-A93549BE3BE0}" presName="arrowDiagram5" presStyleCnt="0"/>
      <dgm:spPr/>
    </dgm:pt>
    <dgm:pt modelId="{DDF0B5B3-47D1-4FF8-BCCE-3828FED3EE6E}" type="pres">
      <dgm:prSet presAssocID="{397208D1-E2EA-4E92-A19F-4FA0F10E800D}" presName="bullet5a" presStyleLbl="node1" presStyleIdx="0" presStyleCnt="5"/>
      <dgm:spPr/>
    </dgm:pt>
    <dgm:pt modelId="{39B37F28-A5DF-4249-9855-34A36D564D57}" type="pres">
      <dgm:prSet presAssocID="{397208D1-E2EA-4E92-A19F-4FA0F10E800D}" presName="textBox5a" presStyleLbl="revTx" presStyleIdx="0" presStyleCnt="5">
        <dgm:presLayoutVars>
          <dgm:bulletEnabled val="1"/>
        </dgm:presLayoutVars>
      </dgm:prSet>
      <dgm:spPr/>
      <dgm:t>
        <a:bodyPr/>
        <a:lstStyle/>
        <a:p>
          <a:endParaRPr lang="en-US"/>
        </a:p>
      </dgm:t>
    </dgm:pt>
    <dgm:pt modelId="{3093D5A8-AB33-495D-AB06-9D59F1D91F4D}" type="pres">
      <dgm:prSet presAssocID="{7EA447DC-AEA0-4F41-B4DA-3DA32C001374}" presName="bullet5b" presStyleLbl="node1" presStyleIdx="1" presStyleCnt="5"/>
      <dgm:spPr/>
    </dgm:pt>
    <dgm:pt modelId="{640BC6ED-44BE-4687-AB0E-60DEB5563F9F}" type="pres">
      <dgm:prSet presAssocID="{7EA447DC-AEA0-4F41-B4DA-3DA32C001374}" presName="textBox5b" presStyleLbl="revTx" presStyleIdx="1" presStyleCnt="5">
        <dgm:presLayoutVars>
          <dgm:bulletEnabled val="1"/>
        </dgm:presLayoutVars>
      </dgm:prSet>
      <dgm:spPr/>
      <dgm:t>
        <a:bodyPr/>
        <a:lstStyle/>
        <a:p>
          <a:endParaRPr lang="en-US"/>
        </a:p>
      </dgm:t>
    </dgm:pt>
    <dgm:pt modelId="{3EB100F5-6C13-4DFB-8989-2B8283D3F050}" type="pres">
      <dgm:prSet presAssocID="{48D01510-B462-4736-AEA1-F730F38B616B}" presName="bullet5c" presStyleLbl="node1" presStyleIdx="2" presStyleCnt="5"/>
      <dgm:spPr/>
    </dgm:pt>
    <dgm:pt modelId="{6632B67A-ABD0-436E-B198-80124EB01F2E}" type="pres">
      <dgm:prSet presAssocID="{48D01510-B462-4736-AEA1-F730F38B616B}" presName="textBox5c" presStyleLbl="revTx" presStyleIdx="2" presStyleCnt="5">
        <dgm:presLayoutVars>
          <dgm:bulletEnabled val="1"/>
        </dgm:presLayoutVars>
      </dgm:prSet>
      <dgm:spPr/>
      <dgm:t>
        <a:bodyPr/>
        <a:lstStyle/>
        <a:p>
          <a:endParaRPr lang="en-US"/>
        </a:p>
      </dgm:t>
    </dgm:pt>
    <dgm:pt modelId="{CD49EFDD-39D9-4484-B0E5-93A277C6B69D}" type="pres">
      <dgm:prSet presAssocID="{810364D8-08EF-4FD7-AE8C-C425F605B1F2}" presName="bullet5d" presStyleLbl="node1" presStyleIdx="3" presStyleCnt="5"/>
      <dgm:spPr/>
    </dgm:pt>
    <dgm:pt modelId="{10212ED9-C723-4F8C-8112-4F72491068CB}" type="pres">
      <dgm:prSet presAssocID="{810364D8-08EF-4FD7-AE8C-C425F605B1F2}" presName="textBox5d" presStyleLbl="revTx" presStyleIdx="3" presStyleCnt="5">
        <dgm:presLayoutVars>
          <dgm:bulletEnabled val="1"/>
        </dgm:presLayoutVars>
      </dgm:prSet>
      <dgm:spPr/>
      <dgm:t>
        <a:bodyPr/>
        <a:lstStyle/>
        <a:p>
          <a:endParaRPr lang="en-US"/>
        </a:p>
      </dgm:t>
    </dgm:pt>
    <dgm:pt modelId="{3E4202E0-D7AF-4C0F-97BE-7F8D86420822}" type="pres">
      <dgm:prSet presAssocID="{61B4A22C-1D4F-4FEF-AF54-0CB90A3C73F2}" presName="bullet5e" presStyleLbl="node1" presStyleIdx="4" presStyleCnt="5"/>
      <dgm:spPr/>
    </dgm:pt>
    <dgm:pt modelId="{CFB74917-4ABE-4E7B-BAAE-B5B0B5414722}" type="pres">
      <dgm:prSet presAssocID="{61B4A22C-1D4F-4FEF-AF54-0CB90A3C73F2}" presName="textBox5e" presStyleLbl="revTx" presStyleIdx="4" presStyleCnt="5">
        <dgm:presLayoutVars>
          <dgm:bulletEnabled val="1"/>
        </dgm:presLayoutVars>
      </dgm:prSet>
      <dgm:spPr/>
      <dgm:t>
        <a:bodyPr/>
        <a:lstStyle/>
        <a:p>
          <a:endParaRPr lang="en-US"/>
        </a:p>
      </dgm:t>
    </dgm:pt>
  </dgm:ptLst>
  <dgm:cxnLst>
    <dgm:cxn modelId="{904AB78D-D960-46CD-9500-248CB0B975A7}" srcId="{73857863-2D4F-4DA2-B952-A93549BE3BE0}" destId="{7EA447DC-AEA0-4F41-B4DA-3DA32C001374}" srcOrd="1" destOrd="0" parTransId="{83F58C76-04AF-4D9D-89A6-55B171B5D31F}" sibTransId="{DF8A2059-DFFC-4634-8D5B-907D64152FFE}"/>
    <dgm:cxn modelId="{C406D24A-C865-4358-A7BA-7E024F9887EA}" type="presOf" srcId="{397208D1-E2EA-4E92-A19F-4FA0F10E800D}" destId="{39B37F28-A5DF-4249-9855-34A36D564D57}" srcOrd="0" destOrd="0" presId="urn:microsoft.com/office/officeart/2005/8/layout/arrow2"/>
    <dgm:cxn modelId="{D7A36E6A-5284-44D2-A15B-A2E79E404495}" srcId="{73857863-2D4F-4DA2-B952-A93549BE3BE0}" destId="{61B4A22C-1D4F-4FEF-AF54-0CB90A3C73F2}" srcOrd="4" destOrd="0" parTransId="{2731FE78-3922-4F92-8517-D7AE920A7310}" sibTransId="{E9F87106-086A-4612-BA48-E9F04AC26336}"/>
    <dgm:cxn modelId="{22CFE7D1-76D5-48FE-8239-76A07C7D7683}" srcId="{73857863-2D4F-4DA2-B952-A93549BE3BE0}" destId="{48D01510-B462-4736-AEA1-F730F38B616B}" srcOrd="2" destOrd="0" parTransId="{C4D5BA24-6367-451C-9B67-81742364E8D0}" sibTransId="{B5C1C403-732A-4499-AD1C-B2E7211232B5}"/>
    <dgm:cxn modelId="{0B81168D-A2FB-4090-8D06-7221B041AA1E}" srcId="{73857863-2D4F-4DA2-B952-A93549BE3BE0}" destId="{397208D1-E2EA-4E92-A19F-4FA0F10E800D}" srcOrd="0" destOrd="0" parTransId="{8FEE4D28-DDE6-438E-BA98-96996BB42635}" sibTransId="{7452DE49-6457-4E00-B5B9-0980AD9F3679}"/>
    <dgm:cxn modelId="{C45467AA-0D8B-498A-B41A-803A9819DCE8}" type="presOf" srcId="{61B4A22C-1D4F-4FEF-AF54-0CB90A3C73F2}" destId="{CFB74917-4ABE-4E7B-BAAE-B5B0B5414722}" srcOrd="0" destOrd="0" presId="urn:microsoft.com/office/officeart/2005/8/layout/arrow2"/>
    <dgm:cxn modelId="{984D26ED-390F-4E29-9FF5-C5528DD46EE9}" type="presOf" srcId="{810364D8-08EF-4FD7-AE8C-C425F605B1F2}" destId="{10212ED9-C723-4F8C-8112-4F72491068CB}" srcOrd="0" destOrd="0" presId="urn:microsoft.com/office/officeart/2005/8/layout/arrow2"/>
    <dgm:cxn modelId="{5B776DD4-EF17-4328-AA7D-417708DE632E}" type="presOf" srcId="{7EA447DC-AEA0-4F41-B4DA-3DA32C001374}" destId="{640BC6ED-44BE-4687-AB0E-60DEB5563F9F}" srcOrd="0" destOrd="0" presId="urn:microsoft.com/office/officeart/2005/8/layout/arrow2"/>
    <dgm:cxn modelId="{1B65B48D-D814-4563-81C4-C658910D7FF4}" type="presOf" srcId="{48D01510-B462-4736-AEA1-F730F38B616B}" destId="{6632B67A-ABD0-436E-B198-80124EB01F2E}" srcOrd="0" destOrd="0" presId="urn:microsoft.com/office/officeart/2005/8/layout/arrow2"/>
    <dgm:cxn modelId="{7864255D-E0B9-4D32-B274-F99F553F24DF}" srcId="{73857863-2D4F-4DA2-B952-A93549BE3BE0}" destId="{810364D8-08EF-4FD7-AE8C-C425F605B1F2}" srcOrd="3" destOrd="0" parTransId="{94CAAC3C-D632-4F97-A67F-D187E7225611}" sibTransId="{79BF8252-60F9-4113-9A06-D5CEF22BDC4F}"/>
    <dgm:cxn modelId="{26A8C52B-F27C-4246-8A74-39842108218B}" type="presOf" srcId="{73857863-2D4F-4DA2-B952-A93549BE3BE0}" destId="{4E095093-7B0D-4BA3-993C-0C89FAB26712}" srcOrd="0" destOrd="0" presId="urn:microsoft.com/office/officeart/2005/8/layout/arrow2"/>
    <dgm:cxn modelId="{6C6A1BF6-6BC6-4E1A-BF54-6B562A3BC144}" type="presParOf" srcId="{4E095093-7B0D-4BA3-993C-0C89FAB26712}" destId="{2B4694FE-FE31-4722-A50D-45F49AA7B660}" srcOrd="0" destOrd="0" presId="urn:microsoft.com/office/officeart/2005/8/layout/arrow2"/>
    <dgm:cxn modelId="{0E51AE04-24BE-4AF2-8BB7-01DAA7259667}" type="presParOf" srcId="{4E095093-7B0D-4BA3-993C-0C89FAB26712}" destId="{C6CA2C94-7C14-495C-85F5-667670F9F637}" srcOrd="1" destOrd="0" presId="urn:microsoft.com/office/officeart/2005/8/layout/arrow2"/>
    <dgm:cxn modelId="{ED8CAB6D-78D1-48D6-8057-F170DF664F06}" type="presParOf" srcId="{C6CA2C94-7C14-495C-85F5-667670F9F637}" destId="{DDF0B5B3-47D1-4FF8-BCCE-3828FED3EE6E}" srcOrd="0" destOrd="0" presId="urn:microsoft.com/office/officeart/2005/8/layout/arrow2"/>
    <dgm:cxn modelId="{EB617578-CFFD-44C3-8B0F-A6849FA7BB6E}" type="presParOf" srcId="{C6CA2C94-7C14-495C-85F5-667670F9F637}" destId="{39B37F28-A5DF-4249-9855-34A36D564D57}" srcOrd="1" destOrd="0" presId="urn:microsoft.com/office/officeart/2005/8/layout/arrow2"/>
    <dgm:cxn modelId="{42234B11-A32C-4514-BBE8-0A94D542C1E8}" type="presParOf" srcId="{C6CA2C94-7C14-495C-85F5-667670F9F637}" destId="{3093D5A8-AB33-495D-AB06-9D59F1D91F4D}" srcOrd="2" destOrd="0" presId="urn:microsoft.com/office/officeart/2005/8/layout/arrow2"/>
    <dgm:cxn modelId="{42DE9767-5B60-4F4A-9AB7-5DA7C62648AA}" type="presParOf" srcId="{C6CA2C94-7C14-495C-85F5-667670F9F637}" destId="{640BC6ED-44BE-4687-AB0E-60DEB5563F9F}" srcOrd="3" destOrd="0" presId="urn:microsoft.com/office/officeart/2005/8/layout/arrow2"/>
    <dgm:cxn modelId="{0C602010-598F-435B-B46A-1EEB8E99F90D}" type="presParOf" srcId="{C6CA2C94-7C14-495C-85F5-667670F9F637}" destId="{3EB100F5-6C13-4DFB-8989-2B8283D3F050}" srcOrd="4" destOrd="0" presId="urn:microsoft.com/office/officeart/2005/8/layout/arrow2"/>
    <dgm:cxn modelId="{ED51567F-B5A7-4A51-B0BB-61D6140BAEA0}" type="presParOf" srcId="{C6CA2C94-7C14-495C-85F5-667670F9F637}" destId="{6632B67A-ABD0-436E-B198-80124EB01F2E}" srcOrd="5" destOrd="0" presId="urn:microsoft.com/office/officeart/2005/8/layout/arrow2"/>
    <dgm:cxn modelId="{A9495182-96C4-489F-9521-8963C1B9FA8A}" type="presParOf" srcId="{C6CA2C94-7C14-495C-85F5-667670F9F637}" destId="{CD49EFDD-39D9-4484-B0E5-93A277C6B69D}" srcOrd="6" destOrd="0" presId="urn:microsoft.com/office/officeart/2005/8/layout/arrow2"/>
    <dgm:cxn modelId="{9A26B7F0-88F8-46FC-BB69-017E3E40E9AB}" type="presParOf" srcId="{C6CA2C94-7C14-495C-85F5-667670F9F637}" destId="{10212ED9-C723-4F8C-8112-4F72491068CB}" srcOrd="7" destOrd="0" presId="urn:microsoft.com/office/officeart/2005/8/layout/arrow2"/>
    <dgm:cxn modelId="{9D19B87B-5ED4-48AE-92BF-0E2216EB567B}" type="presParOf" srcId="{C6CA2C94-7C14-495C-85F5-667670F9F637}" destId="{3E4202E0-D7AF-4C0F-97BE-7F8D86420822}" srcOrd="8" destOrd="0" presId="urn:microsoft.com/office/officeart/2005/8/layout/arrow2"/>
    <dgm:cxn modelId="{DF06F230-443F-4939-AD43-CF5DF30F5A88}" type="presParOf" srcId="{C6CA2C94-7C14-495C-85F5-667670F9F637}" destId="{CFB74917-4ABE-4E7B-BAAE-B5B0B5414722}" srcOrd="9" destOrd="0" presId="urn:microsoft.com/office/officeart/2005/8/layout/arrow2"/>
  </dgm:cxnLst>
  <dgm:bg/>
  <dgm:whole/>
</dgm:dataModel>
</file>

<file path=ppt/diagrams/data17.xml><?xml version="1.0" encoding="utf-8"?>
<dgm:dataModel xmlns:dgm="http://schemas.openxmlformats.org/drawingml/2006/diagram" xmlns:a="http://schemas.openxmlformats.org/drawingml/2006/main">
  <dgm:ptLst>
    <dgm:pt modelId="{6A1CCEE0-EFEB-4968-9D85-4A24273ACA39}"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772EAFB9-7C00-4557-8025-AAA26A2BEE1A}">
      <dgm:prSet phldrT="[Text]"/>
      <dgm:spPr/>
      <dgm:t>
        <a:bodyPr/>
        <a:lstStyle/>
        <a:p>
          <a:r>
            <a:rPr lang="mn-MN" i="1" dirty="0" smtClean="0">
              <a:solidFill>
                <a:schemeClr val="tx1"/>
              </a:solidFill>
              <a:latin typeface="Arial" pitchFamily="34" charset="0"/>
              <a:cs typeface="Arial" pitchFamily="34" charset="0"/>
            </a:rPr>
            <a:t>Өндөр өртөг бүхий мэс заслын тусламж, үйлчилгээ үзүүлэх эрүүл мэндийн байгууллагууд </a:t>
          </a:r>
          <a:endParaRPr lang="en-US" dirty="0">
            <a:solidFill>
              <a:schemeClr val="tx1"/>
            </a:solidFill>
            <a:latin typeface="Arial" pitchFamily="34" charset="0"/>
            <a:cs typeface="Arial" pitchFamily="34" charset="0"/>
          </a:endParaRPr>
        </a:p>
      </dgm:t>
    </dgm:pt>
    <dgm:pt modelId="{16DA169C-601D-4D86-90AF-7216FD2ECE97}" type="parTrans" cxnId="{47454E1A-CBF2-4248-B8F5-6F8B3BF1CB0A}">
      <dgm:prSet/>
      <dgm:spPr/>
      <dgm:t>
        <a:bodyPr/>
        <a:lstStyle/>
        <a:p>
          <a:endParaRPr lang="en-US"/>
        </a:p>
      </dgm:t>
    </dgm:pt>
    <dgm:pt modelId="{09C4BDE7-AF08-4309-AF0D-8DCEB112678B}" type="sibTrans" cxnId="{47454E1A-CBF2-4248-B8F5-6F8B3BF1CB0A}">
      <dgm:prSet/>
      <dgm:spPr/>
      <dgm:t>
        <a:bodyPr/>
        <a:lstStyle/>
        <a:p>
          <a:endParaRPr lang="en-US"/>
        </a:p>
      </dgm:t>
    </dgm:pt>
    <dgm:pt modelId="{ECD2AA46-6591-4D15-87A3-C4A1B16038F3}">
      <dgm:prSet phldrT="[Text]"/>
      <dgm:spPr/>
      <dgm:t>
        <a:bodyPr/>
        <a:lstStyle/>
        <a:p>
          <a:r>
            <a:rPr lang="mn-MN" dirty="0" smtClean="0">
              <a:latin typeface="Arial" pitchFamily="34" charset="0"/>
              <a:cs typeface="Arial" pitchFamily="34" charset="0"/>
            </a:rPr>
            <a:t>УНТЭ</a:t>
          </a:r>
          <a:endParaRPr lang="en-US" dirty="0">
            <a:latin typeface="Arial" pitchFamily="34" charset="0"/>
            <a:cs typeface="Arial" pitchFamily="34" charset="0"/>
          </a:endParaRPr>
        </a:p>
      </dgm:t>
    </dgm:pt>
    <dgm:pt modelId="{2B1CFC57-D0B8-4A6E-83D9-DEFC180F9511}" type="parTrans" cxnId="{C5677E93-AD9B-45B5-BEB8-8ECC7BF04216}">
      <dgm:prSet/>
      <dgm:spPr/>
      <dgm:t>
        <a:bodyPr/>
        <a:lstStyle/>
        <a:p>
          <a:endParaRPr lang="en-US"/>
        </a:p>
      </dgm:t>
    </dgm:pt>
    <dgm:pt modelId="{75D87598-6A16-44F5-B1FC-1600F881C183}" type="sibTrans" cxnId="{C5677E93-AD9B-45B5-BEB8-8ECC7BF04216}">
      <dgm:prSet/>
      <dgm:spPr/>
      <dgm:t>
        <a:bodyPr/>
        <a:lstStyle/>
        <a:p>
          <a:endParaRPr lang="en-US"/>
        </a:p>
      </dgm:t>
    </dgm:pt>
    <dgm:pt modelId="{F001E0DC-770F-4243-95C0-98249E133070}">
      <dgm:prSet phldrT="[Text]"/>
      <dgm:spPr/>
      <dgm:t>
        <a:bodyPr/>
        <a:lstStyle/>
        <a:p>
          <a:r>
            <a:rPr lang="mn-MN" dirty="0" smtClean="0">
              <a:latin typeface="Arial" pitchFamily="34" charset="0"/>
              <a:cs typeface="Arial" pitchFamily="34" charset="0"/>
            </a:rPr>
            <a:t>УХТЭ</a:t>
          </a:r>
          <a:endParaRPr lang="en-US" dirty="0">
            <a:latin typeface="Arial" pitchFamily="34" charset="0"/>
            <a:cs typeface="Arial" pitchFamily="34" charset="0"/>
          </a:endParaRPr>
        </a:p>
      </dgm:t>
    </dgm:pt>
    <dgm:pt modelId="{594595B2-034A-4DF4-999B-D3F805628A8F}" type="parTrans" cxnId="{807274B6-69A1-47E9-B543-B68F4B857E18}">
      <dgm:prSet/>
      <dgm:spPr/>
      <dgm:t>
        <a:bodyPr/>
        <a:lstStyle/>
        <a:p>
          <a:endParaRPr lang="en-US"/>
        </a:p>
      </dgm:t>
    </dgm:pt>
    <dgm:pt modelId="{C2F97F97-A8D4-43B5-BEAD-8EBA7591567A}" type="sibTrans" cxnId="{807274B6-69A1-47E9-B543-B68F4B857E18}">
      <dgm:prSet/>
      <dgm:spPr/>
      <dgm:t>
        <a:bodyPr/>
        <a:lstStyle/>
        <a:p>
          <a:endParaRPr lang="en-US"/>
        </a:p>
      </dgm:t>
    </dgm:pt>
    <dgm:pt modelId="{CB908C3D-6036-4E74-8D81-5B0EEDC71C26}">
      <dgm:prSet/>
      <dgm:spPr/>
      <dgm:t>
        <a:bodyPr/>
        <a:lstStyle/>
        <a:p>
          <a:r>
            <a:rPr lang="mn-MN" dirty="0" smtClean="0">
              <a:latin typeface="Arial" pitchFamily="34" charset="0"/>
              <a:cs typeface="Arial" pitchFamily="34" charset="0"/>
            </a:rPr>
            <a:t>УГТЭ</a:t>
          </a:r>
          <a:endParaRPr lang="en-US" dirty="0">
            <a:latin typeface="Arial" pitchFamily="34" charset="0"/>
            <a:cs typeface="Arial" pitchFamily="34" charset="0"/>
          </a:endParaRPr>
        </a:p>
      </dgm:t>
    </dgm:pt>
    <dgm:pt modelId="{028979F7-D671-4B2A-A933-F4394E41A3A4}" type="parTrans" cxnId="{3EBD599E-82E2-4BE2-A796-BD1051CA3806}">
      <dgm:prSet/>
      <dgm:spPr/>
      <dgm:t>
        <a:bodyPr/>
        <a:lstStyle/>
        <a:p>
          <a:endParaRPr lang="en-US"/>
        </a:p>
      </dgm:t>
    </dgm:pt>
    <dgm:pt modelId="{6EFC9C11-3EA1-445D-BBAE-4FD51807D00B}" type="sibTrans" cxnId="{3EBD599E-82E2-4BE2-A796-BD1051CA3806}">
      <dgm:prSet/>
      <dgm:spPr/>
      <dgm:t>
        <a:bodyPr/>
        <a:lstStyle/>
        <a:p>
          <a:endParaRPr lang="en-US"/>
        </a:p>
      </dgm:t>
    </dgm:pt>
    <dgm:pt modelId="{8BAE7152-01D5-400E-A233-A25DB8BB4C2B}">
      <dgm:prSet/>
      <dgm:spPr/>
      <dgm:t>
        <a:bodyPr/>
        <a:lstStyle/>
        <a:p>
          <a:r>
            <a:rPr lang="mn-MN" dirty="0" smtClean="0">
              <a:latin typeface="Arial" pitchFamily="34" charset="0"/>
              <a:cs typeface="Arial" pitchFamily="34" charset="0"/>
            </a:rPr>
            <a:t>ГССҮТ</a:t>
          </a:r>
          <a:endParaRPr lang="en-US" dirty="0">
            <a:latin typeface="Arial" pitchFamily="34" charset="0"/>
            <a:cs typeface="Arial" pitchFamily="34" charset="0"/>
          </a:endParaRPr>
        </a:p>
      </dgm:t>
    </dgm:pt>
    <dgm:pt modelId="{76C52AF9-7F94-493C-A051-5250A70E53EF}" type="parTrans" cxnId="{71C52697-FF7E-4A78-9E00-DED3C55DD476}">
      <dgm:prSet/>
      <dgm:spPr/>
      <dgm:t>
        <a:bodyPr/>
        <a:lstStyle/>
        <a:p>
          <a:endParaRPr lang="en-US"/>
        </a:p>
      </dgm:t>
    </dgm:pt>
    <dgm:pt modelId="{704021EE-CE7A-40BC-A511-361A2DDB55F8}" type="sibTrans" cxnId="{71C52697-FF7E-4A78-9E00-DED3C55DD476}">
      <dgm:prSet/>
      <dgm:spPr/>
      <dgm:t>
        <a:bodyPr/>
        <a:lstStyle/>
        <a:p>
          <a:endParaRPr lang="en-US"/>
        </a:p>
      </dgm:t>
    </dgm:pt>
    <dgm:pt modelId="{A5DC5905-FEA6-4F57-BE43-9775024EEFB5}">
      <dgm:prSet/>
      <dgm:spPr/>
      <dgm:t>
        <a:bodyPr/>
        <a:lstStyle/>
        <a:p>
          <a:r>
            <a:rPr lang="mn-MN" dirty="0" smtClean="0">
              <a:latin typeface="Arial" pitchFamily="34" charset="0"/>
              <a:cs typeface="Arial" pitchFamily="34" charset="0"/>
            </a:rPr>
            <a:t>ЭХЭМҮТ</a:t>
          </a:r>
          <a:endParaRPr lang="en-US" dirty="0">
            <a:latin typeface="Arial" pitchFamily="34" charset="0"/>
            <a:cs typeface="Arial" pitchFamily="34" charset="0"/>
          </a:endParaRPr>
        </a:p>
      </dgm:t>
    </dgm:pt>
    <dgm:pt modelId="{E681F92F-7372-4798-84A6-A17C3690FB8A}" type="parTrans" cxnId="{6C80369B-496D-454A-939B-CE67E0071247}">
      <dgm:prSet/>
      <dgm:spPr/>
      <dgm:t>
        <a:bodyPr/>
        <a:lstStyle/>
        <a:p>
          <a:endParaRPr lang="en-US"/>
        </a:p>
      </dgm:t>
    </dgm:pt>
    <dgm:pt modelId="{5E31F748-193C-48B0-A222-B447CB9652A7}" type="sibTrans" cxnId="{6C80369B-496D-454A-939B-CE67E0071247}">
      <dgm:prSet/>
      <dgm:spPr/>
      <dgm:t>
        <a:bodyPr/>
        <a:lstStyle/>
        <a:p>
          <a:endParaRPr lang="en-US"/>
        </a:p>
      </dgm:t>
    </dgm:pt>
    <dgm:pt modelId="{2DA315C0-BBC4-4231-B713-7EF570FE513C}" type="pres">
      <dgm:prSet presAssocID="{6A1CCEE0-EFEB-4968-9D85-4A24273ACA39}" presName="hierChild1" presStyleCnt="0">
        <dgm:presLayoutVars>
          <dgm:chPref val="1"/>
          <dgm:dir/>
          <dgm:animOne val="branch"/>
          <dgm:animLvl val="lvl"/>
          <dgm:resizeHandles/>
        </dgm:presLayoutVars>
      </dgm:prSet>
      <dgm:spPr/>
      <dgm:t>
        <a:bodyPr/>
        <a:lstStyle/>
        <a:p>
          <a:endParaRPr lang="en-US"/>
        </a:p>
      </dgm:t>
    </dgm:pt>
    <dgm:pt modelId="{700E2509-34CA-4CA1-A461-8270B3BAEC03}" type="pres">
      <dgm:prSet presAssocID="{772EAFB9-7C00-4557-8025-AAA26A2BEE1A}" presName="hierRoot1" presStyleCnt="0"/>
      <dgm:spPr/>
    </dgm:pt>
    <dgm:pt modelId="{A1324B8D-FE7A-4E25-A8F7-864AC5C276DE}" type="pres">
      <dgm:prSet presAssocID="{772EAFB9-7C00-4557-8025-AAA26A2BEE1A}" presName="composite" presStyleCnt="0"/>
      <dgm:spPr/>
    </dgm:pt>
    <dgm:pt modelId="{17E39C0A-4932-4D23-85CC-EE768BCF1448}" type="pres">
      <dgm:prSet presAssocID="{772EAFB9-7C00-4557-8025-AAA26A2BEE1A}" presName="background" presStyleLbl="node0" presStyleIdx="0" presStyleCnt="1"/>
      <dgm:spPr/>
    </dgm:pt>
    <dgm:pt modelId="{4C07C8A8-AB0B-43A1-AAE3-D29117434924}" type="pres">
      <dgm:prSet presAssocID="{772EAFB9-7C00-4557-8025-AAA26A2BEE1A}" presName="text" presStyleLbl="fgAcc0" presStyleIdx="0" presStyleCnt="1" custScaleX="318028" custScaleY="95990">
        <dgm:presLayoutVars>
          <dgm:chPref val="3"/>
        </dgm:presLayoutVars>
      </dgm:prSet>
      <dgm:spPr/>
      <dgm:t>
        <a:bodyPr/>
        <a:lstStyle/>
        <a:p>
          <a:endParaRPr lang="en-US"/>
        </a:p>
      </dgm:t>
    </dgm:pt>
    <dgm:pt modelId="{D6E3F805-FACA-449D-B237-DFD26B5E9DFB}" type="pres">
      <dgm:prSet presAssocID="{772EAFB9-7C00-4557-8025-AAA26A2BEE1A}" presName="hierChild2" presStyleCnt="0"/>
      <dgm:spPr/>
    </dgm:pt>
    <dgm:pt modelId="{AB6C0770-72F7-409A-BEB1-8852E3382031}" type="pres">
      <dgm:prSet presAssocID="{2B1CFC57-D0B8-4A6E-83D9-DEFC180F9511}" presName="Name10" presStyleLbl="parChTrans1D2" presStyleIdx="0" presStyleCnt="5"/>
      <dgm:spPr/>
      <dgm:t>
        <a:bodyPr/>
        <a:lstStyle/>
        <a:p>
          <a:endParaRPr lang="en-US"/>
        </a:p>
      </dgm:t>
    </dgm:pt>
    <dgm:pt modelId="{BFF61908-F0FE-4747-99EF-0F57DC7DF05C}" type="pres">
      <dgm:prSet presAssocID="{ECD2AA46-6591-4D15-87A3-C4A1B16038F3}" presName="hierRoot2" presStyleCnt="0"/>
      <dgm:spPr/>
    </dgm:pt>
    <dgm:pt modelId="{F60A1472-A85C-4899-8B8C-1C0F24719472}" type="pres">
      <dgm:prSet presAssocID="{ECD2AA46-6591-4D15-87A3-C4A1B16038F3}" presName="composite2" presStyleCnt="0"/>
      <dgm:spPr/>
    </dgm:pt>
    <dgm:pt modelId="{71AB8C15-579D-4F66-970D-29B175FC372C}" type="pres">
      <dgm:prSet presAssocID="{ECD2AA46-6591-4D15-87A3-C4A1B16038F3}" presName="background2" presStyleLbl="node2" presStyleIdx="0" presStyleCnt="5"/>
      <dgm:spPr/>
    </dgm:pt>
    <dgm:pt modelId="{56398647-0A09-4D20-A6FF-3FDAC2798389}" type="pres">
      <dgm:prSet presAssocID="{ECD2AA46-6591-4D15-87A3-C4A1B16038F3}" presName="text2" presStyleLbl="fgAcc2" presStyleIdx="0" presStyleCnt="5" custScaleX="92366" custScaleY="250713">
        <dgm:presLayoutVars>
          <dgm:chPref val="3"/>
        </dgm:presLayoutVars>
      </dgm:prSet>
      <dgm:spPr/>
      <dgm:t>
        <a:bodyPr/>
        <a:lstStyle/>
        <a:p>
          <a:endParaRPr lang="en-US"/>
        </a:p>
      </dgm:t>
    </dgm:pt>
    <dgm:pt modelId="{F3D1F8C6-2EA8-4D7C-955D-E6201C2A56FA}" type="pres">
      <dgm:prSet presAssocID="{ECD2AA46-6591-4D15-87A3-C4A1B16038F3}" presName="hierChild3" presStyleCnt="0"/>
      <dgm:spPr/>
    </dgm:pt>
    <dgm:pt modelId="{C59BA83D-1070-4E2A-B8E3-AF653316EBFF}" type="pres">
      <dgm:prSet presAssocID="{594595B2-034A-4DF4-999B-D3F805628A8F}" presName="Name10" presStyleLbl="parChTrans1D2" presStyleIdx="1" presStyleCnt="5"/>
      <dgm:spPr/>
      <dgm:t>
        <a:bodyPr/>
        <a:lstStyle/>
        <a:p>
          <a:endParaRPr lang="en-US"/>
        </a:p>
      </dgm:t>
    </dgm:pt>
    <dgm:pt modelId="{85BAB220-7261-40B7-A241-6408CB5D4C28}" type="pres">
      <dgm:prSet presAssocID="{F001E0DC-770F-4243-95C0-98249E133070}" presName="hierRoot2" presStyleCnt="0"/>
      <dgm:spPr/>
    </dgm:pt>
    <dgm:pt modelId="{C11C5389-41B3-4E3D-8840-3E515CA4E236}" type="pres">
      <dgm:prSet presAssocID="{F001E0DC-770F-4243-95C0-98249E133070}" presName="composite2" presStyleCnt="0"/>
      <dgm:spPr/>
    </dgm:pt>
    <dgm:pt modelId="{4ED9809C-930A-4157-9F07-240D23FFEA31}" type="pres">
      <dgm:prSet presAssocID="{F001E0DC-770F-4243-95C0-98249E133070}" presName="background2" presStyleLbl="node2" presStyleIdx="1" presStyleCnt="5"/>
      <dgm:spPr/>
    </dgm:pt>
    <dgm:pt modelId="{597219F6-5DE9-4A08-BD47-D2546960BF08}" type="pres">
      <dgm:prSet presAssocID="{F001E0DC-770F-4243-95C0-98249E133070}" presName="text2" presStyleLbl="fgAcc2" presStyleIdx="1" presStyleCnt="5" custScaleX="92366" custScaleY="250713">
        <dgm:presLayoutVars>
          <dgm:chPref val="3"/>
        </dgm:presLayoutVars>
      </dgm:prSet>
      <dgm:spPr/>
      <dgm:t>
        <a:bodyPr/>
        <a:lstStyle/>
        <a:p>
          <a:endParaRPr lang="en-US"/>
        </a:p>
      </dgm:t>
    </dgm:pt>
    <dgm:pt modelId="{FC672439-3EC9-43F6-8093-F17F30D4FD09}" type="pres">
      <dgm:prSet presAssocID="{F001E0DC-770F-4243-95C0-98249E133070}" presName="hierChild3" presStyleCnt="0"/>
      <dgm:spPr/>
    </dgm:pt>
    <dgm:pt modelId="{2568CC4F-1771-478D-BD7D-620C9537F8EC}" type="pres">
      <dgm:prSet presAssocID="{028979F7-D671-4B2A-A933-F4394E41A3A4}" presName="Name10" presStyleLbl="parChTrans1D2" presStyleIdx="2" presStyleCnt="5"/>
      <dgm:spPr/>
      <dgm:t>
        <a:bodyPr/>
        <a:lstStyle/>
        <a:p>
          <a:endParaRPr lang="en-US"/>
        </a:p>
      </dgm:t>
    </dgm:pt>
    <dgm:pt modelId="{78A58108-2C1D-4C0D-B615-E9B425992256}" type="pres">
      <dgm:prSet presAssocID="{CB908C3D-6036-4E74-8D81-5B0EEDC71C26}" presName="hierRoot2" presStyleCnt="0"/>
      <dgm:spPr/>
    </dgm:pt>
    <dgm:pt modelId="{64294654-B26E-46CB-B475-ED636E585E71}" type="pres">
      <dgm:prSet presAssocID="{CB908C3D-6036-4E74-8D81-5B0EEDC71C26}" presName="composite2" presStyleCnt="0"/>
      <dgm:spPr/>
    </dgm:pt>
    <dgm:pt modelId="{6559DEC8-256A-4735-962A-C4FCE88733C9}" type="pres">
      <dgm:prSet presAssocID="{CB908C3D-6036-4E74-8D81-5B0EEDC71C26}" presName="background2" presStyleLbl="node2" presStyleIdx="2" presStyleCnt="5"/>
      <dgm:spPr/>
    </dgm:pt>
    <dgm:pt modelId="{C9BE7E0C-F16C-4757-86D4-75FEDD34A6CB}" type="pres">
      <dgm:prSet presAssocID="{CB908C3D-6036-4E74-8D81-5B0EEDC71C26}" presName="text2" presStyleLbl="fgAcc2" presStyleIdx="2" presStyleCnt="5" custScaleX="92366" custScaleY="250713">
        <dgm:presLayoutVars>
          <dgm:chPref val="3"/>
        </dgm:presLayoutVars>
      </dgm:prSet>
      <dgm:spPr/>
      <dgm:t>
        <a:bodyPr/>
        <a:lstStyle/>
        <a:p>
          <a:endParaRPr lang="en-US"/>
        </a:p>
      </dgm:t>
    </dgm:pt>
    <dgm:pt modelId="{CCF98473-2717-4F3B-A800-CBF463646E8F}" type="pres">
      <dgm:prSet presAssocID="{CB908C3D-6036-4E74-8D81-5B0EEDC71C26}" presName="hierChild3" presStyleCnt="0"/>
      <dgm:spPr/>
    </dgm:pt>
    <dgm:pt modelId="{A72653D6-A3B4-43B1-B89B-7F10ED86E0E3}" type="pres">
      <dgm:prSet presAssocID="{76C52AF9-7F94-493C-A051-5250A70E53EF}" presName="Name10" presStyleLbl="parChTrans1D2" presStyleIdx="3" presStyleCnt="5"/>
      <dgm:spPr/>
      <dgm:t>
        <a:bodyPr/>
        <a:lstStyle/>
        <a:p>
          <a:endParaRPr lang="en-US"/>
        </a:p>
      </dgm:t>
    </dgm:pt>
    <dgm:pt modelId="{60488609-5E10-47D1-B7B0-B64C88C41BA0}" type="pres">
      <dgm:prSet presAssocID="{8BAE7152-01D5-400E-A233-A25DB8BB4C2B}" presName="hierRoot2" presStyleCnt="0"/>
      <dgm:spPr/>
    </dgm:pt>
    <dgm:pt modelId="{8DB1586E-CA75-48C1-B030-A67661A84CC7}" type="pres">
      <dgm:prSet presAssocID="{8BAE7152-01D5-400E-A233-A25DB8BB4C2B}" presName="composite2" presStyleCnt="0"/>
      <dgm:spPr/>
    </dgm:pt>
    <dgm:pt modelId="{D0164DE7-09C5-49A1-AC44-915789E17F6E}" type="pres">
      <dgm:prSet presAssocID="{8BAE7152-01D5-400E-A233-A25DB8BB4C2B}" presName="background2" presStyleLbl="node2" presStyleIdx="3" presStyleCnt="5"/>
      <dgm:spPr/>
    </dgm:pt>
    <dgm:pt modelId="{AF59ABEE-060A-4CB6-92D3-74F1B5CAA480}" type="pres">
      <dgm:prSet presAssocID="{8BAE7152-01D5-400E-A233-A25DB8BB4C2B}" presName="text2" presStyleLbl="fgAcc2" presStyleIdx="3" presStyleCnt="5" custScaleX="92366" custScaleY="250713">
        <dgm:presLayoutVars>
          <dgm:chPref val="3"/>
        </dgm:presLayoutVars>
      </dgm:prSet>
      <dgm:spPr/>
      <dgm:t>
        <a:bodyPr/>
        <a:lstStyle/>
        <a:p>
          <a:endParaRPr lang="en-US"/>
        </a:p>
      </dgm:t>
    </dgm:pt>
    <dgm:pt modelId="{654FB00C-DD6D-4797-BC4A-DE71E7C9B4D9}" type="pres">
      <dgm:prSet presAssocID="{8BAE7152-01D5-400E-A233-A25DB8BB4C2B}" presName="hierChild3" presStyleCnt="0"/>
      <dgm:spPr/>
    </dgm:pt>
    <dgm:pt modelId="{65CEB4FC-B579-456F-9A8B-07656FDCD717}" type="pres">
      <dgm:prSet presAssocID="{E681F92F-7372-4798-84A6-A17C3690FB8A}" presName="Name10" presStyleLbl="parChTrans1D2" presStyleIdx="4" presStyleCnt="5"/>
      <dgm:spPr/>
      <dgm:t>
        <a:bodyPr/>
        <a:lstStyle/>
        <a:p>
          <a:endParaRPr lang="en-US"/>
        </a:p>
      </dgm:t>
    </dgm:pt>
    <dgm:pt modelId="{4942DB7D-502F-499B-8DC8-A8266B716BDC}" type="pres">
      <dgm:prSet presAssocID="{A5DC5905-FEA6-4F57-BE43-9775024EEFB5}" presName="hierRoot2" presStyleCnt="0"/>
      <dgm:spPr/>
    </dgm:pt>
    <dgm:pt modelId="{7DF9A2FF-2585-485C-AFBB-311E61CACBF0}" type="pres">
      <dgm:prSet presAssocID="{A5DC5905-FEA6-4F57-BE43-9775024EEFB5}" presName="composite2" presStyleCnt="0"/>
      <dgm:spPr/>
    </dgm:pt>
    <dgm:pt modelId="{91738DC9-40D5-4F8E-99F5-C3766BE255DF}" type="pres">
      <dgm:prSet presAssocID="{A5DC5905-FEA6-4F57-BE43-9775024EEFB5}" presName="background2" presStyleLbl="node2" presStyleIdx="4" presStyleCnt="5"/>
      <dgm:spPr/>
    </dgm:pt>
    <dgm:pt modelId="{47C14D16-045E-4B07-81CA-3BA38CE8310B}" type="pres">
      <dgm:prSet presAssocID="{A5DC5905-FEA6-4F57-BE43-9775024EEFB5}" presName="text2" presStyleLbl="fgAcc2" presStyleIdx="4" presStyleCnt="5" custScaleX="92366" custScaleY="250713">
        <dgm:presLayoutVars>
          <dgm:chPref val="3"/>
        </dgm:presLayoutVars>
      </dgm:prSet>
      <dgm:spPr/>
      <dgm:t>
        <a:bodyPr/>
        <a:lstStyle/>
        <a:p>
          <a:endParaRPr lang="en-US"/>
        </a:p>
      </dgm:t>
    </dgm:pt>
    <dgm:pt modelId="{81039F7F-73CD-4B5D-A0F9-F6985507C93C}" type="pres">
      <dgm:prSet presAssocID="{A5DC5905-FEA6-4F57-BE43-9775024EEFB5}" presName="hierChild3" presStyleCnt="0"/>
      <dgm:spPr/>
    </dgm:pt>
  </dgm:ptLst>
  <dgm:cxnLst>
    <dgm:cxn modelId="{71C52697-FF7E-4A78-9E00-DED3C55DD476}" srcId="{772EAFB9-7C00-4557-8025-AAA26A2BEE1A}" destId="{8BAE7152-01D5-400E-A233-A25DB8BB4C2B}" srcOrd="3" destOrd="0" parTransId="{76C52AF9-7F94-493C-A051-5250A70E53EF}" sibTransId="{704021EE-CE7A-40BC-A511-361A2DDB55F8}"/>
    <dgm:cxn modelId="{DCB1E23C-222A-463F-AA18-6A8679E1FA57}" type="presOf" srcId="{F001E0DC-770F-4243-95C0-98249E133070}" destId="{597219F6-5DE9-4A08-BD47-D2546960BF08}" srcOrd="0" destOrd="0" presId="urn:microsoft.com/office/officeart/2005/8/layout/hierarchy1"/>
    <dgm:cxn modelId="{19C00573-6543-4BB7-9CF1-1F45336CE147}" type="presOf" srcId="{594595B2-034A-4DF4-999B-D3F805628A8F}" destId="{C59BA83D-1070-4E2A-B8E3-AF653316EBFF}" srcOrd="0" destOrd="0" presId="urn:microsoft.com/office/officeart/2005/8/layout/hierarchy1"/>
    <dgm:cxn modelId="{755D3CE8-839F-48D9-85AD-B1ABC83E2F00}" type="presOf" srcId="{772EAFB9-7C00-4557-8025-AAA26A2BEE1A}" destId="{4C07C8A8-AB0B-43A1-AAE3-D29117434924}" srcOrd="0" destOrd="0" presId="urn:microsoft.com/office/officeart/2005/8/layout/hierarchy1"/>
    <dgm:cxn modelId="{807274B6-69A1-47E9-B543-B68F4B857E18}" srcId="{772EAFB9-7C00-4557-8025-AAA26A2BEE1A}" destId="{F001E0DC-770F-4243-95C0-98249E133070}" srcOrd="1" destOrd="0" parTransId="{594595B2-034A-4DF4-999B-D3F805628A8F}" sibTransId="{C2F97F97-A8D4-43B5-BEAD-8EBA7591567A}"/>
    <dgm:cxn modelId="{841B8E2C-B8A8-42BB-A266-7FAD40A6AFB7}" type="presOf" srcId="{CB908C3D-6036-4E74-8D81-5B0EEDC71C26}" destId="{C9BE7E0C-F16C-4757-86D4-75FEDD34A6CB}" srcOrd="0" destOrd="0" presId="urn:microsoft.com/office/officeart/2005/8/layout/hierarchy1"/>
    <dgm:cxn modelId="{27E58E94-15D3-496C-A3E2-A397EB227BA8}" type="presOf" srcId="{6A1CCEE0-EFEB-4968-9D85-4A24273ACA39}" destId="{2DA315C0-BBC4-4231-B713-7EF570FE513C}" srcOrd="0" destOrd="0" presId="urn:microsoft.com/office/officeart/2005/8/layout/hierarchy1"/>
    <dgm:cxn modelId="{C5677E93-AD9B-45B5-BEB8-8ECC7BF04216}" srcId="{772EAFB9-7C00-4557-8025-AAA26A2BEE1A}" destId="{ECD2AA46-6591-4D15-87A3-C4A1B16038F3}" srcOrd="0" destOrd="0" parTransId="{2B1CFC57-D0B8-4A6E-83D9-DEFC180F9511}" sibTransId="{75D87598-6A16-44F5-B1FC-1600F881C183}"/>
    <dgm:cxn modelId="{0274472D-4C00-4568-868C-EFAE7F8554C6}" type="presOf" srcId="{2B1CFC57-D0B8-4A6E-83D9-DEFC180F9511}" destId="{AB6C0770-72F7-409A-BEB1-8852E3382031}" srcOrd="0" destOrd="0" presId="urn:microsoft.com/office/officeart/2005/8/layout/hierarchy1"/>
    <dgm:cxn modelId="{6A721AB3-C45A-4F4B-9480-186079B92828}" type="presOf" srcId="{76C52AF9-7F94-493C-A051-5250A70E53EF}" destId="{A72653D6-A3B4-43B1-B89B-7F10ED86E0E3}" srcOrd="0" destOrd="0" presId="urn:microsoft.com/office/officeart/2005/8/layout/hierarchy1"/>
    <dgm:cxn modelId="{98062AD6-23D6-409F-AE67-A6EFEACB3DEE}" type="presOf" srcId="{E681F92F-7372-4798-84A6-A17C3690FB8A}" destId="{65CEB4FC-B579-456F-9A8B-07656FDCD717}" srcOrd="0" destOrd="0" presId="urn:microsoft.com/office/officeart/2005/8/layout/hierarchy1"/>
    <dgm:cxn modelId="{D28F9543-1BEC-44F5-979C-8327C2B5B732}" type="presOf" srcId="{028979F7-D671-4B2A-A933-F4394E41A3A4}" destId="{2568CC4F-1771-478D-BD7D-620C9537F8EC}" srcOrd="0" destOrd="0" presId="urn:microsoft.com/office/officeart/2005/8/layout/hierarchy1"/>
    <dgm:cxn modelId="{C793B8A1-8741-40AD-AF30-557F0D67A969}" type="presOf" srcId="{ECD2AA46-6591-4D15-87A3-C4A1B16038F3}" destId="{56398647-0A09-4D20-A6FF-3FDAC2798389}" srcOrd="0" destOrd="0" presId="urn:microsoft.com/office/officeart/2005/8/layout/hierarchy1"/>
    <dgm:cxn modelId="{6C80369B-496D-454A-939B-CE67E0071247}" srcId="{772EAFB9-7C00-4557-8025-AAA26A2BEE1A}" destId="{A5DC5905-FEA6-4F57-BE43-9775024EEFB5}" srcOrd="4" destOrd="0" parTransId="{E681F92F-7372-4798-84A6-A17C3690FB8A}" sibTransId="{5E31F748-193C-48B0-A222-B447CB9652A7}"/>
    <dgm:cxn modelId="{8F7CDB03-73E7-488E-95E7-99087273A298}" type="presOf" srcId="{8BAE7152-01D5-400E-A233-A25DB8BB4C2B}" destId="{AF59ABEE-060A-4CB6-92D3-74F1B5CAA480}" srcOrd="0" destOrd="0" presId="urn:microsoft.com/office/officeart/2005/8/layout/hierarchy1"/>
    <dgm:cxn modelId="{47454E1A-CBF2-4248-B8F5-6F8B3BF1CB0A}" srcId="{6A1CCEE0-EFEB-4968-9D85-4A24273ACA39}" destId="{772EAFB9-7C00-4557-8025-AAA26A2BEE1A}" srcOrd="0" destOrd="0" parTransId="{16DA169C-601D-4D86-90AF-7216FD2ECE97}" sibTransId="{09C4BDE7-AF08-4309-AF0D-8DCEB112678B}"/>
    <dgm:cxn modelId="{BA8FA121-EC9C-43B7-A40D-E97DF080FECE}" type="presOf" srcId="{A5DC5905-FEA6-4F57-BE43-9775024EEFB5}" destId="{47C14D16-045E-4B07-81CA-3BA38CE8310B}" srcOrd="0" destOrd="0" presId="urn:microsoft.com/office/officeart/2005/8/layout/hierarchy1"/>
    <dgm:cxn modelId="{3EBD599E-82E2-4BE2-A796-BD1051CA3806}" srcId="{772EAFB9-7C00-4557-8025-AAA26A2BEE1A}" destId="{CB908C3D-6036-4E74-8D81-5B0EEDC71C26}" srcOrd="2" destOrd="0" parTransId="{028979F7-D671-4B2A-A933-F4394E41A3A4}" sibTransId="{6EFC9C11-3EA1-445D-BBAE-4FD51807D00B}"/>
    <dgm:cxn modelId="{1BB63881-93CE-426E-A554-4231A38A4F8C}" type="presParOf" srcId="{2DA315C0-BBC4-4231-B713-7EF570FE513C}" destId="{700E2509-34CA-4CA1-A461-8270B3BAEC03}" srcOrd="0" destOrd="0" presId="urn:microsoft.com/office/officeart/2005/8/layout/hierarchy1"/>
    <dgm:cxn modelId="{9E1F2FE2-8297-4156-915F-AEC259AF36E6}" type="presParOf" srcId="{700E2509-34CA-4CA1-A461-8270B3BAEC03}" destId="{A1324B8D-FE7A-4E25-A8F7-864AC5C276DE}" srcOrd="0" destOrd="0" presId="urn:microsoft.com/office/officeart/2005/8/layout/hierarchy1"/>
    <dgm:cxn modelId="{831AA7B9-9020-4D9A-8B42-F7AB84A239FB}" type="presParOf" srcId="{A1324B8D-FE7A-4E25-A8F7-864AC5C276DE}" destId="{17E39C0A-4932-4D23-85CC-EE768BCF1448}" srcOrd="0" destOrd="0" presId="urn:microsoft.com/office/officeart/2005/8/layout/hierarchy1"/>
    <dgm:cxn modelId="{14FB3B1A-5A96-4C6A-B24C-376D4709BD9E}" type="presParOf" srcId="{A1324B8D-FE7A-4E25-A8F7-864AC5C276DE}" destId="{4C07C8A8-AB0B-43A1-AAE3-D29117434924}" srcOrd="1" destOrd="0" presId="urn:microsoft.com/office/officeart/2005/8/layout/hierarchy1"/>
    <dgm:cxn modelId="{1CF11850-76CC-46DC-834B-9B01F2B270AB}" type="presParOf" srcId="{700E2509-34CA-4CA1-A461-8270B3BAEC03}" destId="{D6E3F805-FACA-449D-B237-DFD26B5E9DFB}" srcOrd="1" destOrd="0" presId="urn:microsoft.com/office/officeart/2005/8/layout/hierarchy1"/>
    <dgm:cxn modelId="{75702C76-EEDA-49A6-ABFB-3FEB32CBA57E}" type="presParOf" srcId="{D6E3F805-FACA-449D-B237-DFD26B5E9DFB}" destId="{AB6C0770-72F7-409A-BEB1-8852E3382031}" srcOrd="0" destOrd="0" presId="urn:microsoft.com/office/officeart/2005/8/layout/hierarchy1"/>
    <dgm:cxn modelId="{75C6F2BC-7213-4B72-8F5F-D781FAC58825}" type="presParOf" srcId="{D6E3F805-FACA-449D-B237-DFD26B5E9DFB}" destId="{BFF61908-F0FE-4747-99EF-0F57DC7DF05C}" srcOrd="1" destOrd="0" presId="urn:microsoft.com/office/officeart/2005/8/layout/hierarchy1"/>
    <dgm:cxn modelId="{36715E3E-CF47-491F-94D4-EBCB6FFB0D5B}" type="presParOf" srcId="{BFF61908-F0FE-4747-99EF-0F57DC7DF05C}" destId="{F60A1472-A85C-4899-8B8C-1C0F24719472}" srcOrd="0" destOrd="0" presId="urn:microsoft.com/office/officeart/2005/8/layout/hierarchy1"/>
    <dgm:cxn modelId="{2B40F587-E38C-4A0A-A07A-3E8B5082D88E}" type="presParOf" srcId="{F60A1472-A85C-4899-8B8C-1C0F24719472}" destId="{71AB8C15-579D-4F66-970D-29B175FC372C}" srcOrd="0" destOrd="0" presId="urn:microsoft.com/office/officeart/2005/8/layout/hierarchy1"/>
    <dgm:cxn modelId="{701324A2-2CCF-42AC-8F5C-2A808DD63175}" type="presParOf" srcId="{F60A1472-A85C-4899-8B8C-1C0F24719472}" destId="{56398647-0A09-4D20-A6FF-3FDAC2798389}" srcOrd="1" destOrd="0" presId="urn:microsoft.com/office/officeart/2005/8/layout/hierarchy1"/>
    <dgm:cxn modelId="{200775CD-4841-4E36-A6A4-28C9A4223C4A}" type="presParOf" srcId="{BFF61908-F0FE-4747-99EF-0F57DC7DF05C}" destId="{F3D1F8C6-2EA8-4D7C-955D-E6201C2A56FA}" srcOrd="1" destOrd="0" presId="urn:microsoft.com/office/officeart/2005/8/layout/hierarchy1"/>
    <dgm:cxn modelId="{916C5880-86BC-46CE-8B4B-60466C094EF9}" type="presParOf" srcId="{D6E3F805-FACA-449D-B237-DFD26B5E9DFB}" destId="{C59BA83D-1070-4E2A-B8E3-AF653316EBFF}" srcOrd="2" destOrd="0" presId="urn:microsoft.com/office/officeart/2005/8/layout/hierarchy1"/>
    <dgm:cxn modelId="{61B31BB5-2506-472F-955D-43BF60C372E9}" type="presParOf" srcId="{D6E3F805-FACA-449D-B237-DFD26B5E9DFB}" destId="{85BAB220-7261-40B7-A241-6408CB5D4C28}" srcOrd="3" destOrd="0" presId="urn:microsoft.com/office/officeart/2005/8/layout/hierarchy1"/>
    <dgm:cxn modelId="{E060EEB3-8342-426C-AF0D-9A3D37F63B23}" type="presParOf" srcId="{85BAB220-7261-40B7-A241-6408CB5D4C28}" destId="{C11C5389-41B3-4E3D-8840-3E515CA4E236}" srcOrd="0" destOrd="0" presId="urn:microsoft.com/office/officeart/2005/8/layout/hierarchy1"/>
    <dgm:cxn modelId="{5131DCC6-EACA-42D2-9978-36C1C928577C}" type="presParOf" srcId="{C11C5389-41B3-4E3D-8840-3E515CA4E236}" destId="{4ED9809C-930A-4157-9F07-240D23FFEA31}" srcOrd="0" destOrd="0" presId="urn:microsoft.com/office/officeart/2005/8/layout/hierarchy1"/>
    <dgm:cxn modelId="{50CED8B3-FF99-41F2-8E9E-09E3568BD6C6}" type="presParOf" srcId="{C11C5389-41B3-4E3D-8840-3E515CA4E236}" destId="{597219F6-5DE9-4A08-BD47-D2546960BF08}" srcOrd="1" destOrd="0" presId="urn:microsoft.com/office/officeart/2005/8/layout/hierarchy1"/>
    <dgm:cxn modelId="{45E11292-6E66-4F44-8B6D-077B74987C52}" type="presParOf" srcId="{85BAB220-7261-40B7-A241-6408CB5D4C28}" destId="{FC672439-3EC9-43F6-8093-F17F30D4FD09}" srcOrd="1" destOrd="0" presId="urn:microsoft.com/office/officeart/2005/8/layout/hierarchy1"/>
    <dgm:cxn modelId="{FE319A00-16B2-4A1E-AE49-7547C0793E8E}" type="presParOf" srcId="{D6E3F805-FACA-449D-B237-DFD26B5E9DFB}" destId="{2568CC4F-1771-478D-BD7D-620C9537F8EC}" srcOrd="4" destOrd="0" presId="urn:microsoft.com/office/officeart/2005/8/layout/hierarchy1"/>
    <dgm:cxn modelId="{646D468C-30AF-4490-A9BE-B93FD53F00F3}" type="presParOf" srcId="{D6E3F805-FACA-449D-B237-DFD26B5E9DFB}" destId="{78A58108-2C1D-4C0D-B615-E9B425992256}" srcOrd="5" destOrd="0" presId="urn:microsoft.com/office/officeart/2005/8/layout/hierarchy1"/>
    <dgm:cxn modelId="{0703ECCD-16EC-42CE-8D8F-FBBC0698466B}" type="presParOf" srcId="{78A58108-2C1D-4C0D-B615-E9B425992256}" destId="{64294654-B26E-46CB-B475-ED636E585E71}" srcOrd="0" destOrd="0" presId="urn:microsoft.com/office/officeart/2005/8/layout/hierarchy1"/>
    <dgm:cxn modelId="{BDF6135E-6D55-4378-91EE-A12ECCC88815}" type="presParOf" srcId="{64294654-B26E-46CB-B475-ED636E585E71}" destId="{6559DEC8-256A-4735-962A-C4FCE88733C9}" srcOrd="0" destOrd="0" presId="urn:microsoft.com/office/officeart/2005/8/layout/hierarchy1"/>
    <dgm:cxn modelId="{C88E6BCD-04F5-426D-B1D9-1B3599419AAC}" type="presParOf" srcId="{64294654-B26E-46CB-B475-ED636E585E71}" destId="{C9BE7E0C-F16C-4757-86D4-75FEDD34A6CB}" srcOrd="1" destOrd="0" presId="urn:microsoft.com/office/officeart/2005/8/layout/hierarchy1"/>
    <dgm:cxn modelId="{E5BF7176-D01E-44ED-9B91-825F5340ACF7}" type="presParOf" srcId="{78A58108-2C1D-4C0D-B615-E9B425992256}" destId="{CCF98473-2717-4F3B-A800-CBF463646E8F}" srcOrd="1" destOrd="0" presId="urn:microsoft.com/office/officeart/2005/8/layout/hierarchy1"/>
    <dgm:cxn modelId="{50DF5A6F-4ECC-44A2-9342-EDBDA29CB24F}" type="presParOf" srcId="{D6E3F805-FACA-449D-B237-DFD26B5E9DFB}" destId="{A72653D6-A3B4-43B1-B89B-7F10ED86E0E3}" srcOrd="6" destOrd="0" presId="urn:microsoft.com/office/officeart/2005/8/layout/hierarchy1"/>
    <dgm:cxn modelId="{19C90DD0-DD20-483B-995D-EBC05257B5B1}" type="presParOf" srcId="{D6E3F805-FACA-449D-B237-DFD26B5E9DFB}" destId="{60488609-5E10-47D1-B7B0-B64C88C41BA0}" srcOrd="7" destOrd="0" presId="urn:microsoft.com/office/officeart/2005/8/layout/hierarchy1"/>
    <dgm:cxn modelId="{A0492791-32CF-45BE-B8F3-8D694C7FAFA4}" type="presParOf" srcId="{60488609-5E10-47D1-B7B0-B64C88C41BA0}" destId="{8DB1586E-CA75-48C1-B030-A67661A84CC7}" srcOrd="0" destOrd="0" presId="urn:microsoft.com/office/officeart/2005/8/layout/hierarchy1"/>
    <dgm:cxn modelId="{3DE7B468-A82B-40D8-9835-299EA9A64C25}" type="presParOf" srcId="{8DB1586E-CA75-48C1-B030-A67661A84CC7}" destId="{D0164DE7-09C5-49A1-AC44-915789E17F6E}" srcOrd="0" destOrd="0" presId="urn:microsoft.com/office/officeart/2005/8/layout/hierarchy1"/>
    <dgm:cxn modelId="{6787A41C-273C-4EBA-B26C-0FB47D92F10F}" type="presParOf" srcId="{8DB1586E-CA75-48C1-B030-A67661A84CC7}" destId="{AF59ABEE-060A-4CB6-92D3-74F1B5CAA480}" srcOrd="1" destOrd="0" presId="urn:microsoft.com/office/officeart/2005/8/layout/hierarchy1"/>
    <dgm:cxn modelId="{388DF9A2-7855-481A-987B-731217BE8570}" type="presParOf" srcId="{60488609-5E10-47D1-B7B0-B64C88C41BA0}" destId="{654FB00C-DD6D-4797-BC4A-DE71E7C9B4D9}" srcOrd="1" destOrd="0" presId="urn:microsoft.com/office/officeart/2005/8/layout/hierarchy1"/>
    <dgm:cxn modelId="{43557A5B-A1F4-429E-83D2-210F8CFF263E}" type="presParOf" srcId="{D6E3F805-FACA-449D-B237-DFD26B5E9DFB}" destId="{65CEB4FC-B579-456F-9A8B-07656FDCD717}" srcOrd="8" destOrd="0" presId="urn:microsoft.com/office/officeart/2005/8/layout/hierarchy1"/>
    <dgm:cxn modelId="{BCACC7F3-10C3-416C-A5A9-A39B5786148E}" type="presParOf" srcId="{D6E3F805-FACA-449D-B237-DFD26B5E9DFB}" destId="{4942DB7D-502F-499B-8DC8-A8266B716BDC}" srcOrd="9" destOrd="0" presId="urn:microsoft.com/office/officeart/2005/8/layout/hierarchy1"/>
    <dgm:cxn modelId="{FEE2CE36-B8A6-4CAF-911E-1D5455E73475}" type="presParOf" srcId="{4942DB7D-502F-499B-8DC8-A8266B716BDC}" destId="{7DF9A2FF-2585-485C-AFBB-311E61CACBF0}" srcOrd="0" destOrd="0" presId="urn:microsoft.com/office/officeart/2005/8/layout/hierarchy1"/>
    <dgm:cxn modelId="{33B52DB2-BE32-4693-B38E-DBAE77D2DA2C}" type="presParOf" srcId="{7DF9A2FF-2585-485C-AFBB-311E61CACBF0}" destId="{91738DC9-40D5-4F8E-99F5-C3766BE255DF}" srcOrd="0" destOrd="0" presId="urn:microsoft.com/office/officeart/2005/8/layout/hierarchy1"/>
    <dgm:cxn modelId="{64D4ADE5-A729-48AC-89B1-C8729464D4D0}" type="presParOf" srcId="{7DF9A2FF-2585-485C-AFBB-311E61CACBF0}" destId="{47C14D16-045E-4B07-81CA-3BA38CE8310B}" srcOrd="1" destOrd="0" presId="urn:microsoft.com/office/officeart/2005/8/layout/hierarchy1"/>
    <dgm:cxn modelId="{3C37DCF0-94E1-42AD-9FAA-3F34593B64C1}" type="presParOf" srcId="{4942DB7D-502F-499B-8DC8-A8266B716BDC}" destId="{81039F7F-73CD-4B5D-A0F9-F6985507C93C}" srcOrd="1" destOrd="0" presId="urn:microsoft.com/office/officeart/2005/8/layout/hierarchy1"/>
  </dgm:cxnLst>
  <dgm:bg/>
  <dgm:whole/>
</dgm:dataModel>
</file>

<file path=ppt/diagrams/data18.xml><?xml version="1.0" encoding="utf-8"?>
<dgm:dataModel xmlns:dgm="http://schemas.openxmlformats.org/drawingml/2006/diagram" xmlns:a="http://schemas.openxmlformats.org/drawingml/2006/main">
  <dgm:ptLst>
    <dgm:pt modelId="{6AA1E900-F1B9-4504-AECB-0C5D8C92934B}" type="doc">
      <dgm:prSet loTypeId="urn:microsoft.com/office/officeart/2005/8/layout/arrow5" loCatId="process" qsTypeId="urn:microsoft.com/office/officeart/2005/8/quickstyle/3d2" qsCatId="3D" csTypeId="urn:microsoft.com/office/officeart/2005/8/colors/accent1_2" csCatId="accent1" phldr="1"/>
      <dgm:spPr/>
      <dgm:t>
        <a:bodyPr/>
        <a:lstStyle/>
        <a:p>
          <a:endParaRPr lang="en-US"/>
        </a:p>
      </dgm:t>
    </dgm:pt>
    <dgm:pt modelId="{EFE05EB4-098F-493D-A9C9-78EF4623711C}">
      <dgm:prSet phldrT="[Text]" custT="1"/>
      <dgm:spPr>
        <a:solidFill>
          <a:schemeClr val="bg2">
            <a:lumMod val="75000"/>
          </a:schemeClr>
        </a:solidFill>
      </dgm:spPr>
      <dgm:t>
        <a:bodyPr/>
        <a:lstStyle/>
        <a:p>
          <a:r>
            <a:rPr lang="mn-MN" sz="2400" dirty="0" smtClean="0">
              <a:solidFill>
                <a:srgbClr val="0000FF"/>
              </a:solidFill>
              <a:latin typeface="Arial" pitchFamily="34" charset="0"/>
              <a:cs typeface="Arial" pitchFamily="34" charset="0"/>
            </a:rPr>
            <a:t>Өрхийн даатгал буюу гэр бүлийн гишүүны зардлаас  шилжүүлэн тооцуулах эрх </a:t>
          </a:r>
          <a:endParaRPr lang="en-US" sz="2400" dirty="0">
            <a:solidFill>
              <a:srgbClr val="0000FF"/>
            </a:solidFill>
            <a:latin typeface="Arial" pitchFamily="34" charset="0"/>
            <a:cs typeface="Arial" pitchFamily="34" charset="0"/>
          </a:endParaRPr>
        </a:p>
      </dgm:t>
    </dgm:pt>
    <dgm:pt modelId="{713E5910-75F6-4752-883C-02D7ED4BC52C}" type="parTrans" cxnId="{7E933ADD-27A2-4962-83E3-295905AC27FB}">
      <dgm:prSet/>
      <dgm:spPr/>
      <dgm:t>
        <a:bodyPr/>
        <a:lstStyle/>
        <a:p>
          <a:endParaRPr lang="en-US" sz="2400"/>
        </a:p>
      </dgm:t>
    </dgm:pt>
    <dgm:pt modelId="{663A6BA2-77A3-4BDD-8580-4FB531220592}" type="sibTrans" cxnId="{7E933ADD-27A2-4962-83E3-295905AC27FB}">
      <dgm:prSet/>
      <dgm:spPr/>
      <dgm:t>
        <a:bodyPr/>
        <a:lstStyle/>
        <a:p>
          <a:endParaRPr lang="en-US" sz="2400"/>
        </a:p>
      </dgm:t>
    </dgm:pt>
    <dgm:pt modelId="{ECF85E1E-30F3-4516-900E-06EDF2FD6A82}">
      <dgm:prSet phldrT="[Text]" custT="1"/>
      <dgm:spPr>
        <a:solidFill>
          <a:schemeClr val="bg2">
            <a:lumMod val="75000"/>
          </a:schemeClr>
        </a:solidFill>
      </dgm:spPr>
      <dgm:t>
        <a:bodyPr/>
        <a:lstStyle/>
        <a:p>
          <a:r>
            <a:rPr lang="mn-MN" sz="2400" dirty="0" smtClean="0">
              <a:solidFill>
                <a:srgbClr val="0000FF"/>
              </a:solidFill>
              <a:latin typeface="Arial" pitchFamily="34" charset="0"/>
              <a:cs typeface="Arial" pitchFamily="34" charset="0"/>
            </a:rPr>
            <a:t>Урьдчилан сэргийлэх, эрт илрүүлэх үзлэг, оношилгоо, шинжилгээ</a:t>
          </a:r>
          <a:endParaRPr lang="en-US" sz="2400" dirty="0">
            <a:solidFill>
              <a:srgbClr val="0000FF"/>
            </a:solidFill>
            <a:latin typeface="Arial" pitchFamily="34" charset="0"/>
            <a:cs typeface="Arial" pitchFamily="34" charset="0"/>
          </a:endParaRPr>
        </a:p>
      </dgm:t>
    </dgm:pt>
    <dgm:pt modelId="{138390B0-EE3B-475B-A4DC-F8EA2E285E20}" type="parTrans" cxnId="{85764198-057B-405B-A472-A9927894AE75}">
      <dgm:prSet/>
      <dgm:spPr/>
      <dgm:t>
        <a:bodyPr/>
        <a:lstStyle/>
        <a:p>
          <a:endParaRPr lang="en-US" sz="2400"/>
        </a:p>
      </dgm:t>
    </dgm:pt>
    <dgm:pt modelId="{1F4582B2-D89A-41F4-B786-F008E19B4E14}" type="sibTrans" cxnId="{85764198-057B-405B-A472-A9927894AE75}">
      <dgm:prSet/>
      <dgm:spPr/>
      <dgm:t>
        <a:bodyPr/>
        <a:lstStyle/>
        <a:p>
          <a:endParaRPr lang="en-US" sz="2400"/>
        </a:p>
      </dgm:t>
    </dgm:pt>
    <dgm:pt modelId="{07F59B8B-CE3B-4FF5-95A0-2E8F6B87BCF6}" type="pres">
      <dgm:prSet presAssocID="{6AA1E900-F1B9-4504-AECB-0C5D8C92934B}" presName="diagram" presStyleCnt="0">
        <dgm:presLayoutVars>
          <dgm:dir/>
          <dgm:resizeHandles val="exact"/>
        </dgm:presLayoutVars>
      </dgm:prSet>
      <dgm:spPr/>
      <dgm:t>
        <a:bodyPr/>
        <a:lstStyle/>
        <a:p>
          <a:endParaRPr lang="en-US"/>
        </a:p>
      </dgm:t>
    </dgm:pt>
    <dgm:pt modelId="{0F17825E-65FA-4661-8471-0765AC794464}" type="pres">
      <dgm:prSet presAssocID="{EFE05EB4-098F-493D-A9C9-78EF4623711C}" presName="arrow" presStyleLbl="node1" presStyleIdx="0" presStyleCnt="2">
        <dgm:presLayoutVars>
          <dgm:bulletEnabled val="1"/>
        </dgm:presLayoutVars>
      </dgm:prSet>
      <dgm:spPr/>
      <dgm:t>
        <a:bodyPr/>
        <a:lstStyle/>
        <a:p>
          <a:endParaRPr lang="en-US"/>
        </a:p>
      </dgm:t>
    </dgm:pt>
    <dgm:pt modelId="{0115E4A4-2687-4B00-8DE4-7A8A9D1D8D73}" type="pres">
      <dgm:prSet presAssocID="{ECF85E1E-30F3-4516-900E-06EDF2FD6A82}" presName="arrow" presStyleLbl="node1" presStyleIdx="1" presStyleCnt="2">
        <dgm:presLayoutVars>
          <dgm:bulletEnabled val="1"/>
        </dgm:presLayoutVars>
      </dgm:prSet>
      <dgm:spPr/>
      <dgm:t>
        <a:bodyPr/>
        <a:lstStyle/>
        <a:p>
          <a:endParaRPr lang="en-US"/>
        </a:p>
      </dgm:t>
    </dgm:pt>
  </dgm:ptLst>
  <dgm:cxnLst>
    <dgm:cxn modelId="{5276C0D9-4A42-496B-9AE2-F8A350404399}" type="presOf" srcId="{EFE05EB4-098F-493D-A9C9-78EF4623711C}" destId="{0F17825E-65FA-4661-8471-0765AC794464}" srcOrd="0" destOrd="0" presId="urn:microsoft.com/office/officeart/2005/8/layout/arrow5"/>
    <dgm:cxn modelId="{36DDE67F-E72B-4409-A5D8-7EE4A2E9B3FD}" type="presOf" srcId="{6AA1E900-F1B9-4504-AECB-0C5D8C92934B}" destId="{07F59B8B-CE3B-4FF5-95A0-2E8F6B87BCF6}" srcOrd="0" destOrd="0" presId="urn:microsoft.com/office/officeart/2005/8/layout/arrow5"/>
    <dgm:cxn modelId="{85764198-057B-405B-A472-A9927894AE75}" srcId="{6AA1E900-F1B9-4504-AECB-0C5D8C92934B}" destId="{ECF85E1E-30F3-4516-900E-06EDF2FD6A82}" srcOrd="1" destOrd="0" parTransId="{138390B0-EE3B-475B-A4DC-F8EA2E285E20}" sibTransId="{1F4582B2-D89A-41F4-B786-F008E19B4E14}"/>
    <dgm:cxn modelId="{7E933ADD-27A2-4962-83E3-295905AC27FB}" srcId="{6AA1E900-F1B9-4504-AECB-0C5D8C92934B}" destId="{EFE05EB4-098F-493D-A9C9-78EF4623711C}" srcOrd="0" destOrd="0" parTransId="{713E5910-75F6-4752-883C-02D7ED4BC52C}" sibTransId="{663A6BA2-77A3-4BDD-8580-4FB531220592}"/>
    <dgm:cxn modelId="{316E5D64-D959-4213-8847-434736EE4AD0}" type="presOf" srcId="{ECF85E1E-30F3-4516-900E-06EDF2FD6A82}" destId="{0115E4A4-2687-4B00-8DE4-7A8A9D1D8D73}" srcOrd="0" destOrd="0" presId="urn:microsoft.com/office/officeart/2005/8/layout/arrow5"/>
    <dgm:cxn modelId="{A7FD2BA7-5206-4D34-AD89-603F0B09D2C0}" type="presParOf" srcId="{07F59B8B-CE3B-4FF5-95A0-2E8F6B87BCF6}" destId="{0F17825E-65FA-4661-8471-0765AC794464}" srcOrd="0" destOrd="0" presId="urn:microsoft.com/office/officeart/2005/8/layout/arrow5"/>
    <dgm:cxn modelId="{0FE4D2F6-A13E-4532-A5F3-26832038E8D5}" type="presParOf" srcId="{07F59B8B-CE3B-4FF5-95A0-2E8F6B87BCF6}" destId="{0115E4A4-2687-4B00-8DE4-7A8A9D1D8D73}" srcOrd="1" destOrd="0" presId="urn:microsoft.com/office/officeart/2005/8/layout/arrow5"/>
  </dgm:cxnLst>
  <dgm:bg/>
  <dgm:whole/>
</dgm:dataModel>
</file>

<file path=ppt/diagrams/data19.xml><?xml version="1.0" encoding="utf-8"?>
<dgm:dataModel xmlns:dgm="http://schemas.openxmlformats.org/drawingml/2006/diagram" xmlns:a="http://schemas.openxmlformats.org/drawingml/2006/main">
  <dgm:ptLst>
    <dgm:pt modelId="{4C202BB5-D0BA-4939-9DCD-32ABD9CEB39F}" type="doc">
      <dgm:prSet loTypeId="urn:microsoft.com/office/officeart/2005/8/layout/hierarchy1" loCatId="hierarchy" qsTypeId="urn:microsoft.com/office/officeart/2005/8/quickstyle/simple3" qsCatId="simple" csTypeId="urn:microsoft.com/office/officeart/2005/8/colors/accent3_2" csCatId="accent3" phldr="1"/>
      <dgm:spPr/>
      <dgm:t>
        <a:bodyPr/>
        <a:lstStyle/>
        <a:p>
          <a:endParaRPr lang="en-US"/>
        </a:p>
      </dgm:t>
    </dgm:pt>
    <dgm:pt modelId="{2CB28B1E-5DF8-4150-AB68-B0E81ECF5B9C}">
      <dgm:prSet phldrT="[Text]"/>
      <dgm:spPr/>
      <dgm:t>
        <a:bodyPr/>
        <a:lstStyle/>
        <a:p>
          <a:r>
            <a:rPr lang="mn-MN" dirty="0" smtClean="0">
              <a:latin typeface="Arial" pitchFamily="34" charset="0"/>
              <a:cs typeface="Arial" pitchFamily="34" charset="0"/>
            </a:rPr>
            <a:t>Даатгуулагч</a:t>
          </a:r>
          <a:endParaRPr lang="en-US" dirty="0">
            <a:latin typeface="Arial" pitchFamily="34" charset="0"/>
            <a:cs typeface="Arial" pitchFamily="34" charset="0"/>
          </a:endParaRPr>
        </a:p>
      </dgm:t>
    </dgm:pt>
    <dgm:pt modelId="{C4FE4DFC-95B2-460B-9E2B-75E596BCDCB6}" type="parTrans" cxnId="{BF6F73A5-BCE5-4ACC-AD76-0B895E9EB55D}">
      <dgm:prSet/>
      <dgm:spPr/>
      <dgm:t>
        <a:bodyPr/>
        <a:lstStyle/>
        <a:p>
          <a:endParaRPr lang="en-US"/>
        </a:p>
      </dgm:t>
    </dgm:pt>
    <dgm:pt modelId="{E2E710BB-4D4A-4708-BA89-524171563D0B}" type="sibTrans" cxnId="{BF6F73A5-BCE5-4ACC-AD76-0B895E9EB55D}">
      <dgm:prSet/>
      <dgm:spPr/>
      <dgm:t>
        <a:bodyPr/>
        <a:lstStyle/>
        <a:p>
          <a:endParaRPr lang="en-US"/>
        </a:p>
      </dgm:t>
    </dgm:pt>
    <dgm:pt modelId="{DB22C340-C722-402A-8826-D4C0DA303C51}">
      <dgm:prSet phldrT="[Text]"/>
      <dgm:spPr/>
      <dgm:t>
        <a:bodyPr/>
        <a:lstStyle/>
        <a:p>
          <a:r>
            <a:rPr lang="mn-MN" dirty="0" smtClean="0">
              <a:latin typeface="Arial" pitchFamily="34" charset="0"/>
              <a:cs typeface="Arial" pitchFamily="34" charset="0"/>
            </a:rPr>
            <a:t>Нас</a:t>
          </a:r>
          <a:endParaRPr lang="en-US" dirty="0">
            <a:latin typeface="Arial" pitchFamily="34" charset="0"/>
            <a:cs typeface="Arial" pitchFamily="34" charset="0"/>
          </a:endParaRPr>
        </a:p>
      </dgm:t>
    </dgm:pt>
    <dgm:pt modelId="{C730321E-633F-4998-8D0D-DFA687C0FEF9}" type="parTrans" cxnId="{36A05424-D73E-4833-9490-6DBEA8C34F43}">
      <dgm:prSet/>
      <dgm:spPr/>
      <dgm:t>
        <a:bodyPr/>
        <a:lstStyle/>
        <a:p>
          <a:endParaRPr lang="en-US"/>
        </a:p>
      </dgm:t>
    </dgm:pt>
    <dgm:pt modelId="{B5B37F43-B3A9-4E52-847F-0AD68BD45B3E}" type="sibTrans" cxnId="{36A05424-D73E-4833-9490-6DBEA8C34F43}">
      <dgm:prSet/>
      <dgm:spPr/>
      <dgm:t>
        <a:bodyPr/>
        <a:lstStyle/>
        <a:p>
          <a:endParaRPr lang="en-US"/>
        </a:p>
      </dgm:t>
    </dgm:pt>
    <dgm:pt modelId="{73FBAD47-BAD1-4950-B479-68A8CDADF617}">
      <dgm:prSet phldrT="[Text]"/>
      <dgm:spPr/>
      <dgm:t>
        <a:bodyPr/>
        <a:lstStyle/>
        <a:p>
          <a:r>
            <a:rPr lang="mn-MN" dirty="0" smtClean="0">
              <a:latin typeface="Arial" pitchFamily="34" charset="0"/>
              <a:cs typeface="Arial" pitchFamily="34" charset="0"/>
            </a:rPr>
            <a:t>Хүйс</a:t>
          </a:r>
          <a:endParaRPr lang="en-US" dirty="0">
            <a:latin typeface="Arial" pitchFamily="34" charset="0"/>
            <a:cs typeface="Arial" pitchFamily="34" charset="0"/>
          </a:endParaRPr>
        </a:p>
      </dgm:t>
    </dgm:pt>
    <dgm:pt modelId="{FA682D5B-0BEF-47F0-A6B8-ECD9D87B1CA8}" type="parTrans" cxnId="{EDEDA269-E939-4C50-A720-952BA1F62ECF}">
      <dgm:prSet/>
      <dgm:spPr/>
      <dgm:t>
        <a:bodyPr/>
        <a:lstStyle/>
        <a:p>
          <a:endParaRPr lang="en-US"/>
        </a:p>
      </dgm:t>
    </dgm:pt>
    <dgm:pt modelId="{C3E1F3E2-CCD5-49BC-A4FB-3526B71D7070}" type="sibTrans" cxnId="{EDEDA269-E939-4C50-A720-952BA1F62ECF}">
      <dgm:prSet/>
      <dgm:spPr/>
      <dgm:t>
        <a:bodyPr/>
        <a:lstStyle/>
        <a:p>
          <a:endParaRPr lang="en-US"/>
        </a:p>
      </dgm:t>
    </dgm:pt>
    <dgm:pt modelId="{BEC3FF9D-576E-4A11-873E-0C9AAEFCCF0C}">
      <dgm:prSet/>
      <dgm:spPr/>
      <dgm:t>
        <a:bodyPr/>
        <a:lstStyle/>
        <a:p>
          <a:r>
            <a:rPr lang="mn-MN" dirty="0" smtClean="0">
              <a:latin typeface="Arial" pitchFamily="34" charset="0"/>
              <a:cs typeface="Arial" pitchFamily="34" charset="0"/>
            </a:rPr>
            <a:t>Эрүүл мэндийн эрсдэл</a:t>
          </a:r>
          <a:endParaRPr lang="en-US" dirty="0">
            <a:latin typeface="Arial" pitchFamily="34" charset="0"/>
            <a:cs typeface="Arial" pitchFamily="34" charset="0"/>
          </a:endParaRPr>
        </a:p>
      </dgm:t>
    </dgm:pt>
    <dgm:pt modelId="{696D7AFE-0137-4CB1-9B14-1DB7169C0A9B}" type="parTrans" cxnId="{D2DF3A81-F9F4-4A70-A67A-8E0779CB6EE0}">
      <dgm:prSet/>
      <dgm:spPr/>
      <dgm:t>
        <a:bodyPr/>
        <a:lstStyle/>
        <a:p>
          <a:endParaRPr lang="en-US"/>
        </a:p>
      </dgm:t>
    </dgm:pt>
    <dgm:pt modelId="{008C3B81-956C-4483-AD76-B93C6EE426FC}" type="sibTrans" cxnId="{D2DF3A81-F9F4-4A70-A67A-8E0779CB6EE0}">
      <dgm:prSet/>
      <dgm:spPr/>
      <dgm:t>
        <a:bodyPr/>
        <a:lstStyle/>
        <a:p>
          <a:endParaRPr lang="en-US"/>
        </a:p>
      </dgm:t>
    </dgm:pt>
    <dgm:pt modelId="{D2E3EEFB-17B2-4E17-B66A-7F46348C8B9F}" type="pres">
      <dgm:prSet presAssocID="{4C202BB5-D0BA-4939-9DCD-32ABD9CEB39F}" presName="hierChild1" presStyleCnt="0">
        <dgm:presLayoutVars>
          <dgm:chPref val="1"/>
          <dgm:dir/>
          <dgm:animOne val="branch"/>
          <dgm:animLvl val="lvl"/>
          <dgm:resizeHandles/>
        </dgm:presLayoutVars>
      </dgm:prSet>
      <dgm:spPr/>
      <dgm:t>
        <a:bodyPr/>
        <a:lstStyle/>
        <a:p>
          <a:endParaRPr lang="en-US"/>
        </a:p>
      </dgm:t>
    </dgm:pt>
    <dgm:pt modelId="{EFCF16E7-1478-4E86-AEB0-CD5639AD7379}" type="pres">
      <dgm:prSet presAssocID="{2CB28B1E-5DF8-4150-AB68-B0E81ECF5B9C}" presName="hierRoot1" presStyleCnt="0"/>
      <dgm:spPr/>
    </dgm:pt>
    <dgm:pt modelId="{C6E2FD9C-3C64-4185-8CE2-83A1971A160D}" type="pres">
      <dgm:prSet presAssocID="{2CB28B1E-5DF8-4150-AB68-B0E81ECF5B9C}" presName="composite" presStyleCnt="0"/>
      <dgm:spPr/>
    </dgm:pt>
    <dgm:pt modelId="{31FA7F49-48FF-4E90-973D-C164FA24C392}" type="pres">
      <dgm:prSet presAssocID="{2CB28B1E-5DF8-4150-AB68-B0E81ECF5B9C}" presName="background" presStyleLbl="node0" presStyleIdx="0" presStyleCnt="1"/>
      <dgm:spPr/>
    </dgm:pt>
    <dgm:pt modelId="{672E0B07-B709-466F-9059-6E216D84EBAD}" type="pres">
      <dgm:prSet presAssocID="{2CB28B1E-5DF8-4150-AB68-B0E81ECF5B9C}" presName="text" presStyleLbl="fgAcc0" presStyleIdx="0" presStyleCnt="1">
        <dgm:presLayoutVars>
          <dgm:chPref val="3"/>
        </dgm:presLayoutVars>
      </dgm:prSet>
      <dgm:spPr/>
      <dgm:t>
        <a:bodyPr/>
        <a:lstStyle/>
        <a:p>
          <a:endParaRPr lang="en-US"/>
        </a:p>
      </dgm:t>
    </dgm:pt>
    <dgm:pt modelId="{33B574A2-9C45-49DE-922B-B2C614D6F3D4}" type="pres">
      <dgm:prSet presAssocID="{2CB28B1E-5DF8-4150-AB68-B0E81ECF5B9C}" presName="hierChild2" presStyleCnt="0"/>
      <dgm:spPr/>
    </dgm:pt>
    <dgm:pt modelId="{927B868F-C83F-4C48-904F-F93265D9C0DB}" type="pres">
      <dgm:prSet presAssocID="{C730321E-633F-4998-8D0D-DFA687C0FEF9}" presName="Name10" presStyleLbl="parChTrans1D2" presStyleIdx="0" presStyleCnt="3"/>
      <dgm:spPr/>
      <dgm:t>
        <a:bodyPr/>
        <a:lstStyle/>
        <a:p>
          <a:endParaRPr lang="en-US"/>
        </a:p>
      </dgm:t>
    </dgm:pt>
    <dgm:pt modelId="{5078B0AC-C7C3-4339-AF1A-4B8B32B8FF81}" type="pres">
      <dgm:prSet presAssocID="{DB22C340-C722-402A-8826-D4C0DA303C51}" presName="hierRoot2" presStyleCnt="0"/>
      <dgm:spPr/>
    </dgm:pt>
    <dgm:pt modelId="{76CBB491-FA55-4663-984C-86F922630642}" type="pres">
      <dgm:prSet presAssocID="{DB22C340-C722-402A-8826-D4C0DA303C51}" presName="composite2" presStyleCnt="0"/>
      <dgm:spPr/>
    </dgm:pt>
    <dgm:pt modelId="{915DF131-8336-4681-9305-A9B544360B94}" type="pres">
      <dgm:prSet presAssocID="{DB22C340-C722-402A-8826-D4C0DA303C51}" presName="background2" presStyleLbl="node2" presStyleIdx="0" presStyleCnt="3"/>
      <dgm:spPr/>
    </dgm:pt>
    <dgm:pt modelId="{0E11762D-F043-41B2-8423-A11409AC9B70}" type="pres">
      <dgm:prSet presAssocID="{DB22C340-C722-402A-8826-D4C0DA303C51}" presName="text2" presStyleLbl="fgAcc2" presStyleIdx="0" presStyleCnt="3">
        <dgm:presLayoutVars>
          <dgm:chPref val="3"/>
        </dgm:presLayoutVars>
      </dgm:prSet>
      <dgm:spPr/>
      <dgm:t>
        <a:bodyPr/>
        <a:lstStyle/>
        <a:p>
          <a:endParaRPr lang="en-US"/>
        </a:p>
      </dgm:t>
    </dgm:pt>
    <dgm:pt modelId="{C911DAC8-3A11-48B0-94E5-3417870DA584}" type="pres">
      <dgm:prSet presAssocID="{DB22C340-C722-402A-8826-D4C0DA303C51}" presName="hierChild3" presStyleCnt="0"/>
      <dgm:spPr/>
    </dgm:pt>
    <dgm:pt modelId="{186176F4-3877-46F9-B16F-96488C24D26A}" type="pres">
      <dgm:prSet presAssocID="{FA682D5B-0BEF-47F0-A6B8-ECD9D87B1CA8}" presName="Name10" presStyleLbl="parChTrans1D2" presStyleIdx="1" presStyleCnt="3"/>
      <dgm:spPr/>
      <dgm:t>
        <a:bodyPr/>
        <a:lstStyle/>
        <a:p>
          <a:endParaRPr lang="en-US"/>
        </a:p>
      </dgm:t>
    </dgm:pt>
    <dgm:pt modelId="{C62AC8DC-7005-430D-B493-7618E9A92117}" type="pres">
      <dgm:prSet presAssocID="{73FBAD47-BAD1-4950-B479-68A8CDADF617}" presName="hierRoot2" presStyleCnt="0"/>
      <dgm:spPr/>
    </dgm:pt>
    <dgm:pt modelId="{E0953090-84A6-4CD7-8719-9C662EADD34C}" type="pres">
      <dgm:prSet presAssocID="{73FBAD47-BAD1-4950-B479-68A8CDADF617}" presName="composite2" presStyleCnt="0"/>
      <dgm:spPr/>
    </dgm:pt>
    <dgm:pt modelId="{2E5AFD8B-219F-4A57-B916-7A2AB9970D87}" type="pres">
      <dgm:prSet presAssocID="{73FBAD47-BAD1-4950-B479-68A8CDADF617}" presName="background2" presStyleLbl="node2" presStyleIdx="1" presStyleCnt="3"/>
      <dgm:spPr/>
    </dgm:pt>
    <dgm:pt modelId="{9FBAB252-300B-4A7F-A34C-815080DB483E}" type="pres">
      <dgm:prSet presAssocID="{73FBAD47-BAD1-4950-B479-68A8CDADF617}" presName="text2" presStyleLbl="fgAcc2" presStyleIdx="1" presStyleCnt="3">
        <dgm:presLayoutVars>
          <dgm:chPref val="3"/>
        </dgm:presLayoutVars>
      </dgm:prSet>
      <dgm:spPr/>
      <dgm:t>
        <a:bodyPr/>
        <a:lstStyle/>
        <a:p>
          <a:endParaRPr lang="en-US"/>
        </a:p>
      </dgm:t>
    </dgm:pt>
    <dgm:pt modelId="{3C2E4F78-23C4-450B-8B0A-388EAFAF49A9}" type="pres">
      <dgm:prSet presAssocID="{73FBAD47-BAD1-4950-B479-68A8CDADF617}" presName="hierChild3" presStyleCnt="0"/>
      <dgm:spPr/>
    </dgm:pt>
    <dgm:pt modelId="{585347D8-7141-4A77-9991-0CC1723D7DDC}" type="pres">
      <dgm:prSet presAssocID="{696D7AFE-0137-4CB1-9B14-1DB7169C0A9B}" presName="Name10" presStyleLbl="parChTrans1D2" presStyleIdx="2" presStyleCnt="3"/>
      <dgm:spPr/>
      <dgm:t>
        <a:bodyPr/>
        <a:lstStyle/>
        <a:p>
          <a:endParaRPr lang="en-US"/>
        </a:p>
      </dgm:t>
    </dgm:pt>
    <dgm:pt modelId="{4D3961D8-AF1A-4975-8793-7DC1733793C4}" type="pres">
      <dgm:prSet presAssocID="{BEC3FF9D-576E-4A11-873E-0C9AAEFCCF0C}" presName="hierRoot2" presStyleCnt="0"/>
      <dgm:spPr/>
    </dgm:pt>
    <dgm:pt modelId="{96C96D3C-0CDF-4058-8CA2-A9C2275CD631}" type="pres">
      <dgm:prSet presAssocID="{BEC3FF9D-576E-4A11-873E-0C9AAEFCCF0C}" presName="composite2" presStyleCnt="0"/>
      <dgm:spPr/>
    </dgm:pt>
    <dgm:pt modelId="{E34E9A82-68D4-464C-BCB2-75ABE8FC9598}" type="pres">
      <dgm:prSet presAssocID="{BEC3FF9D-576E-4A11-873E-0C9AAEFCCF0C}" presName="background2" presStyleLbl="node2" presStyleIdx="2" presStyleCnt="3"/>
      <dgm:spPr/>
    </dgm:pt>
    <dgm:pt modelId="{F522E6DB-2ECC-4B96-98A8-98D0057E15E2}" type="pres">
      <dgm:prSet presAssocID="{BEC3FF9D-576E-4A11-873E-0C9AAEFCCF0C}" presName="text2" presStyleLbl="fgAcc2" presStyleIdx="2" presStyleCnt="3">
        <dgm:presLayoutVars>
          <dgm:chPref val="3"/>
        </dgm:presLayoutVars>
      </dgm:prSet>
      <dgm:spPr/>
      <dgm:t>
        <a:bodyPr/>
        <a:lstStyle/>
        <a:p>
          <a:endParaRPr lang="en-US"/>
        </a:p>
      </dgm:t>
    </dgm:pt>
    <dgm:pt modelId="{11434478-C738-4C98-93B5-93217663934C}" type="pres">
      <dgm:prSet presAssocID="{BEC3FF9D-576E-4A11-873E-0C9AAEFCCF0C}" presName="hierChild3" presStyleCnt="0"/>
      <dgm:spPr/>
    </dgm:pt>
  </dgm:ptLst>
  <dgm:cxnLst>
    <dgm:cxn modelId="{D2DF3A81-F9F4-4A70-A67A-8E0779CB6EE0}" srcId="{2CB28B1E-5DF8-4150-AB68-B0E81ECF5B9C}" destId="{BEC3FF9D-576E-4A11-873E-0C9AAEFCCF0C}" srcOrd="2" destOrd="0" parTransId="{696D7AFE-0137-4CB1-9B14-1DB7169C0A9B}" sibTransId="{008C3B81-956C-4483-AD76-B93C6EE426FC}"/>
    <dgm:cxn modelId="{FF817D1C-FEC5-4109-8049-B1424C15AC9A}" type="presOf" srcId="{BEC3FF9D-576E-4A11-873E-0C9AAEFCCF0C}" destId="{F522E6DB-2ECC-4B96-98A8-98D0057E15E2}" srcOrd="0" destOrd="0" presId="urn:microsoft.com/office/officeart/2005/8/layout/hierarchy1"/>
    <dgm:cxn modelId="{BF6F73A5-BCE5-4ACC-AD76-0B895E9EB55D}" srcId="{4C202BB5-D0BA-4939-9DCD-32ABD9CEB39F}" destId="{2CB28B1E-5DF8-4150-AB68-B0E81ECF5B9C}" srcOrd="0" destOrd="0" parTransId="{C4FE4DFC-95B2-460B-9E2B-75E596BCDCB6}" sibTransId="{E2E710BB-4D4A-4708-BA89-524171563D0B}"/>
    <dgm:cxn modelId="{80CFA4E9-9F98-4ABA-8324-61894B130B05}" type="presOf" srcId="{696D7AFE-0137-4CB1-9B14-1DB7169C0A9B}" destId="{585347D8-7141-4A77-9991-0CC1723D7DDC}" srcOrd="0" destOrd="0" presId="urn:microsoft.com/office/officeart/2005/8/layout/hierarchy1"/>
    <dgm:cxn modelId="{50929CFE-BC4C-4DC5-BF0C-A7AE681529BF}" type="presOf" srcId="{73FBAD47-BAD1-4950-B479-68A8CDADF617}" destId="{9FBAB252-300B-4A7F-A34C-815080DB483E}" srcOrd="0" destOrd="0" presId="urn:microsoft.com/office/officeart/2005/8/layout/hierarchy1"/>
    <dgm:cxn modelId="{EDEDA269-E939-4C50-A720-952BA1F62ECF}" srcId="{2CB28B1E-5DF8-4150-AB68-B0E81ECF5B9C}" destId="{73FBAD47-BAD1-4950-B479-68A8CDADF617}" srcOrd="1" destOrd="0" parTransId="{FA682D5B-0BEF-47F0-A6B8-ECD9D87B1CA8}" sibTransId="{C3E1F3E2-CCD5-49BC-A4FB-3526B71D7070}"/>
    <dgm:cxn modelId="{8C4CC6DC-83DA-4CA7-9086-4DA84BBDDF95}" type="presOf" srcId="{FA682D5B-0BEF-47F0-A6B8-ECD9D87B1CA8}" destId="{186176F4-3877-46F9-B16F-96488C24D26A}" srcOrd="0" destOrd="0" presId="urn:microsoft.com/office/officeart/2005/8/layout/hierarchy1"/>
    <dgm:cxn modelId="{5038DE1E-A173-4343-B228-36A713CD13EC}" type="presOf" srcId="{2CB28B1E-5DF8-4150-AB68-B0E81ECF5B9C}" destId="{672E0B07-B709-466F-9059-6E216D84EBAD}" srcOrd="0" destOrd="0" presId="urn:microsoft.com/office/officeart/2005/8/layout/hierarchy1"/>
    <dgm:cxn modelId="{36A05424-D73E-4833-9490-6DBEA8C34F43}" srcId="{2CB28B1E-5DF8-4150-AB68-B0E81ECF5B9C}" destId="{DB22C340-C722-402A-8826-D4C0DA303C51}" srcOrd="0" destOrd="0" parTransId="{C730321E-633F-4998-8D0D-DFA687C0FEF9}" sibTransId="{B5B37F43-B3A9-4E52-847F-0AD68BD45B3E}"/>
    <dgm:cxn modelId="{E6549386-589C-408E-9AB6-D11A5DE2E17F}" type="presOf" srcId="{4C202BB5-D0BA-4939-9DCD-32ABD9CEB39F}" destId="{D2E3EEFB-17B2-4E17-B66A-7F46348C8B9F}" srcOrd="0" destOrd="0" presId="urn:microsoft.com/office/officeart/2005/8/layout/hierarchy1"/>
    <dgm:cxn modelId="{9A7BC1E7-2EE0-4ACE-B40C-DC0021F5E7C8}" type="presOf" srcId="{C730321E-633F-4998-8D0D-DFA687C0FEF9}" destId="{927B868F-C83F-4C48-904F-F93265D9C0DB}" srcOrd="0" destOrd="0" presId="urn:microsoft.com/office/officeart/2005/8/layout/hierarchy1"/>
    <dgm:cxn modelId="{007837EC-798C-44C9-BC56-FEB7CB81F67B}" type="presOf" srcId="{DB22C340-C722-402A-8826-D4C0DA303C51}" destId="{0E11762D-F043-41B2-8423-A11409AC9B70}" srcOrd="0" destOrd="0" presId="urn:microsoft.com/office/officeart/2005/8/layout/hierarchy1"/>
    <dgm:cxn modelId="{19CEF6D9-E501-40CE-A84C-679126AA71F7}" type="presParOf" srcId="{D2E3EEFB-17B2-4E17-B66A-7F46348C8B9F}" destId="{EFCF16E7-1478-4E86-AEB0-CD5639AD7379}" srcOrd="0" destOrd="0" presId="urn:microsoft.com/office/officeart/2005/8/layout/hierarchy1"/>
    <dgm:cxn modelId="{9B8BF4D5-69F8-47B3-ABB0-4964121957E6}" type="presParOf" srcId="{EFCF16E7-1478-4E86-AEB0-CD5639AD7379}" destId="{C6E2FD9C-3C64-4185-8CE2-83A1971A160D}" srcOrd="0" destOrd="0" presId="urn:microsoft.com/office/officeart/2005/8/layout/hierarchy1"/>
    <dgm:cxn modelId="{C096FEE3-C205-4F6F-8DBB-61389835A047}" type="presParOf" srcId="{C6E2FD9C-3C64-4185-8CE2-83A1971A160D}" destId="{31FA7F49-48FF-4E90-973D-C164FA24C392}" srcOrd="0" destOrd="0" presId="urn:microsoft.com/office/officeart/2005/8/layout/hierarchy1"/>
    <dgm:cxn modelId="{AB9D929D-2014-44A2-B867-4E768BA6BBBF}" type="presParOf" srcId="{C6E2FD9C-3C64-4185-8CE2-83A1971A160D}" destId="{672E0B07-B709-466F-9059-6E216D84EBAD}" srcOrd="1" destOrd="0" presId="urn:microsoft.com/office/officeart/2005/8/layout/hierarchy1"/>
    <dgm:cxn modelId="{73F26D71-CDCA-40C8-B166-AA46F68190F3}" type="presParOf" srcId="{EFCF16E7-1478-4E86-AEB0-CD5639AD7379}" destId="{33B574A2-9C45-49DE-922B-B2C614D6F3D4}" srcOrd="1" destOrd="0" presId="urn:microsoft.com/office/officeart/2005/8/layout/hierarchy1"/>
    <dgm:cxn modelId="{724D8CEE-2FC0-4726-9912-DCA4F939B7E7}" type="presParOf" srcId="{33B574A2-9C45-49DE-922B-B2C614D6F3D4}" destId="{927B868F-C83F-4C48-904F-F93265D9C0DB}" srcOrd="0" destOrd="0" presId="urn:microsoft.com/office/officeart/2005/8/layout/hierarchy1"/>
    <dgm:cxn modelId="{BBAA6479-7398-4FE6-8A35-862FE035BA8A}" type="presParOf" srcId="{33B574A2-9C45-49DE-922B-B2C614D6F3D4}" destId="{5078B0AC-C7C3-4339-AF1A-4B8B32B8FF81}" srcOrd="1" destOrd="0" presId="urn:microsoft.com/office/officeart/2005/8/layout/hierarchy1"/>
    <dgm:cxn modelId="{AD3884B9-EE82-48DE-A12B-AEA02D1A4770}" type="presParOf" srcId="{5078B0AC-C7C3-4339-AF1A-4B8B32B8FF81}" destId="{76CBB491-FA55-4663-984C-86F922630642}" srcOrd="0" destOrd="0" presId="urn:microsoft.com/office/officeart/2005/8/layout/hierarchy1"/>
    <dgm:cxn modelId="{BB2CAC19-C391-4AB3-9A57-10FD3ADD7ED4}" type="presParOf" srcId="{76CBB491-FA55-4663-984C-86F922630642}" destId="{915DF131-8336-4681-9305-A9B544360B94}" srcOrd="0" destOrd="0" presId="urn:microsoft.com/office/officeart/2005/8/layout/hierarchy1"/>
    <dgm:cxn modelId="{25117AFB-D52E-4DD2-A510-669C035F0479}" type="presParOf" srcId="{76CBB491-FA55-4663-984C-86F922630642}" destId="{0E11762D-F043-41B2-8423-A11409AC9B70}" srcOrd="1" destOrd="0" presId="urn:microsoft.com/office/officeart/2005/8/layout/hierarchy1"/>
    <dgm:cxn modelId="{DE85E4FC-E9D2-4B04-BCA4-0565DE4207B9}" type="presParOf" srcId="{5078B0AC-C7C3-4339-AF1A-4B8B32B8FF81}" destId="{C911DAC8-3A11-48B0-94E5-3417870DA584}" srcOrd="1" destOrd="0" presId="urn:microsoft.com/office/officeart/2005/8/layout/hierarchy1"/>
    <dgm:cxn modelId="{27E406B4-3137-4DEE-9FFB-342F199F55C1}" type="presParOf" srcId="{33B574A2-9C45-49DE-922B-B2C614D6F3D4}" destId="{186176F4-3877-46F9-B16F-96488C24D26A}" srcOrd="2" destOrd="0" presId="urn:microsoft.com/office/officeart/2005/8/layout/hierarchy1"/>
    <dgm:cxn modelId="{2DFD7199-9B48-4875-BD4C-773620D85CF4}" type="presParOf" srcId="{33B574A2-9C45-49DE-922B-B2C614D6F3D4}" destId="{C62AC8DC-7005-430D-B493-7618E9A92117}" srcOrd="3" destOrd="0" presId="urn:microsoft.com/office/officeart/2005/8/layout/hierarchy1"/>
    <dgm:cxn modelId="{166DEA6E-985C-47ED-94D9-CC3076AD7847}" type="presParOf" srcId="{C62AC8DC-7005-430D-B493-7618E9A92117}" destId="{E0953090-84A6-4CD7-8719-9C662EADD34C}" srcOrd="0" destOrd="0" presId="urn:microsoft.com/office/officeart/2005/8/layout/hierarchy1"/>
    <dgm:cxn modelId="{70CB7BAA-00C2-45B7-8177-B5C4DE8DD6B0}" type="presParOf" srcId="{E0953090-84A6-4CD7-8719-9C662EADD34C}" destId="{2E5AFD8B-219F-4A57-B916-7A2AB9970D87}" srcOrd="0" destOrd="0" presId="urn:microsoft.com/office/officeart/2005/8/layout/hierarchy1"/>
    <dgm:cxn modelId="{37F12975-A0CD-487A-A6D5-5FD33695ECA7}" type="presParOf" srcId="{E0953090-84A6-4CD7-8719-9C662EADD34C}" destId="{9FBAB252-300B-4A7F-A34C-815080DB483E}" srcOrd="1" destOrd="0" presId="urn:microsoft.com/office/officeart/2005/8/layout/hierarchy1"/>
    <dgm:cxn modelId="{990528D2-6BB9-4108-ADB1-780ED1E29614}" type="presParOf" srcId="{C62AC8DC-7005-430D-B493-7618E9A92117}" destId="{3C2E4F78-23C4-450B-8B0A-388EAFAF49A9}" srcOrd="1" destOrd="0" presId="urn:microsoft.com/office/officeart/2005/8/layout/hierarchy1"/>
    <dgm:cxn modelId="{B5D4535C-F9C0-4A32-BC40-1A00372247CE}" type="presParOf" srcId="{33B574A2-9C45-49DE-922B-B2C614D6F3D4}" destId="{585347D8-7141-4A77-9991-0CC1723D7DDC}" srcOrd="4" destOrd="0" presId="urn:microsoft.com/office/officeart/2005/8/layout/hierarchy1"/>
    <dgm:cxn modelId="{D4A79F18-5390-46FF-81B4-A2986A302002}" type="presParOf" srcId="{33B574A2-9C45-49DE-922B-B2C614D6F3D4}" destId="{4D3961D8-AF1A-4975-8793-7DC1733793C4}" srcOrd="5" destOrd="0" presId="urn:microsoft.com/office/officeart/2005/8/layout/hierarchy1"/>
    <dgm:cxn modelId="{09BDC74D-BED3-4B87-A3E3-C262C7232E53}" type="presParOf" srcId="{4D3961D8-AF1A-4975-8793-7DC1733793C4}" destId="{96C96D3C-0CDF-4058-8CA2-A9C2275CD631}" srcOrd="0" destOrd="0" presId="urn:microsoft.com/office/officeart/2005/8/layout/hierarchy1"/>
    <dgm:cxn modelId="{428B4CF2-81DC-4A5C-8086-2A6CDA6A176D}" type="presParOf" srcId="{96C96D3C-0CDF-4058-8CA2-A9C2275CD631}" destId="{E34E9A82-68D4-464C-BCB2-75ABE8FC9598}" srcOrd="0" destOrd="0" presId="urn:microsoft.com/office/officeart/2005/8/layout/hierarchy1"/>
    <dgm:cxn modelId="{34615A32-A7B6-4734-9036-C10E38E01DAF}" type="presParOf" srcId="{96C96D3C-0CDF-4058-8CA2-A9C2275CD631}" destId="{F522E6DB-2ECC-4B96-98A8-98D0057E15E2}" srcOrd="1" destOrd="0" presId="urn:microsoft.com/office/officeart/2005/8/layout/hierarchy1"/>
    <dgm:cxn modelId="{87DC3651-61DE-4A76-BCB0-7F03F03627D7}" type="presParOf" srcId="{4D3961D8-AF1A-4975-8793-7DC1733793C4}" destId="{11434478-C738-4C98-93B5-93217663934C}"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22F60CE2-3D96-461A-9F5F-E1BEF5989C4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F4FF5AC-3E58-4363-B912-6602941B1286}">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Жирэмсний, төрөх, төрсний дараах 45 хоногт эмнэлгийн заалтаар хийлгэсэн үзлэг шинжилгээ, эмчилгээ /зөвхөн жирэмслэлт, төрөлттэй холбоотой шалтгаанаар/</a:t>
          </a:r>
          <a:endParaRPr lang="en-US" sz="1400" dirty="0">
            <a:solidFill>
              <a:schemeClr val="tx1"/>
            </a:solidFill>
            <a:latin typeface="Arial" pitchFamily="34" charset="0"/>
            <a:cs typeface="Arial" pitchFamily="34" charset="0"/>
          </a:endParaRPr>
        </a:p>
      </dgm:t>
    </dgm:pt>
    <dgm:pt modelId="{5244FFC9-13D5-4C0C-BB3F-410687F5EBBF}" type="parTrans" cxnId="{EE67AA11-2856-4665-815A-83190FC3110F}">
      <dgm:prSet/>
      <dgm:spPr/>
      <dgm:t>
        <a:bodyPr/>
        <a:lstStyle/>
        <a:p>
          <a:endParaRPr lang="en-US"/>
        </a:p>
      </dgm:t>
    </dgm:pt>
    <dgm:pt modelId="{0DA6BE2E-1C0D-4BA3-9EF4-739F3AE6D6E4}" type="sibTrans" cxnId="{EE67AA11-2856-4665-815A-83190FC3110F}">
      <dgm:prSet/>
      <dgm:spPr/>
      <dgm:t>
        <a:bodyPr/>
        <a:lstStyle/>
        <a:p>
          <a:endParaRPr lang="en-US"/>
        </a:p>
      </dgm:t>
    </dgm:pt>
    <dgm:pt modelId="{41C19D86-418C-45AB-9B74-46A41F219FA3}">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Төрийн өмчийн эрүүл мэндийн байгууллагаас хүүхдэд үзүүлэх эмнэлгийн тусламж, үйлчилгээ</a:t>
          </a:r>
          <a:endParaRPr lang="en-US" sz="1400" dirty="0">
            <a:solidFill>
              <a:schemeClr val="tx1"/>
            </a:solidFill>
            <a:latin typeface="Arial" pitchFamily="34" charset="0"/>
            <a:cs typeface="Arial" pitchFamily="34" charset="0"/>
          </a:endParaRPr>
        </a:p>
      </dgm:t>
    </dgm:pt>
    <dgm:pt modelId="{76091105-E471-48A7-9A84-28EF04E01420}" type="parTrans" cxnId="{6EDEA885-71CC-4DA5-AC48-72AF8EDFD003}">
      <dgm:prSet/>
      <dgm:spPr/>
      <dgm:t>
        <a:bodyPr/>
        <a:lstStyle/>
        <a:p>
          <a:endParaRPr lang="en-US"/>
        </a:p>
      </dgm:t>
    </dgm:pt>
    <dgm:pt modelId="{D1F29B8A-5FC6-43F4-A8D7-854B31D123DA}" type="sibTrans" cxnId="{6EDEA885-71CC-4DA5-AC48-72AF8EDFD003}">
      <dgm:prSet/>
      <dgm:spPr/>
      <dgm:t>
        <a:bodyPr/>
        <a:lstStyle/>
        <a:p>
          <a:endParaRPr lang="en-US"/>
        </a:p>
      </dgm:t>
    </dgm:pt>
    <dgm:pt modelId="{78970036-2927-494B-AC12-B6880C0C4C71}">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Халдвар</a:t>
          </a:r>
          <a:r>
            <a:rPr lang="en-US" sz="1400" dirty="0" smtClean="0">
              <a:solidFill>
                <a:schemeClr val="tx1"/>
              </a:solidFill>
              <a:latin typeface="Arial" pitchFamily="34" charset="0"/>
              <a:cs typeface="Arial" pitchFamily="34" charset="0"/>
            </a:rPr>
            <a:t> </a:t>
          </a:r>
          <a:r>
            <a:rPr lang="mn-MN" sz="1400" dirty="0" smtClean="0">
              <a:solidFill>
                <a:schemeClr val="tx1"/>
              </a:solidFill>
              <a:latin typeface="Arial" pitchFamily="34" charset="0"/>
              <a:cs typeface="Arial" pitchFamily="34" charset="0"/>
            </a:rPr>
            <a:t>судлалын үйлчилгээ, заавал хийх болон тархвар судлалын заалтаар хийх дархлаажуулалт, халдварт өвчний голомтын ариутгал, халдваргүйтгэл</a:t>
          </a:r>
          <a:endParaRPr lang="en-US" sz="1400" dirty="0">
            <a:solidFill>
              <a:schemeClr val="tx1"/>
            </a:solidFill>
            <a:latin typeface="Arial" pitchFamily="34" charset="0"/>
            <a:cs typeface="Arial" pitchFamily="34" charset="0"/>
          </a:endParaRPr>
        </a:p>
      </dgm:t>
    </dgm:pt>
    <dgm:pt modelId="{7AB521B6-74B3-42B4-9254-74285FFB874D}" type="parTrans" cxnId="{34FC6010-3BE1-4D40-B714-38EF8CBEAEDD}">
      <dgm:prSet/>
      <dgm:spPr/>
      <dgm:t>
        <a:bodyPr/>
        <a:lstStyle/>
        <a:p>
          <a:endParaRPr lang="en-US"/>
        </a:p>
      </dgm:t>
    </dgm:pt>
    <dgm:pt modelId="{EEC95762-FFC2-409F-BB83-34F3DDAC95E1}" type="sibTrans" cxnId="{34FC6010-3BE1-4D40-B714-38EF8CBEAEDD}">
      <dgm:prSet/>
      <dgm:spPr/>
      <dgm:t>
        <a:bodyPr/>
        <a:lstStyle/>
        <a:p>
          <a:endParaRPr lang="en-US"/>
        </a:p>
      </dgm:t>
    </dgm:pt>
    <dgm:pt modelId="{DECB08D9-FE71-4C1A-82C7-659B9271E16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Нийгмийн эрүүл мэндийн тусламж үйлчилгээ, түргэн тусламж, өрх сум тосгоны хэмжээнд үзүүлэх зарим тусламж үйлчилгээ болон гамшиг нийтийг хамарсан халдварт өвчний дэгдэлтийн үеийн эрүүл мэндийн тусламж үйлчилгээ</a:t>
          </a:r>
          <a:endParaRPr lang="en-US" sz="1400" dirty="0">
            <a:solidFill>
              <a:schemeClr val="tx1"/>
            </a:solidFill>
            <a:latin typeface="Arial" pitchFamily="34" charset="0"/>
            <a:cs typeface="Arial" pitchFamily="34" charset="0"/>
          </a:endParaRPr>
        </a:p>
      </dgm:t>
    </dgm:pt>
    <dgm:pt modelId="{277588A4-B94F-42AB-B06F-B16ADB69CF95}" type="parTrans" cxnId="{76980029-ED66-415E-8154-1C2BEB71DB11}">
      <dgm:prSet/>
      <dgm:spPr/>
      <dgm:t>
        <a:bodyPr/>
        <a:lstStyle/>
        <a:p>
          <a:endParaRPr lang="en-US"/>
        </a:p>
      </dgm:t>
    </dgm:pt>
    <dgm:pt modelId="{95F42F77-F66E-4330-A73F-F6953F9EF37B}" type="sibTrans" cxnId="{76980029-ED66-415E-8154-1C2BEB71DB11}">
      <dgm:prSet/>
      <dgm:spPr/>
      <dgm:t>
        <a:bodyPr/>
        <a:lstStyle/>
        <a:p>
          <a:endParaRPr lang="en-US"/>
        </a:p>
      </dgm:t>
    </dgm:pt>
    <dgm:pt modelId="{E069CDA3-68D3-4659-985B-C0843C85DABD}" type="pres">
      <dgm:prSet presAssocID="{22F60CE2-3D96-461A-9F5F-E1BEF5989C40}" presName="linear" presStyleCnt="0">
        <dgm:presLayoutVars>
          <dgm:dir/>
          <dgm:animLvl val="lvl"/>
          <dgm:resizeHandles val="exact"/>
        </dgm:presLayoutVars>
      </dgm:prSet>
      <dgm:spPr/>
      <dgm:t>
        <a:bodyPr/>
        <a:lstStyle/>
        <a:p>
          <a:endParaRPr lang="en-US"/>
        </a:p>
      </dgm:t>
    </dgm:pt>
    <dgm:pt modelId="{CCF554DC-ADF4-417E-800E-6EE0BEBA9291}" type="pres">
      <dgm:prSet presAssocID="{2F4FF5AC-3E58-4363-B912-6602941B1286}" presName="parentLin" presStyleCnt="0"/>
      <dgm:spPr/>
    </dgm:pt>
    <dgm:pt modelId="{D7D2E6E7-A406-4DD7-AAA0-0A0420A56689}" type="pres">
      <dgm:prSet presAssocID="{2F4FF5AC-3E58-4363-B912-6602941B1286}" presName="parentLeftMargin" presStyleLbl="node1" presStyleIdx="0" presStyleCnt="4"/>
      <dgm:spPr/>
      <dgm:t>
        <a:bodyPr/>
        <a:lstStyle/>
        <a:p>
          <a:endParaRPr lang="en-US"/>
        </a:p>
      </dgm:t>
    </dgm:pt>
    <dgm:pt modelId="{5E21BD03-11D9-42CB-9C92-DC3875D5716C}" type="pres">
      <dgm:prSet presAssocID="{2F4FF5AC-3E58-4363-B912-6602941B1286}" presName="parentText" presStyleLbl="node1" presStyleIdx="0" presStyleCnt="4" custScaleX="121164">
        <dgm:presLayoutVars>
          <dgm:chMax val="0"/>
          <dgm:bulletEnabled val="1"/>
        </dgm:presLayoutVars>
      </dgm:prSet>
      <dgm:spPr/>
      <dgm:t>
        <a:bodyPr/>
        <a:lstStyle/>
        <a:p>
          <a:endParaRPr lang="en-US"/>
        </a:p>
      </dgm:t>
    </dgm:pt>
    <dgm:pt modelId="{5C8FCB0C-EB8F-43A0-B4BA-06EF249E2D12}" type="pres">
      <dgm:prSet presAssocID="{2F4FF5AC-3E58-4363-B912-6602941B1286}" presName="negativeSpace" presStyleCnt="0"/>
      <dgm:spPr/>
    </dgm:pt>
    <dgm:pt modelId="{C6A7526D-B071-4BEF-A911-9A02F8016335}" type="pres">
      <dgm:prSet presAssocID="{2F4FF5AC-3E58-4363-B912-6602941B1286}" presName="childText" presStyleLbl="conFgAcc1" presStyleIdx="0" presStyleCnt="4">
        <dgm:presLayoutVars>
          <dgm:bulletEnabled val="1"/>
        </dgm:presLayoutVars>
      </dgm:prSet>
      <dgm:spPr/>
    </dgm:pt>
    <dgm:pt modelId="{61717DB0-8F78-465F-9A85-C1468D73ADAE}" type="pres">
      <dgm:prSet presAssocID="{0DA6BE2E-1C0D-4BA3-9EF4-739F3AE6D6E4}" presName="spaceBetweenRectangles" presStyleCnt="0"/>
      <dgm:spPr/>
    </dgm:pt>
    <dgm:pt modelId="{6CB25A00-7469-4BB8-9575-D2F3471FC608}" type="pres">
      <dgm:prSet presAssocID="{41C19D86-418C-45AB-9B74-46A41F219FA3}" presName="parentLin" presStyleCnt="0"/>
      <dgm:spPr/>
    </dgm:pt>
    <dgm:pt modelId="{0ED413F5-B412-4A21-90F7-17E37F3CCBBE}" type="pres">
      <dgm:prSet presAssocID="{41C19D86-418C-45AB-9B74-46A41F219FA3}" presName="parentLeftMargin" presStyleLbl="node1" presStyleIdx="0" presStyleCnt="4"/>
      <dgm:spPr/>
      <dgm:t>
        <a:bodyPr/>
        <a:lstStyle/>
        <a:p>
          <a:endParaRPr lang="en-US"/>
        </a:p>
      </dgm:t>
    </dgm:pt>
    <dgm:pt modelId="{1F1504E4-C74A-4F2A-8993-7B83AAEC3C05}" type="pres">
      <dgm:prSet presAssocID="{41C19D86-418C-45AB-9B74-46A41F219FA3}" presName="parentText" presStyleLbl="node1" presStyleIdx="1" presStyleCnt="4" custScaleX="121164">
        <dgm:presLayoutVars>
          <dgm:chMax val="0"/>
          <dgm:bulletEnabled val="1"/>
        </dgm:presLayoutVars>
      </dgm:prSet>
      <dgm:spPr/>
      <dgm:t>
        <a:bodyPr/>
        <a:lstStyle/>
        <a:p>
          <a:endParaRPr lang="en-US"/>
        </a:p>
      </dgm:t>
    </dgm:pt>
    <dgm:pt modelId="{DBD7CC07-5DA2-4CDC-A46C-4F1401A5322F}" type="pres">
      <dgm:prSet presAssocID="{41C19D86-418C-45AB-9B74-46A41F219FA3}" presName="negativeSpace" presStyleCnt="0"/>
      <dgm:spPr/>
    </dgm:pt>
    <dgm:pt modelId="{4358BA59-ECC3-4C65-98EF-AB1B032F1F83}" type="pres">
      <dgm:prSet presAssocID="{41C19D86-418C-45AB-9B74-46A41F219FA3}" presName="childText" presStyleLbl="conFgAcc1" presStyleIdx="1" presStyleCnt="4">
        <dgm:presLayoutVars>
          <dgm:bulletEnabled val="1"/>
        </dgm:presLayoutVars>
      </dgm:prSet>
      <dgm:spPr/>
    </dgm:pt>
    <dgm:pt modelId="{B627FBB5-A080-4E86-8314-5C74BEED5BBE}" type="pres">
      <dgm:prSet presAssocID="{D1F29B8A-5FC6-43F4-A8D7-854B31D123DA}" presName="spaceBetweenRectangles" presStyleCnt="0"/>
      <dgm:spPr/>
    </dgm:pt>
    <dgm:pt modelId="{1A4522C6-7CF6-47F6-B7D0-E7CD06AC8F63}" type="pres">
      <dgm:prSet presAssocID="{78970036-2927-494B-AC12-B6880C0C4C71}" presName="parentLin" presStyleCnt="0"/>
      <dgm:spPr/>
    </dgm:pt>
    <dgm:pt modelId="{11B6FA4D-6EC8-4B14-8E75-8182811CF662}" type="pres">
      <dgm:prSet presAssocID="{78970036-2927-494B-AC12-B6880C0C4C71}" presName="parentLeftMargin" presStyleLbl="node1" presStyleIdx="1" presStyleCnt="4"/>
      <dgm:spPr/>
      <dgm:t>
        <a:bodyPr/>
        <a:lstStyle/>
        <a:p>
          <a:endParaRPr lang="en-US"/>
        </a:p>
      </dgm:t>
    </dgm:pt>
    <dgm:pt modelId="{2ACF0479-5CA1-4498-BDDB-043084ADD003}" type="pres">
      <dgm:prSet presAssocID="{78970036-2927-494B-AC12-B6880C0C4C71}" presName="parentText" presStyleLbl="node1" presStyleIdx="2" presStyleCnt="4" custScaleX="121164">
        <dgm:presLayoutVars>
          <dgm:chMax val="0"/>
          <dgm:bulletEnabled val="1"/>
        </dgm:presLayoutVars>
      </dgm:prSet>
      <dgm:spPr/>
      <dgm:t>
        <a:bodyPr/>
        <a:lstStyle/>
        <a:p>
          <a:endParaRPr lang="en-US"/>
        </a:p>
      </dgm:t>
    </dgm:pt>
    <dgm:pt modelId="{8758EFA7-CEC4-4AA1-A3C8-F3483BE1101C}" type="pres">
      <dgm:prSet presAssocID="{78970036-2927-494B-AC12-B6880C0C4C71}" presName="negativeSpace" presStyleCnt="0"/>
      <dgm:spPr/>
    </dgm:pt>
    <dgm:pt modelId="{C43CE7F6-C223-418C-A476-C321448E4D1A}" type="pres">
      <dgm:prSet presAssocID="{78970036-2927-494B-AC12-B6880C0C4C71}" presName="childText" presStyleLbl="conFgAcc1" presStyleIdx="2" presStyleCnt="4">
        <dgm:presLayoutVars>
          <dgm:bulletEnabled val="1"/>
        </dgm:presLayoutVars>
      </dgm:prSet>
      <dgm:spPr/>
    </dgm:pt>
    <dgm:pt modelId="{BA2B2321-F06B-40F4-AA48-A6C40438CC9D}" type="pres">
      <dgm:prSet presAssocID="{EEC95762-FFC2-409F-BB83-34F3DDAC95E1}" presName="spaceBetweenRectangles" presStyleCnt="0"/>
      <dgm:spPr/>
    </dgm:pt>
    <dgm:pt modelId="{9EF99DBB-CBEE-42A2-82F9-4F8DCB3F8BBC}" type="pres">
      <dgm:prSet presAssocID="{DECB08D9-FE71-4C1A-82C7-659B9271E168}" presName="parentLin" presStyleCnt="0"/>
      <dgm:spPr/>
    </dgm:pt>
    <dgm:pt modelId="{8C604FEB-36CA-4F05-B3FE-DC33AFE880A2}" type="pres">
      <dgm:prSet presAssocID="{DECB08D9-FE71-4C1A-82C7-659B9271E168}" presName="parentLeftMargin" presStyleLbl="node1" presStyleIdx="2" presStyleCnt="4"/>
      <dgm:spPr/>
      <dgm:t>
        <a:bodyPr/>
        <a:lstStyle/>
        <a:p>
          <a:endParaRPr lang="en-US"/>
        </a:p>
      </dgm:t>
    </dgm:pt>
    <dgm:pt modelId="{38E212E3-9A11-4BE8-8332-0F1C0FAE13C1}" type="pres">
      <dgm:prSet presAssocID="{DECB08D9-FE71-4C1A-82C7-659B9271E168}" presName="parentText" presStyleLbl="node1" presStyleIdx="3" presStyleCnt="4" custScaleX="121164">
        <dgm:presLayoutVars>
          <dgm:chMax val="0"/>
          <dgm:bulletEnabled val="1"/>
        </dgm:presLayoutVars>
      </dgm:prSet>
      <dgm:spPr/>
      <dgm:t>
        <a:bodyPr/>
        <a:lstStyle/>
        <a:p>
          <a:endParaRPr lang="en-US"/>
        </a:p>
      </dgm:t>
    </dgm:pt>
    <dgm:pt modelId="{E20229B5-13BF-4DD6-B8C1-06DB6DBD2D91}" type="pres">
      <dgm:prSet presAssocID="{DECB08D9-FE71-4C1A-82C7-659B9271E168}" presName="negativeSpace" presStyleCnt="0"/>
      <dgm:spPr/>
    </dgm:pt>
    <dgm:pt modelId="{6FF6848A-1F2C-4E69-8718-8A99FDA86CA6}" type="pres">
      <dgm:prSet presAssocID="{DECB08D9-FE71-4C1A-82C7-659B9271E168}" presName="childText" presStyleLbl="conFgAcc1" presStyleIdx="3" presStyleCnt="4">
        <dgm:presLayoutVars>
          <dgm:bulletEnabled val="1"/>
        </dgm:presLayoutVars>
      </dgm:prSet>
      <dgm:spPr/>
    </dgm:pt>
  </dgm:ptLst>
  <dgm:cxnLst>
    <dgm:cxn modelId="{CA34F89E-74CA-43C9-83E1-AA3E464DDFD3}" type="presOf" srcId="{22F60CE2-3D96-461A-9F5F-E1BEF5989C40}" destId="{E069CDA3-68D3-4659-985B-C0843C85DABD}" srcOrd="0" destOrd="0" presId="urn:microsoft.com/office/officeart/2005/8/layout/list1"/>
    <dgm:cxn modelId="{530D5891-E4CF-4852-932C-AA8B4F5B01A1}" type="presOf" srcId="{41C19D86-418C-45AB-9B74-46A41F219FA3}" destId="{1F1504E4-C74A-4F2A-8993-7B83AAEC3C05}" srcOrd="1" destOrd="0" presId="urn:microsoft.com/office/officeart/2005/8/layout/list1"/>
    <dgm:cxn modelId="{ADB397AF-20C7-467C-8D78-8679B697DD1E}" type="presOf" srcId="{DECB08D9-FE71-4C1A-82C7-659B9271E168}" destId="{38E212E3-9A11-4BE8-8332-0F1C0FAE13C1}" srcOrd="1" destOrd="0" presId="urn:microsoft.com/office/officeart/2005/8/layout/list1"/>
    <dgm:cxn modelId="{BCE5D91D-4CD1-4A83-BE82-F1BB05268EE2}" type="presOf" srcId="{78970036-2927-494B-AC12-B6880C0C4C71}" destId="{2ACF0479-5CA1-4498-BDDB-043084ADD003}" srcOrd="1" destOrd="0" presId="urn:microsoft.com/office/officeart/2005/8/layout/list1"/>
    <dgm:cxn modelId="{304D1979-F6DE-4B23-BBBA-2A114BF0BF35}" type="presOf" srcId="{41C19D86-418C-45AB-9B74-46A41F219FA3}" destId="{0ED413F5-B412-4A21-90F7-17E37F3CCBBE}" srcOrd="0" destOrd="0" presId="urn:microsoft.com/office/officeart/2005/8/layout/list1"/>
    <dgm:cxn modelId="{46C8201B-DBBF-467B-B6AD-988FE05CBFEB}" type="presOf" srcId="{DECB08D9-FE71-4C1A-82C7-659B9271E168}" destId="{8C604FEB-36CA-4F05-B3FE-DC33AFE880A2}" srcOrd="0" destOrd="0" presId="urn:microsoft.com/office/officeart/2005/8/layout/list1"/>
    <dgm:cxn modelId="{6EDEA885-71CC-4DA5-AC48-72AF8EDFD003}" srcId="{22F60CE2-3D96-461A-9F5F-E1BEF5989C40}" destId="{41C19D86-418C-45AB-9B74-46A41F219FA3}" srcOrd="1" destOrd="0" parTransId="{76091105-E471-48A7-9A84-28EF04E01420}" sibTransId="{D1F29B8A-5FC6-43F4-A8D7-854B31D123DA}"/>
    <dgm:cxn modelId="{03BB2BCC-5165-406A-876D-82EF6E37F4AC}" type="presOf" srcId="{2F4FF5AC-3E58-4363-B912-6602941B1286}" destId="{D7D2E6E7-A406-4DD7-AAA0-0A0420A56689}" srcOrd="0" destOrd="0" presId="urn:microsoft.com/office/officeart/2005/8/layout/list1"/>
    <dgm:cxn modelId="{34FC6010-3BE1-4D40-B714-38EF8CBEAEDD}" srcId="{22F60CE2-3D96-461A-9F5F-E1BEF5989C40}" destId="{78970036-2927-494B-AC12-B6880C0C4C71}" srcOrd="2" destOrd="0" parTransId="{7AB521B6-74B3-42B4-9254-74285FFB874D}" sibTransId="{EEC95762-FFC2-409F-BB83-34F3DDAC95E1}"/>
    <dgm:cxn modelId="{9BACEF12-0854-494A-A54F-EE987D8818A1}" type="presOf" srcId="{2F4FF5AC-3E58-4363-B912-6602941B1286}" destId="{5E21BD03-11D9-42CB-9C92-DC3875D5716C}" srcOrd="1" destOrd="0" presId="urn:microsoft.com/office/officeart/2005/8/layout/list1"/>
    <dgm:cxn modelId="{76980029-ED66-415E-8154-1C2BEB71DB11}" srcId="{22F60CE2-3D96-461A-9F5F-E1BEF5989C40}" destId="{DECB08D9-FE71-4C1A-82C7-659B9271E168}" srcOrd="3" destOrd="0" parTransId="{277588A4-B94F-42AB-B06F-B16ADB69CF95}" sibTransId="{95F42F77-F66E-4330-A73F-F6953F9EF37B}"/>
    <dgm:cxn modelId="{A7131C69-6944-47EC-9E71-C3FBE3CC56BF}" type="presOf" srcId="{78970036-2927-494B-AC12-B6880C0C4C71}" destId="{11B6FA4D-6EC8-4B14-8E75-8182811CF662}" srcOrd="0" destOrd="0" presId="urn:microsoft.com/office/officeart/2005/8/layout/list1"/>
    <dgm:cxn modelId="{EE67AA11-2856-4665-815A-83190FC3110F}" srcId="{22F60CE2-3D96-461A-9F5F-E1BEF5989C40}" destId="{2F4FF5AC-3E58-4363-B912-6602941B1286}" srcOrd="0" destOrd="0" parTransId="{5244FFC9-13D5-4C0C-BB3F-410687F5EBBF}" sibTransId="{0DA6BE2E-1C0D-4BA3-9EF4-739F3AE6D6E4}"/>
    <dgm:cxn modelId="{4CFBAFA8-1D65-4DA0-81FF-FB49DA155BD2}" type="presParOf" srcId="{E069CDA3-68D3-4659-985B-C0843C85DABD}" destId="{CCF554DC-ADF4-417E-800E-6EE0BEBA9291}" srcOrd="0" destOrd="0" presId="urn:microsoft.com/office/officeart/2005/8/layout/list1"/>
    <dgm:cxn modelId="{ED237620-6E8C-4FB2-80BA-523CD24A46C0}" type="presParOf" srcId="{CCF554DC-ADF4-417E-800E-6EE0BEBA9291}" destId="{D7D2E6E7-A406-4DD7-AAA0-0A0420A56689}" srcOrd="0" destOrd="0" presId="urn:microsoft.com/office/officeart/2005/8/layout/list1"/>
    <dgm:cxn modelId="{B7F2786C-7261-4E9F-8507-980023057E49}" type="presParOf" srcId="{CCF554DC-ADF4-417E-800E-6EE0BEBA9291}" destId="{5E21BD03-11D9-42CB-9C92-DC3875D5716C}" srcOrd="1" destOrd="0" presId="urn:microsoft.com/office/officeart/2005/8/layout/list1"/>
    <dgm:cxn modelId="{BDBEA50F-CACB-4D38-84FA-AE5183726D4A}" type="presParOf" srcId="{E069CDA3-68D3-4659-985B-C0843C85DABD}" destId="{5C8FCB0C-EB8F-43A0-B4BA-06EF249E2D12}" srcOrd="1" destOrd="0" presId="urn:microsoft.com/office/officeart/2005/8/layout/list1"/>
    <dgm:cxn modelId="{24FD1A6B-A9DC-456E-BE43-B020413BC993}" type="presParOf" srcId="{E069CDA3-68D3-4659-985B-C0843C85DABD}" destId="{C6A7526D-B071-4BEF-A911-9A02F8016335}" srcOrd="2" destOrd="0" presId="urn:microsoft.com/office/officeart/2005/8/layout/list1"/>
    <dgm:cxn modelId="{34888904-15ED-41B8-9C32-AA00B59613EB}" type="presParOf" srcId="{E069CDA3-68D3-4659-985B-C0843C85DABD}" destId="{61717DB0-8F78-465F-9A85-C1468D73ADAE}" srcOrd="3" destOrd="0" presId="urn:microsoft.com/office/officeart/2005/8/layout/list1"/>
    <dgm:cxn modelId="{FA789028-5D8D-4516-8D16-E2E8881ADB8F}" type="presParOf" srcId="{E069CDA3-68D3-4659-985B-C0843C85DABD}" destId="{6CB25A00-7469-4BB8-9575-D2F3471FC608}" srcOrd="4" destOrd="0" presId="urn:microsoft.com/office/officeart/2005/8/layout/list1"/>
    <dgm:cxn modelId="{F60773A5-9642-49E4-A806-7C161A0AD4DA}" type="presParOf" srcId="{6CB25A00-7469-4BB8-9575-D2F3471FC608}" destId="{0ED413F5-B412-4A21-90F7-17E37F3CCBBE}" srcOrd="0" destOrd="0" presId="urn:microsoft.com/office/officeart/2005/8/layout/list1"/>
    <dgm:cxn modelId="{48DF133D-E33A-49DD-9267-C7587C960806}" type="presParOf" srcId="{6CB25A00-7469-4BB8-9575-D2F3471FC608}" destId="{1F1504E4-C74A-4F2A-8993-7B83AAEC3C05}" srcOrd="1" destOrd="0" presId="urn:microsoft.com/office/officeart/2005/8/layout/list1"/>
    <dgm:cxn modelId="{40C28CCA-6F83-4FB8-BA74-78A818BFE635}" type="presParOf" srcId="{E069CDA3-68D3-4659-985B-C0843C85DABD}" destId="{DBD7CC07-5DA2-4CDC-A46C-4F1401A5322F}" srcOrd="5" destOrd="0" presId="urn:microsoft.com/office/officeart/2005/8/layout/list1"/>
    <dgm:cxn modelId="{07804613-6BF5-4A54-BA32-74160BE987D4}" type="presParOf" srcId="{E069CDA3-68D3-4659-985B-C0843C85DABD}" destId="{4358BA59-ECC3-4C65-98EF-AB1B032F1F83}" srcOrd="6" destOrd="0" presId="urn:microsoft.com/office/officeart/2005/8/layout/list1"/>
    <dgm:cxn modelId="{8DECC188-12A1-4414-A632-044E3ACF858A}" type="presParOf" srcId="{E069CDA3-68D3-4659-985B-C0843C85DABD}" destId="{B627FBB5-A080-4E86-8314-5C74BEED5BBE}" srcOrd="7" destOrd="0" presId="urn:microsoft.com/office/officeart/2005/8/layout/list1"/>
    <dgm:cxn modelId="{FCAD515D-F7E4-4C83-80B3-6AE210382F34}" type="presParOf" srcId="{E069CDA3-68D3-4659-985B-C0843C85DABD}" destId="{1A4522C6-7CF6-47F6-B7D0-E7CD06AC8F63}" srcOrd="8" destOrd="0" presId="urn:microsoft.com/office/officeart/2005/8/layout/list1"/>
    <dgm:cxn modelId="{4DB0B80A-1F3C-4E57-BE94-403B2455EA2D}" type="presParOf" srcId="{1A4522C6-7CF6-47F6-B7D0-E7CD06AC8F63}" destId="{11B6FA4D-6EC8-4B14-8E75-8182811CF662}" srcOrd="0" destOrd="0" presId="urn:microsoft.com/office/officeart/2005/8/layout/list1"/>
    <dgm:cxn modelId="{15C936C1-F3B7-4BFB-B367-FA8EDFEAF223}" type="presParOf" srcId="{1A4522C6-7CF6-47F6-B7D0-E7CD06AC8F63}" destId="{2ACF0479-5CA1-4498-BDDB-043084ADD003}" srcOrd="1" destOrd="0" presId="urn:microsoft.com/office/officeart/2005/8/layout/list1"/>
    <dgm:cxn modelId="{F22CCB90-1812-4AB5-B5B4-DAAAB5F48CD2}" type="presParOf" srcId="{E069CDA3-68D3-4659-985B-C0843C85DABD}" destId="{8758EFA7-CEC4-4AA1-A3C8-F3483BE1101C}" srcOrd="9" destOrd="0" presId="urn:microsoft.com/office/officeart/2005/8/layout/list1"/>
    <dgm:cxn modelId="{A8773B70-B3B3-4F03-BAFB-488EAD64AFF1}" type="presParOf" srcId="{E069CDA3-68D3-4659-985B-C0843C85DABD}" destId="{C43CE7F6-C223-418C-A476-C321448E4D1A}" srcOrd="10" destOrd="0" presId="urn:microsoft.com/office/officeart/2005/8/layout/list1"/>
    <dgm:cxn modelId="{79C4A476-4932-4D20-8B54-C695F50D0994}" type="presParOf" srcId="{E069CDA3-68D3-4659-985B-C0843C85DABD}" destId="{BA2B2321-F06B-40F4-AA48-A6C40438CC9D}" srcOrd="11" destOrd="0" presId="urn:microsoft.com/office/officeart/2005/8/layout/list1"/>
    <dgm:cxn modelId="{FBF31F1B-C3D5-408A-8D49-0638572F079D}" type="presParOf" srcId="{E069CDA3-68D3-4659-985B-C0843C85DABD}" destId="{9EF99DBB-CBEE-42A2-82F9-4F8DCB3F8BBC}" srcOrd="12" destOrd="0" presId="urn:microsoft.com/office/officeart/2005/8/layout/list1"/>
    <dgm:cxn modelId="{C5858793-717C-46D3-A2B3-BBF0221B590B}" type="presParOf" srcId="{9EF99DBB-CBEE-42A2-82F9-4F8DCB3F8BBC}" destId="{8C604FEB-36CA-4F05-B3FE-DC33AFE880A2}" srcOrd="0" destOrd="0" presId="urn:microsoft.com/office/officeart/2005/8/layout/list1"/>
    <dgm:cxn modelId="{DC07E54D-B002-4BA9-BD08-909752188909}" type="presParOf" srcId="{9EF99DBB-CBEE-42A2-82F9-4F8DCB3F8BBC}" destId="{38E212E3-9A11-4BE8-8332-0F1C0FAE13C1}" srcOrd="1" destOrd="0" presId="urn:microsoft.com/office/officeart/2005/8/layout/list1"/>
    <dgm:cxn modelId="{D2D84581-FA1B-45D9-9B17-7B227599A8EE}" type="presParOf" srcId="{E069CDA3-68D3-4659-985B-C0843C85DABD}" destId="{E20229B5-13BF-4DD6-B8C1-06DB6DBD2D91}" srcOrd="13" destOrd="0" presId="urn:microsoft.com/office/officeart/2005/8/layout/list1"/>
    <dgm:cxn modelId="{41BC5F86-0DF7-4906-9B09-3E76D484CA30}" type="presParOf" srcId="{E069CDA3-68D3-4659-985B-C0843C85DABD}" destId="{6FF6848A-1F2C-4E69-8718-8A99FDA86CA6}" srcOrd="14" destOrd="0" presId="urn:microsoft.com/office/officeart/2005/8/layout/list1"/>
  </dgm:cxnLst>
  <dgm:bg/>
  <dgm:whole/>
</dgm:dataModel>
</file>

<file path=ppt/diagrams/data20.xml><?xml version="1.0" encoding="utf-8"?>
<dgm:dataModel xmlns:dgm="http://schemas.openxmlformats.org/drawingml/2006/diagram" xmlns:a="http://schemas.openxmlformats.org/drawingml/2006/main">
  <dgm:ptLst>
    <dgm:pt modelId="{7018F651-4D1F-4533-8829-19A939B879DE}" type="doc">
      <dgm:prSet loTypeId="urn:microsoft.com/office/officeart/2005/8/layout/equation2" loCatId="process" qsTypeId="urn:microsoft.com/office/officeart/2005/8/quickstyle/simple3" qsCatId="simple" csTypeId="urn:microsoft.com/office/officeart/2005/8/colors/colorful3" csCatId="colorful" phldr="1"/>
      <dgm:spPr/>
    </dgm:pt>
    <dgm:pt modelId="{9DE90E25-12CF-42DA-81F7-1E3A2B520AEC}">
      <dgm:prSet phldrT="[Text]" custT="1"/>
      <dgm:spPr/>
      <dgm:t>
        <a:bodyPr/>
        <a:lstStyle/>
        <a:p>
          <a:r>
            <a:rPr lang="mn-MN" sz="1600" dirty="0" smtClean="0">
              <a:latin typeface="Arial" pitchFamily="34" charset="0"/>
              <a:cs typeface="Arial" pitchFamily="34" charset="0"/>
            </a:rPr>
            <a:t>Монгол Улсын нутаг дэвсгэрт үйл ажиллагаа явуулж байгаа </a:t>
          </a:r>
          <a:endParaRPr lang="en-US" sz="1600" dirty="0">
            <a:latin typeface="Arial" pitchFamily="34" charset="0"/>
            <a:cs typeface="Arial" pitchFamily="34" charset="0"/>
          </a:endParaRPr>
        </a:p>
      </dgm:t>
    </dgm:pt>
    <dgm:pt modelId="{A69B09D7-CA0B-4081-8EBE-317945DA3622}" type="parTrans" cxnId="{FADCCAE4-C777-410B-BDB5-A4D3E110545F}">
      <dgm:prSet/>
      <dgm:spPr/>
      <dgm:t>
        <a:bodyPr/>
        <a:lstStyle/>
        <a:p>
          <a:endParaRPr lang="en-US"/>
        </a:p>
      </dgm:t>
    </dgm:pt>
    <dgm:pt modelId="{D708D15F-816D-466D-BBB6-E726312AA1D6}" type="sibTrans" cxnId="{FADCCAE4-C777-410B-BDB5-A4D3E110545F}">
      <dgm:prSet/>
      <dgm:spPr/>
      <dgm:t>
        <a:bodyPr/>
        <a:lstStyle/>
        <a:p>
          <a:endParaRPr lang="en-US"/>
        </a:p>
      </dgm:t>
    </dgm:pt>
    <dgm:pt modelId="{53D254A9-E37E-4248-A8DD-B1571FCB9B8C}">
      <dgm:prSet phldrT="[Text]" custT="1"/>
      <dgm:spPr/>
      <dgm:t>
        <a:bodyPr/>
        <a:lstStyle/>
        <a:p>
          <a:r>
            <a:rPr lang="mn-MN" sz="1600" dirty="0" smtClean="0">
              <a:latin typeface="Arial" pitchFamily="34" charset="0"/>
              <a:cs typeface="Arial" pitchFamily="34" charset="0"/>
            </a:rPr>
            <a:t>Өмчийн бүх хэвшлийн</a:t>
          </a:r>
          <a:endParaRPr lang="en-US" sz="1600" dirty="0">
            <a:latin typeface="Arial" pitchFamily="34" charset="0"/>
            <a:cs typeface="Arial" pitchFamily="34" charset="0"/>
          </a:endParaRPr>
        </a:p>
      </dgm:t>
    </dgm:pt>
    <dgm:pt modelId="{10D856DA-10A1-4BE0-8CD4-F3601A0122E0}" type="parTrans" cxnId="{94B266E8-22B7-4975-9D7B-3B6E7E1009C8}">
      <dgm:prSet/>
      <dgm:spPr/>
      <dgm:t>
        <a:bodyPr/>
        <a:lstStyle/>
        <a:p>
          <a:endParaRPr lang="en-US"/>
        </a:p>
      </dgm:t>
    </dgm:pt>
    <dgm:pt modelId="{C554F803-CA60-4305-BFD1-9102495C4B62}" type="sibTrans" cxnId="{94B266E8-22B7-4975-9D7B-3B6E7E1009C8}">
      <dgm:prSet/>
      <dgm:spPr/>
      <dgm:t>
        <a:bodyPr/>
        <a:lstStyle/>
        <a:p>
          <a:endParaRPr lang="en-US"/>
        </a:p>
      </dgm:t>
    </dgm:pt>
    <dgm:pt modelId="{C75E4C07-2FDA-42A1-A300-049532488596}">
      <dgm:prSet phldrT="[Text]" custT="1"/>
      <dgm:spPr/>
      <dgm:t>
        <a:bodyPr/>
        <a:lstStyle/>
        <a:p>
          <a:r>
            <a:rPr lang="mn-MN" sz="1600" dirty="0" smtClean="0">
              <a:latin typeface="Arial" pitchFamily="34" charset="0"/>
              <a:cs typeface="Arial" pitchFamily="34" charset="0"/>
            </a:rPr>
            <a:t>Эрүүл мэндийн байгууллага</a:t>
          </a:r>
          <a:endParaRPr lang="en-US" sz="1600" dirty="0">
            <a:latin typeface="Arial" pitchFamily="34" charset="0"/>
            <a:cs typeface="Arial" pitchFamily="34" charset="0"/>
          </a:endParaRPr>
        </a:p>
      </dgm:t>
    </dgm:pt>
    <dgm:pt modelId="{9B5253A6-A3A0-4282-9E64-AD60D574245A}" type="parTrans" cxnId="{90335C3D-2F63-4C85-AAE9-C1DAADE17A19}">
      <dgm:prSet/>
      <dgm:spPr/>
      <dgm:t>
        <a:bodyPr/>
        <a:lstStyle/>
        <a:p>
          <a:endParaRPr lang="en-US"/>
        </a:p>
      </dgm:t>
    </dgm:pt>
    <dgm:pt modelId="{C6E137DE-2E67-4715-B8DC-966BAC730760}" type="sibTrans" cxnId="{90335C3D-2F63-4C85-AAE9-C1DAADE17A19}">
      <dgm:prSet/>
      <dgm:spPr/>
      <dgm:t>
        <a:bodyPr/>
        <a:lstStyle/>
        <a:p>
          <a:endParaRPr lang="en-US"/>
        </a:p>
      </dgm:t>
    </dgm:pt>
    <dgm:pt modelId="{384B758E-80BB-431D-9CD6-25413271FE58}">
      <dgm:prSet phldrT="[Text]" custT="1"/>
      <dgm:spPr/>
      <dgm:t>
        <a:bodyPr/>
        <a:lstStyle/>
        <a:p>
          <a:r>
            <a:rPr lang="mn-MN" sz="1600" dirty="0" smtClean="0">
              <a:latin typeface="Arial" pitchFamily="34" charset="0"/>
              <a:cs typeface="Arial" pitchFamily="34" charset="0"/>
            </a:rPr>
            <a:t>Магадлан итгэмжлэгдсэн</a:t>
          </a:r>
          <a:endParaRPr lang="en-US" sz="1600" dirty="0">
            <a:latin typeface="Arial" pitchFamily="34" charset="0"/>
            <a:cs typeface="Arial" pitchFamily="34" charset="0"/>
          </a:endParaRPr>
        </a:p>
      </dgm:t>
    </dgm:pt>
    <dgm:pt modelId="{7001594A-F018-430B-BDF3-D4C9B53207D8}" type="parTrans" cxnId="{0A777ECD-DCC3-4975-98C0-A5A708F36D40}">
      <dgm:prSet/>
      <dgm:spPr/>
      <dgm:t>
        <a:bodyPr/>
        <a:lstStyle/>
        <a:p>
          <a:endParaRPr lang="en-US"/>
        </a:p>
      </dgm:t>
    </dgm:pt>
    <dgm:pt modelId="{945C3232-7317-4301-A410-7FDFD94140D5}" type="sibTrans" cxnId="{0A777ECD-DCC3-4975-98C0-A5A708F36D40}">
      <dgm:prSet/>
      <dgm:spPr/>
      <dgm:t>
        <a:bodyPr/>
        <a:lstStyle/>
        <a:p>
          <a:endParaRPr lang="en-US"/>
        </a:p>
      </dgm:t>
    </dgm:pt>
    <dgm:pt modelId="{064D302B-E077-4234-B64B-32173E910A6D}">
      <dgm:prSet phldrT="[Text]" custT="1"/>
      <dgm:spPr/>
      <dgm:t>
        <a:bodyPr/>
        <a:lstStyle/>
        <a:p>
          <a:r>
            <a:rPr lang="mn-MN" sz="1600" dirty="0" smtClean="0">
              <a:latin typeface="Arial" pitchFamily="34" charset="0"/>
              <a:cs typeface="Arial" pitchFamily="34" charset="0"/>
            </a:rPr>
            <a:t>Сонгон шалгаруулалтад тэнцсэн</a:t>
          </a:r>
          <a:endParaRPr lang="en-US" sz="1600" dirty="0">
            <a:latin typeface="Arial" pitchFamily="34" charset="0"/>
            <a:cs typeface="Arial" pitchFamily="34" charset="0"/>
          </a:endParaRPr>
        </a:p>
      </dgm:t>
    </dgm:pt>
    <dgm:pt modelId="{0CEB9517-1049-4FB9-BE0F-FF511809504C}" type="parTrans" cxnId="{A0FC9058-FED1-4754-BEA1-922DD18BA2A7}">
      <dgm:prSet/>
      <dgm:spPr/>
      <dgm:t>
        <a:bodyPr/>
        <a:lstStyle/>
        <a:p>
          <a:endParaRPr lang="en-US"/>
        </a:p>
      </dgm:t>
    </dgm:pt>
    <dgm:pt modelId="{AB1D0AEA-C8DE-4481-8B89-7173D5FE7F9D}" type="sibTrans" cxnId="{A0FC9058-FED1-4754-BEA1-922DD18BA2A7}">
      <dgm:prSet/>
      <dgm:spPr/>
      <dgm:t>
        <a:bodyPr/>
        <a:lstStyle/>
        <a:p>
          <a:endParaRPr lang="en-US"/>
        </a:p>
      </dgm:t>
    </dgm:pt>
    <dgm:pt modelId="{D24F44BD-92D7-4B4A-8EA1-A1736CE5806B}" type="pres">
      <dgm:prSet presAssocID="{7018F651-4D1F-4533-8829-19A939B879DE}" presName="Name0" presStyleCnt="0">
        <dgm:presLayoutVars>
          <dgm:dir/>
          <dgm:resizeHandles val="exact"/>
        </dgm:presLayoutVars>
      </dgm:prSet>
      <dgm:spPr/>
    </dgm:pt>
    <dgm:pt modelId="{E1B2FB87-8344-4CC0-B281-F678EB5A8AC7}" type="pres">
      <dgm:prSet presAssocID="{7018F651-4D1F-4533-8829-19A939B879DE}" presName="vNodes" presStyleCnt="0"/>
      <dgm:spPr/>
    </dgm:pt>
    <dgm:pt modelId="{3BF31198-AD51-4680-8555-A31179A75AC9}" type="pres">
      <dgm:prSet presAssocID="{9DE90E25-12CF-42DA-81F7-1E3A2B520AEC}" presName="node" presStyleLbl="node1" presStyleIdx="0" presStyleCnt="5" custScaleX="667071" custScaleY="210251">
        <dgm:presLayoutVars>
          <dgm:bulletEnabled val="1"/>
        </dgm:presLayoutVars>
      </dgm:prSet>
      <dgm:spPr/>
      <dgm:t>
        <a:bodyPr/>
        <a:lstStyle/>
        <a:p>
          <a:endParaRPr lang="en-US"/>
        </a:p>
      </dgm:t>
    </dgm:pt>
    <dgm:pt modelId="{A5ED8865-8205-4AAE-8BD0-A12E6CF3D9EB}" type="pres">
      <dgm:prSet presAssocID="{D708D15F-816D-466D-BBB6-E726312AA1D6}" presName="spacerT" presStyleCnt="0"/>
      <dgm:spPr/>
    </dgm:pt>
    <dgm:pt modelId="{C437D635-14B1-41BB-957B-2920A515F96C}" type="pres">
      <dgm:prSet presAssocID="{D708D15F-816D-466D-BBB6-E726312AA1D6}" presName="sibTrans" presStyleLbl="sibTrans2D1" presStyleIdx="0" presStyleCnt="4"/>
      <dgm:spPr/>
      <dgm:t>
        <a:bodyPr/>
        <a:lstStyle/>
        <a:p>
          <a:endParaRPr lang="en-US"/>
        </a:p>
      </dgm:t>
    </dgm:pt>
    <dgm:pt modelId="{B52C3F86-2C8B-4884-8CAF-A6DF266C9C7B}" type="pres">
      <dgm:prSet presAssocID="{D708D15F-816D-466D-BBB6-E726312AA1D6}" presName="spacerB" presStyleCnt="0"/>
      <dgm:spPr/>
    </dgm:pt>
    <dgm:pt modelId="{B1E9550A-788E-449A-878C-69DF86232366}" type="pres">
      <dgm:prSet presAssocID="{064D302B-E077-4234-B64B-32173E910A6D}" presName="node" presStyleLbl="node1" presStyleIdx="1" presStyleCnt="5" custScaleX="667071" custScaleY="210251">
        <dgm:presLayoutVars>
          <dgm:bulletEnabled val="1"/>
        </dgm:presLayoutVars>
      </dgm:prSet>
      <dgm:spPr/>
      <dgm:t>
        <a:bodyPr/>
        <a:lstStyle/>
        <a:p>
          <a:endParaRPr lang="en-US"/>
        </a:p>
      </dgm:t>
    </dgm:pt>
    <dgm:pt modelId="{26E9C422-415B-4C1C-B1ED-BBE81B5F3B17}" type="pres">
      <dgm:prSet presAssocID="{AB1D0AEA-C8DE-4481-8B89-7173D5FE7F9D}" presName="spacerT" presStyleCnt="0"/>
      <dgm:spPr/>
    </dgm:pt>
    <dgm:pt modelId="{9E620F62-40FF-4B93-A4D7-BC2BFF0D400D}" type="pres">
      <dgm:prSet presAssocID="{AB1D0AEA-C8DE-4481-8B89-7173D5FE7F9D}" presName="sibTrans" presStyleLbl="sibTrans2D1" presStyleIdx="1" presStyleCnt="4"/>
      <dgm:spPr/>
      <dgm:t>
        <a:bodyPr/>
        <a:lstStyle/>
        <a:p>
          <a:endParaRPr lang="en-US"/>
        </a:p>
      </dgm:t>
    </dgm:pt>
    <dgm:pt modelId="{AC754A61-5FF9-4635-9F21-A1F92CEF54CA}" type="pres">
      <dgm:prSet presAssocID="{AB1D0AEA-C8DE-4481-8B89-7173D5FE7F9D}" presName="spacerB" presStyleCnt="0"/>
      <dgm:spPr/>
    </dgm:pt>
    <dgm:pt modelId="{7963C607-E584-4D8B-91BC-225DDF4F046D}" type="pres">
      <dgm:prSet presAssocID="{384B758E-80BB-431D-9CD6-25413271FE58}" presName="node" presStyleLbl="node1" presStyleIdx="2" presStyleCnt="5" custScaleX="667071" custScaleY="210251">
        <dgm:presLayoutVars>
          <dgm:bulletEnabled val="1"/>
        </dgm:presLayoutVars>
      </dgm:prSet>
      <dgm:spPr/>
      <dgm:t>
        <a:bodyPr/>
        <a:lstStyle/>
        <a:p>
          <a:endParaRPr lang="en-US"/>
        </a:p>
      </dgm:t>
    </dgm:pt>
    <dgm:pt modelId="{8ABAA862-2E8B-4086-8DB2-28CEB9335F22}" type="pres">
      <dgm:prSet presAssocID="{945C3232-7317-4301-A410-7FDFD94140D5}" presName="spacerT" presStyleCnt="0"/>
      <dgm:spPr/>
    </dgm:pt>
    <dgm:pt modelId="{4CC00CE9-4AB0-492C-92A2-C528A182AE6B}" type="pres">
      <dgm:prSet presAssocID="{945C3232-7317-4301-A410-7FDFD94140D5}" presName="sibTrans" presStyleLbl="sibTrans2D1" presStyleIdx="2" presStyleCnt="4"/>
      <dgm:spPr/>
      <dgm:t>
        <a:bodyPr/>
        <a:lstStyle/>
        <a:p>
          <a:endParaRPr lang="en-US"/>
        </a:p>
      </dgm:t>
    </dgm:pt>
    <dgm:pt modelId="{7EF807FF-9789-4815-AD9D-167A6512CE66}" type="pres">
      <dgm:prSet presAssocID="{945C3232-7317-4301-A410-7FDFD94140D5}" presName="spacerB" presStyleCnt="0"/>
      <dgm:spPr/>
    </dgm:pt>
    <dgm:pt modelId="{FB65FAEB-9638-4FA7-8BF2-E57FE3EE10C9}" type="pres">
      <dgm:prSet presAssocID="{53D254A9-E37E-4248-A8DD-B1571FCB9B8C}" presName="node" presStyleLbl="node1" presStyleIdx="3" presStyleCnt="5" custScaleX="667071" custScaleY="210251">
        <dgm:presLayoutVars>
          <dgm:bulletEnabled val="1"/>
        </dgm:presLayoutVars>
      </dgm:prSet>
      <dgm:spPr/>
      <dgm:t>
        <a:bodyPr/>
        <a:lstStyle/>
        <a:p>
          <a:endParaRPr lang="en-US"/>
        </a:p>
      </dgm:t>
    </dgm:pt>
    <dgm:pt modelId="{E3A1CE04-124F-4A1F-AFA9-98AC5E48258C}" type="pres">
      <dgm:prSet presAssocID="{7018F651-4D1F-4533-8829-19A939B879DE}" presName="sibTransLast" presStyleLbl="sibTrans2D1" presStyleIdx="3" presStyleCnt="4"/>
      <dgm:spPr/>
      <dgm:t>
        <a:bodyPr/>
        <a:lstStyle/>
        <a:p>
          <a:endParaRPr lang="en-US"/>
        </a:p>
      </dgm:t>
    </dgm:pt>
    <dgm:pt modelId="{CB6FC5B9-A12B-4464-BA93-7172A91319C0}" type="pres">
      <dgm:prSet presAssocID="{7018F651-4D1F-4533-8829-19A939B879DE}" presName="connectorText" presStyleLbl="sibTrans2D1" presStyleIdx="3" presStyleCnt="4"/>
      <dgm:spPr/>
      <dgm:t>
        <a:bodyPr/>
        <a:lstStyle/>
        <a:p>
          <a:endParaRPr lang="en-US"/>
        </a:p>
      </dgm:t>
    </dgm:pt>
    <dgm:pt modelId="{671ADFB1-0ACE-436A-AB25-9EF72BC76EF1}" type="pres">
      <dgm:prSet presAssocID="{7018F651-4D1F-4533-8829-19A939B879DE}" presName="lastNode" presStyleLbl="node1" presStyleIdx="4" presStyleCnt="5" custScaleX="302898" custScaleY="162036" custLinFactX="27480" custLinFactNeighborX="100000" custLinFactNeighborY="1245">
        <dgm:presLayoutVars>
          <dgm:bulletEnabled val="1"/>
        </dgm:presLayoutVars>
      </dgm:prSet>
      <dgm:spPr/>
      <dgm:t>
        <a:bodyPr/>
        <a:lstStyle/>
        <a:p>
          <a:endParaRPr lang="en-US"/>
        </a:p>
      </dgm:t>
    </dgm:pt>
  </dgm:ptLst>
  <dgm:cxnLst>
    <dgm:cxn modelId="{B9853098-0413-48D8-A171-E301F893CAE7}" type="presOf" srcId="{945C3232-7317-4301-A410-7FDFD94140D5}" destId="{4CC00CE9-4AB0-492C-92A2-C528A182AE6B}" srcOrd="0" destOrd="0" presId="urn:microsoft.com/office/officeart/2005/8/layout/equation2"/>
    <dgm:cxn modelId="{F07D03C2-9643-4230-A071-ED2C9B633964}" type="presOf" srcId="{AB1D0AEA-C8DE-4481-8B89-7173D5FE7F9D}" destId="{9E620F62-40FF-4B93-A4D7-BC2BFF0D400D}" srcOrd="0" destOrd="0" presId="urn:microsoft.com/office/officeart/2005/8/layout/equation2"/>
    <dgm:cxn modelId="{51336094-CDD8-418E-9B39-A4471A335D88}" type="presOf" srcId="{C554F803-CA60-4305-BFD1-9102495C4B62}" destId="{E3A1CE04-124F-4A1F-AFA9-98AC5E48258C}" srcOrd="0" destOrd="0" presId="urn:microsoft.com/office/officeart/2005/8/layout/equation2"/>
    <dgm:cxn modelId="{3495E1DF-AC90-4302-ACF7-5A785A4B5E62}" type="presOf" srcId="{53D254A9-E37E-4248-A8DD-B1571FCB9B8C}" destId="{FB65FAEB-9638-4FA7-8BF2-E57FE3EE10C9}" srcOrd="0" destOrd="0" presId="urn:microsoft.com/office/officeart/2005/8/layout/equation2"/>
    <dgm:cxn modelId="{1AC316CB-2984-41BC-9972-560AA4514E23}" type="presOf" srcId="{9DE90E25-12CF-42DA-81F7-1E3A2B520AEC}" destId="{3BF31198-AD51-4680-8555-A31179A75AC9}" srcOrd="0" destOrd="0" presId="urn:microsoft.com/office/officeart/2005/8/layout/equation2"/>
    <dgm:cxn modelId="{9AAA53D7-781F-4457-82C2-3E4566E7A6AD}" type="presOf" srcId="{064D302B-E077-4234-B64B-32173E910A6D}" destId="{B1E9550A-788E-449A-878C-69DF86232366}" srcOrd="0" destOrd="0" presId="urn:microsoft.com/office/officeart/2005/8/layout/equation2"/>
    <dgm:cxn modelId="{A670C4E1-9A61-428A-87B0-5AE206ADCC45}" type="presOf" srcId="{D708D15F-816D-466D-BBB6-E726312AA1D6}" destId="{C437D635-14B1-41BB-957B-2920A515F96C}" srcOrd="0" destOrd="0" presId="urn:microsoft.com/office/officeart/2005/8/layout/equation2"/>
    <dgm:cxn modelId="{A0FC9058-FED1-4754-BEA1-922DD18BA2A7}" srcId="{7018F651-4D1F-4533-8829-19A939B879DE}" destId="{064D302B-E077-4234-B64B-32173E910A6D}" srcOrd="1" destOrd="0" parTransId="{0CEB9517-1049-4FB9-BE0F-FF511809504C}" sibTransId="{AB1D0AEA-C8DE-4481-8B89-7173D5FE7F9D}"/>
    <dgm:cxn modelId="{94B266E8-22B7-4975-9D7B-3B6E7E1009C8}" srcId="{7018F651-4D1F-4533-8829-19A939B879DE}" destId="{53D254A9-E37E-4248-A8DD-B1571FCB9B8C}" srcOrd="3" destOrd="0" parTransId="{10D856DA-10A1-4BE0-8CD4-F3601A0122E0}" sibTransId="{C554F803-CA60-4305-BFD1-9102495C4B62}"/>
    <dgm:cxn modelId="{717916C9-D1CB-496A-9A71-252E5B9C3E57}" type="presOf" srcId="{384B758E-80BB-431D-9CD6-25413271FE58}" destId="{7963C607-E584-4D8B-91BC-225DDF4F046D}" srcOrd="0" destOrd="0" presId="urn:microsoft.com/office/officeart/2005/8/layout/equation2"/>
    <dgm:cxn modelId="{90335C3D-2F63-4C85-AAE9-C1DAADE17A19}" srcId="{7018F651-4D1F-4533-8829-19A939B879DE}" destId="{C75E4C07-2FDA-42A1-A300-049532488596}" srcOrd="4" destOrd="0" parTransId="{9B5253A6-A3A0-4282-9E64-AD60D574245A}" sibTransId="{C6E137DE-2E67-4715-B8DC-966BAC730760}"/>
    <dgm:cxn modelId="{F8992A8B-BEAD-41B8-BE50-87D843552AF1}" type="presOf" srcId="{7018F651-4D1F-4533-8829-19A939B879DE}" destId="{D24F44BD-92D7-4B4A-8EA1-A1736CE5806B}" srcOrd="0" destOrd="0" presId="urn:microsoft.com/office/officeart/2005/8/layout/equation2"/>
    <dgm:cxn modelId="{8756696C-2249-422C-A52A-8BE43AC8B8FB}" type="presOf" srcId="{C554F803-CA60-4305-BFD1-9102495C4B62}" destId="{CB6FC5B9-A12B-4464-BA93-7172A91319C0}" srcOrd="1" destOrd="0" presId="urn:microsoft.com/office/officeart/2005/8/layout/equation2"/>
    <dgm:cxn modelId="{9F534CC2-238D-42EF-B602-777A944CECBD}" type="presOf" srcId="{C75E4C07-2FDA-42A1-A300-049532488596}" destId="{671ADFB1-0ACE-436A-AB25-9EF72BC76EF1}" srcOrd="0" destOrd="0" presId="urn:microsoft.com/office/officeart/2005/8/layout/equation2"/>
    <dgm:cxn modelId="{0A777ECD-DCC3-4975-98C0-A5A708F36D40}" srcId="{7018F651-4D1F-4533-8829-19A939B879DE}" destId="{384B758E-80BB-431D-9CD6-25413271FE58}" srcOrd="2" destOrd="0" parTransId="{7001594A-F018-430B-BDF3-D4C9B53207D8}" sibTransId="{945C3232-7317-4301-A410-7FDFD94140D5}"/>
    <dgm:cxn modelId="{FADCCAE4-C777-410B-BDB5-A4D3E110545F}" srcId="{7018F651-4D1F-4533-8829-19A939B879DE}" destId="{9DE90E25-12CF-42DA-81F7-1E3A2B520AEC}" srcOrd="0" destOrd="0" parTransId="{A69B09D7-CA0B-4081-8EBE-317945DA3622}" sibTransId="{D708D15F-816D-466D-BBB6-E726312AA1D6}"/>
    <dgm:cxn modelId="{06F7D039-1A40-4A6C-B4A8-C537FA3C04CE}" type="presParOf" srcId="{D24F44BD-92D7-4B4A-8EA1-A1736CE5806B}" destId="{E1B2FB87-8344-4CC0-B281-F678EB5A8AC7}" srcOrd="0" destOrd="0" presId="urn:microsoft.com/office/officeart/2005/8/layout/equation2"/>
    <dgm:cxn modelId="{8A6A4683-5AC5-4DF1-A46D-A0993B255BA7}" type="presParOf" srcId="{E1B2FB87-8344-4CC0-B281-F678EB5A8AC7}" destId="{3BF31198-AD51-4680-8555-A31179A75AC9}" srcOrd="0" destOrd="0" presId="urn:microsoft.com/office/officeart/2005/8/layout/equation2"/>
    <dgm:cxn modelId="{A8DEF687-047C-4E09-AFD6-DA928F6F3376}" type="presParOf" srcId="{E1B2FB87-8344-4CC0-B281-F678EB5A8AC7}" destId="{A5ED8865-8205-4AAE-8BD0-A12E6CF3D9EB}" srcOrd="1" destOrd="0" presId="urn:microsoft.com/office/officeart/2005/8/layout/equation2"/>
    <dgm:cxn modelId="{85353BE2-51DD-4581-AD36-4A03CC1B034E}" type="presParOf" srcId="{E1B2FB87-8344-4CC0-B281-F678EB5A8AC7}" destId="{C437D635-14B1-41BB-957B-2920A515F96C}" srcOrd="2" destOrd="0" presId="urn:microsoft.com/office/officeart/2005/8/layout/equation2"/>
    <dgm:cxn modelId="{E2091BBF-44D5-4E20-A5D0-DEF12A8AC8B1}" type="presParOf" srcId="{E1B2FB87-8344-4CC0-B281-F678EB5A8AC7}" destId="{B52C3F86-2C8B-4884-8CAF-A6DF266C9C7B}" srcOrd="3" destOrd="0" presId="urn:microsoft.com/office/officeart/2005/8/layout/equation2"/>
    <dgm:cxn modelId="{D9A1E565-A4A7-407C-A291-2E7DD55B648F}" type="presParOf" srcId="{E1B2FB87-8344-4CC0-B281-F678EB5A8AC7}" destId="{B1E9550A-788E-449A-878C-69DF86232366}" srcOrd="4" destOrd="0" presId="urn:microsoft.com/office/officeart/2005/8/layout/equation2"/>
    <dgm:cxn modelId="{E7BBD98F-B580-4FD0-B03B-B95203B2B9DE}" type="presParOf" srcId="{E1B2FB87-8344-4CC0-B281-F678EB5A8AC7}" destId="{26E9C422-415B-4C1C-B1ED-BBE81B5F3B17}" srcOrd="5" destOrd="0" presId="urn:microsoft.com/office/officeart/2005/8/layout/equation2"/>
    <dgm:cxn modelId="{0139A8A6-B82E-46B9-8F96-B26C2D2ADB6C}" type="presParOf" srcId="{E1B2FB87-8344-4CC0-B281-F678EB5A8AC7}" destId="{9E620F62-40FF-4B93-A4D7-BC2BFF0D400D}" srcOrd="6" destOrd="0" presId="urn:microsoft.com/office/officeart/2005/8/layout/equation2"/>
    <dgm:cxn modelId="{3B58A53D-95D7-403C-8506-223DCE83271B}" type="presParOf" srcId="{E1B2FB87-8344-4CC0-B281-F678EB5A8AC7}" destId="{AC754A61-5FF9-4635-9F21-A1F92CEF54CA}" srcOrd="7" destOrd="0" presId="urn:microsoft.com/office/officeart/2005/8/layout/equation2"/>
    <dgm:cxn modelId="{568BE5F8-483C-441C-902A-BC7BE1D0D348}" type="presParOf" srcId="{E1B2FB87-8344-4CC0-B281-F678EB5A8AC7}" destId="{7963C607-E584-4D8B-91BC-225DDF4F046D}" srcOrd="8" destOrd="0" presId="urn:microsoft.com/office/officeart/2005/8/layout/equation2"/>
    <dgm:cxn modelId="{8634BC9F-E478-47FE-847B-B2B2F3CE2DED}" type="presParOf" srcId="{E1B2FB87-8344-4CC0-B281-F678EB5A8AC7}" destId="{8ABAA862-2E8B-4086-8DB2-28CEB9335F22}" srcOrd="9" destOrd="0" presId="urn:microsoft.com/office/officeart/2005/8/layout/equation2"/>
    <dgm:cxn modelId="{7061EBBA-C769-4F30-974A-348D4AF87A02}" type="presParOf" srcId="{E1B2FB87-8344-4CC0-B281-F678EB5A8AC7}" destId="{4CC00CE9-4AB0-492C-92A2-C528A182AE6B}" srcOrd="10" destOrd="0" presId="urn:microsoft.com/office/officeart/2005/8/layout/equation2"/>
    <dgm:cxn modelId="{B7EB05D9-AFE1-466A-88D4-AA8B1E2E44F7}" type="presParOf" srcId="{E1B2FB87-8344-4CC0-B281-F678EB5A8AC7}" destId="{7EF807FF-9789-4815-AD9D-167A6512CE66}" srcOrd="11" destOrd="0" presId="urn:microsoft.com/office/officeart/2005/8/layout/equation2"/>
    <dgm:cxn modelId="{A01D86B6-A098-4EC9-9B77-93E163454F46}" type="presParOf" srcId="{E1B2FB87-8344-4CC0-B281-F678EB5A8AC7}" destId="{FB65FAEB-9638-4FA7-8BF2-E57FE3EE10C9}" srcOrd="12" destOrd="0" presId="urn:microsoft.com/office/officeart/2005/8/layout/equation2"/>
    <dgm:cxn modelId="{00946FC7-6074-42F3-BD18-CD83C0896949}" type="presParOf" srcId="{D24F44BD-92D7-4B4A-8EA1-A1736CE5806B}" destId="{E3A1CE04-124F-4A1F-AFA9-98AC5E48258C}" srcOrd="1" destOrd="0" presId="urn:microsoft.com/office/officeart/2005/8/layout/equation2"/>
    <dgm:cxn modelId="{4B1E113D-F0F0-4D00-AA33-D90A8F0B15B5}" type="presParOf" srcId="{E3A1CE04-124F-4A1F-AFA9-98AC5E48258C}" destId="{CB6FC5B9-A12B-4464-BA93-7172A91319C0}" srcOrd="0" destOrd="0" presId="urn:microsoft.com/office/officeart/2005/8/layout/equation2"/>
    <dgm:cxn modelId="{FA40A95C-25B9-4D6B-A860-5256996DA1AE}" type="presParOf" srcId="{D24F44BD-92D7-4B4A-8EA1-A1736CE5806B}" destId="{671ADFB1-0ACE-436A-AB25-9EF72BC76EF1}" srcOrd="2" destOrd="0" presId="urn:microsoft.com/office/officeart/2005/8/layout/equation2"/>
  </dgm:cxnLst>
  <dgm:bg/>
  <dgm:whole/>
</dgm:dataModel>
</file>

<file path=ppt/diagrams/data21.xml><?xml version="1.0" encoding="utf-8"?>
<dgm:dataModel xmlns:dgm="http://schemas.openxmlformats.org/drawingml/2006/diagram" xmlns:a="http://schemas.openxmlformats.org/drawingml/2006/main">
  <dgm:ptLst>
    <dgm:pt modelId="{D329FCE7-8C15-4CC4-8072-F83839D07F0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8B44A31-D43C-4F22-9B46-F0DA3A44AAAB}">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төсөв</a:t>
          </a:r>
          <a:endParaRPr lang="en-US" sz="1800" dirty="0">
            <a:solidFill>
              <a:srgbClr val="0000FF"/>
            </a:solidFill>
          </a:endParaRPr>
        </a:p>
      </dgm:t>
    </dgm:pt>
    <dgm:pt modelId="{6304C22F-34B9-4E23-92B1-C9DA9CB16641}" type="parTrans" cxnId="{93971ACF-F9CC-4FA2-AD55-FD2781D98747}">
      <dgm:prSet/>
      <dgm:spPr/>
      <dgm:t>
        <a:bodyPr/>
        <a:lstStyle/>
        <a:p>
          <a:endParaRPr lang="en-US"/>
        </a:p>
      </dgm:t>
    </dgm:pt>
    <dgm:pt modelId="{11819585-5606-40B2-9E7A-FA61449A7326}" type="sibTrans" cxnId="{93971ACF-F9CC-4FA2-AD55-FD2781D98747}">
      <dgm:prSet/>
      <dgm:spPr/>
      <dgm:t>
        <a:bodyPr/>
        <a:lstStyle/>
        <a:p>
          <a:endParaRPr lang="en-US"/>
        </a:p>
      </dgm:t>
    </dgm:pt>
    <dgm:pt modelId="{9A83D06E-5CAD-4F9B-B86C-D386A25F3326}">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нэр төрөл, </a:t>
          </a:r>
          <a:endParaRPr lang="en-US" sz="1800" dirty="0">
            <a:solidFill>
              <a:srgbClr val="0000FF"/>
            </a:solidFill>
            <a:latin typeface="Arial" pitchFamily="34" charset="0"/>
            <a:cs typeface="Arial" pitchFamily="34" charset="0"/>
          </a:endParaRPr>
        </a:p>
      </dgm:t>
    </dgm:pt>
    <dgm:pt modelId="{24EE1921-D1DA-415C-9673-A9A693E76F2E}" type="parTrans" cxnId="{C1DEDDCB-7A1C-47A9-AE55-ED89FD5D6D7A}">
      <dgm:prSet/>
      <dgm:spPr/>
      <dgm:t>
        <a:bodyPr/>
        <a:lstStyle/>
        <a:p>
          <a:endParaRPr lang="en-US"/>
        </a:p>
      </dgm:t>
    </dgm:pt>
    <dgm:pt modelId="{0FEA8486-C6B0-4A41-818A-B938547C6B5E}" type="sibTrans" cxnId="{C1DEDDCB-7A1C-47A9-AE55-ED89FD5D6D7A}">
      <dgm:prSet/>
      <dgm:spPr/>
      <dgm:t>
        <a:bodyPr/>
        <a:lstStyle/>
        <a:p>
          <a:endParaRPr lang="en-US"/>
        </a:p>
      </dgm:t>
    </dgm:pt>
    <dgm:pt modelId="{16C386AF-80B2-4BAB-87AD-FBD221B95FFF}">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тоо хэмжээ,</a:t>
          </a:r>
          <a:endParaRPr lang="en-US" sz="1800" dirty="0">
            <a:solidFill>
              <a:srgbClr val="0000FF"/>
            </a:solidFill>
            <a:latin typeface="Arial" pitchFamily="34" charset="0"/>
            <a:cs typeface="Arial" pitchFamily="34" charset="0"/>
          </a:endParaRPr>
        </a:p>
      </dgm:t>
    </dgm:pt>
    <dgm:pt modelId="{25E1B554-CA3A-46F0-BFB8-6488594F3A0F}" type="parTrans" cxnId="{AB3DC926-FDD3-4EF6-8005-02ACB226C799}">
      <dgm:prSet/>
      <dgm:spPr/>
      <dgm:t>
        <a:bodyPr/>
        <a:lstStyle/>
        <a:p>
          <a:endParaRPr lang="en-US"/>
        </a:p>
      </dgm:t>
    </dgm:pt>
    <dgm:pt modelId="{510FA8D1-543F-46D2-9DB6-38EF1396DA9A}" type="sibTrans" cxnId="{AB3DC926-FDD3-4EF6-8005-02ACB226C799}">
      <dgm:prSet/>
      <dgm:spPr/>
      <dgm:t>
        <a:bodyPr/>
        <a:lstStyle/>
        <a:p>
          <a:endParaRPr lang="en-US"/>
        </a:p>
      </dgm:t>
    </dgm:pt>
    <dgm:pt modelId="{45B4C418-43DF-4E2B-AE45-56183E334A4F}">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чанарын шалгуур үзүүлэлт,</a:t>
          </a:r>
          <a:endParaRPr lang="en-US" sz="1800" dirty="0">
            <a:solidFill>
              <a:srgbClr val="0000FF"/>
            </a:solidFill>
            <a:latin typeface="Arial" pitchFamily="34" charset="0"/>
            <a:cs typeface="Arial" pitchFamily="34" charset="0"/>
          </a:endParaRPr>
        </a:p>
      </dgm:t>
    </dgm:pt>
    <dgm:pt modelId="{2EA777DF-230C-4A0E-8F75-09B20F824C6A}" type="parTrans" cxnId="{74BC055C-93EF-48B6-9CFB-DA26CE4259E4}">
      <dgm:prSet/>
      <dgm:spPr/>
      <dgm:t>
        <a:bodyPr/>
        <a:lstStyle/>
        <a:p>
          <a:endParaRPr lang="en-US"/>
        </a:p>
      </dgm:t>
    </dgm:pt>
    <dgm:pt modelId="{4CA1534A-36E8-4FE8-9E55-85C34C32F3BB}" type="sibTrans" cxnId="{74BC055C-93EF-48B6-9CFB-DA26CE4259E4}">
      <dgm:prSet/>
      <dgm:spPr/>
      <dgm:t>
        <a:bodyPr/>
        <a:lstStyle/>
        <a:p>
          <a:endParaRPr lang="en-US"/>
        </a:p>
      </dgm:t>
    </dgm:pt>
    <dgm:pt modelId="{63B46303-474C-4272-93FB-3D6B52F93EF4}">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Төлбөрийн арга,</a:t>
          </a:r>
          <a:endParaRPr lang="en-US" sz="1800" dirty="0">
            <a:solidFill>
              <a:srgbClr val="0000FF"/>
            </a:solidFill>
            <a:latin typeface="Arial" pitchFamily="34" charset="0"/>
            <a:cs typeface="Arial" pitchFamily="34" charset="0"/>
          </a:endParaRPr>
        </a:p>
      </dgm:t>
    </dgm:pt>
    <dgm:pt modelId="{B2EF644E-D08F-460F-BF94-98C8BA02FF05}" type="parTrans" cxnId="{176BD54E-8256-463D-A3E8-1964B7EFA13C}">
      <dgm:prSet/>
      <dgm:spPr/>
      <dgm:t>
        <a:bodyPr/>
        <a:lstStyle/>
        <a:p>
          <a:endParaRPr lang="en-US"/>
        </a:p>
      </dgm:t>
    </dgm:pt>
    <dgm:pt modelId="{7CA0A8F4-DB5C-4E7C-83FF-E246FC14BE84}" type="sibTrans" cxnId="{176BD54E-8256-463D-A3E8-1964B7EFA13C}">
      <dgm:prSet/>
      <dgm:spPr/>
      <dgm:t>
        <a:bodyPr/>
        <a:lstStyle/>
        <a:p>
          <a:endParaRPr lang="en-US"/>
        </a:p>
      </dgm:t>
    </dgm:pt>
    <dgm:pt modelId="{CB317CFF-7F3D-4373-AE4C-B00802863C6B}">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Төлбөрийн хэмжээ</a:t>
          </a:r>
          <a:endParaRPr lang="en-US" sz="1800" dirty="0">
            <a:solidFill>
              <a:srgbClr val="0000FF"/>
            </a:solidFill>
            <a:latin typeface="Arial" pitchFamily="34" charset="0"/>
            <a:cs typeface="Arial" pitchFamily="34" charset="0"/>
          </a:endParaRPr>
        </a:p>
      </dgm:t>
    </dgm:pt>
    <dgm:pt modelId="{CCE1667B-BF41-4C46-976B-98FB18037AB4}" type="parTrans" cxnId="{FE21F416-ACAC-4AF1-8320-E04021823D2C}">
      <dgm:prSet/>
      <dgm:spPr/>
      <dgm:t>
        <a:bodyPr/>
        <a:lstStyle/>
        <a:p>
          <a:endParaRPr lang="en-US"/>
        </a:p>
      </dgm:t>
    </dgm:pt>
    <dgm:pt modelId="{FDC4F046-30A9-4C45-A7FB-E72EC37A6DBC}" type="sibTrans" cxnId="{FE21F416-ACAC-4AF1-8320-E04021823D2C}">
      <dgm:prSet/>
      <dgm:spPr/>
      <dgm:t>
        <a:bodyPr/>
        <a:lstStyle/>
        <a:p>
          <a:endParaRPr lang="en-US"/>
        </a:p>
      </dgm:t>
    </dgm:pt>
    <dgm:pt modelId="{2E431967-7E65-4501-861C-8D767F6C9F98}">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гэрээний хугацаа</a:t>
          </a:r>
          <a:endParaRPr lang="en-US" sz="1800" dirty="0">
            <a:solidFill>
              <a:srgbClr val="0000FF"/>
            </a:solidFill>
            <a:latin typeface="Arial" pitchFamily="34" charset="0"/>
            <a:cs typeface="Arial" pitchFamily="34" charset="0"/>
          </a:endParaRPr>
        </a:p>
      </dgm:t>
    </dgm:pt>
    <dgm:pt modelId="{209CA72B-FC0C-4BE1-9BFA-380E741F2592}" type="parTrans" cxnId="{44C5925D-2D3F-494D-9C56-56234B3BC2C2}">
      <dgm:prSet/>
      <dgm:spPr/>
      <dgm:t>
        <a:bodyPr/>
        <a:lstStyle/>
        <a:p>
          <a:endParaRPr lang="en-US"/>
        </a:p>
      </dgm:t>
    </dgm:pt>
    <dgm:pt modelId="{E4467D1A-1E63-4087-9778-93518941AEB6}" type="sibTrans" cxnId="{44C5925D-2D3F-494D-9C56-56234B3BC2C2}">
      <dgm:prSet/>
      <dgm:spPr/>
      <dgm:t>
        <a:bodyPr/>
        <a:lstStyle/>
        <a:p>
          <a:endParaRPr lang="en-US"/>
        </a:p>
      </dgm:t>
    </dgm:pt>
    <dgm:pt modelId="{81C9BA58-AD24-4B48-9813-F10A6654E651}">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талуудын хүлээх үүрэг, хариуцлага</a:t>
          </a:r>
          <a:endParaRPr lang="en-US" sz="1800" dirty="0">
            <a:solidFill>
              <a:srgbClr val="0000FF"/>
            </a:solidFill>
            <a:latin typeface="Arial" pitchFamily="34" charset="0"/>
            <a:cs typeface="Arial" pitchFamily="34" charset="0"/>
          </a:endParaRPr>
        </a:p>
      </dgm:t>
    </dgm:pt>
    <dgm:pt modelId="{2B4EDC63-7FEA-455B-8C1C-965F47131569}" type="parTrans" cxnId="{2102CEB6-DF79-444D-89FA-FE7B6A2226E2}">
      <dgm:prSet/>
      <dgm:spPr/>
      <dgm:t>
        <a:bodyPr/>
        <a:lstStyle/>
        <a:p>
          <a:endParaRPr lang="en-US"/>
        </a:p>
      </dgm:t>
    </dgm:pt>
    <dgm:pt modelId="{9197E577-9241-4318-B6C4-8A772239E107}" type="sibTrans" cxnId="{2102CEB6-DF79-444D-89FA-FE7B6A2226E2}">
      <dgm:prSet/>
      <dgm:spPr/>
      <dgm:t>
        <a:bodyPr/>
        <a:lstStyle/>
        <a:p>
          <a:endParaRPr lang="en-US"/>
        </a:p>
      </dgm:t>
    </dgm:pt>
    <dgm:pt modelId="{1B8EBCB4-41B7-4B70-86D8-A659C7B8CD92}">
      <dgm:prSet phldrT="[Text]" custT="1"/>
      <dgm:spPr>
        <a:solidFill>
          <a:schemeClr val="bg2">
            <a:lumMod val="75000"/>
          </a:schemeClr>
        </a:solidFill>
      </dgm:spPr>
      <dgm:t>
        <a:bodyPr/>
        <a:lstStyle/>
        <a:p>
          <a:r>
            <a:rPr lang="mn-MN" sz="1800" dirty="0" smtClean="0">
              <a:solidFill>
                <a:srgbClr val="0000FF"/>
              </a:solidFill>
              <a:latin typeface="Arial" pitchFamily="34" charset="0"/>
              <a:cs typeface="Arial" pitchFamily="34" charset="0"/>
            </a:rPr>
            <a:t> гэрээ цуцлах нөхцөл</a:t>
          </a:r>
          <a:endParaRPr lang="en-US" sz="1800" dirty="0">
            <a:solidFill>
              <a:srgbClr val="0000FF"/>
            </a:solidFill>
            <a:latin typeface="Arial" pitchFamily="34" charset="0"/>
            <a:cs typeface="Arial" pitchFamily="34" charset="0"/>
          </a:endParaRPr>
        </a:p>
      </dgm:t>
    </dgm:pt>
    <dgm:pt modelId="{81A2FCCA-4EE9-4985-84E0-718A9CBB9006}" type="parTrans" cxnId="{2F417A99-70C0-4FC7-8225-88EF13295159}">
      <dgm:prSet/>
      <dgm:spPr/>
      <dgm:t>
        <a:bodyPr/>
        <a:lstStyle/>
        <a:p>
          <a:endParaRPr lang="en-US"/>
        </a:p>
      </dgm:t>
    </dgm:pt>
    <dgm:pt modelId="{2AD1A1AC-E5A3-4699-8148-7EE75BB8247E}" type="sibTrans" cxnId="{2F417A99-70C0-4FC7-8225-88EF13295159}">
      <dgm:prSet/>
      <dgm:spPr/>
      <dgm:t>
        <a:bodyPr/>
        <a:lstStyle/>
        <a:p>
          <a:endParaRPr lang="en-US"/>
        </a:p>
      </dgm:t>
    </dgm:pt>
    <dgm:pt modelId="{FA6B5B39-AE38-45B2-8A2D-74BFB6027BCB}" type="pres">
      <dgm:prSet presAssocID="{D329FCE7-8C15-4CC4-8072-F83839D07F0C}" presName="linear" presStyleCnt="0">
        <dgm:presLayoutVars>
          <dgm:dir/>
          <dgm:animLvl val="lvl"/>
          <dgm:resizeHandles val="exact"/>
        </dgm:presLayoutVars>
      </dgm:prSet>
      <dgm:spPr/>
      <dgm:t>
        <a:bodyPr/>
        <a:lstStyle/>
        <a:p>
          <a:endParaRPr lang="en-US"/>
        </a:p>
      </dgm:t>
    </dgm:pt>
    <dgm:pt modelId="{027A27F2-03FF-431C-95EB-F27EC505856F}" type="pres">
      <dgm:prSet presAssocID="{18B44A31-D43C-4F22-9B46-F0DA3A44AAAB}" presName="parentLin" presStyleCnt="0"/>
      <dgm:spPr/>
    </dgm:pt>
    <dgm:pt modelId="{EDACD950-D80B-4438-A0EC-39F817196681}" type="pres">
      <dgm:prSet presAssocID="{18B44A31-D43C-4F22-9B46-F0DA3A44AAAB}" presName="parentLeftMargin" presStyleLbl="node1" presStyleIdx="0" presStyleCnt="9"/>
      <dgm:spPr/>
      <dgm:t>
        <a:bodyPr/>
        <a:lstStyle/>
        <a:p>
          <a:endParaRPr lang="en-US"/>
        </a:p>
      </dgm:t>
    </dgm:pt>
    <dgm:pt modelId="{6C95F305-75C7-4694-965F-4B70BA445EE1}" type="pres">
      <dgm:prSet presAssocID="{18B44A31-D43C-4F22-9B46-F0DA3A44AAAB}" presName="parentText" presStyleLbl="node1" presStyleIdx="0" presStyleCnt="9">
        <dgm:presLayoutVars>
          <dgm:chMax val="0"/>
          <dgm:bulletEnabled val="1"/>
        </dgm:presLayoutVars>
      </dgm:prSet>
      <dgm:spPr/>
      <dgm:t>
        <a:bodyPr/>
        <a:lstStyle/>
        <a:p>
          <a:endParaRPr lang="en-US"/>
        </a:p>
      </dgm:t>
    </dgm:pt>
    <dgm:pt modelId="{B5F48E86-9D44-4C7E-AFE2-307A2BB6525D}" type="pres">
      <dgm:prSet presAssocID="{18B44A31-D43C-4F22-9B46-F0DA3A44AAAB}" presName="negativeSpace" presStyleCnt="0"/>
      <dgm:spPr/>
    </dgm:pt>
    <dgm:pt modelId="{3A3E78B7-52D5-4B45-9E7F-E8DD74CA632C}" type="pres">
      <dgm:prSet presAssocID="{18B44A31-D43C-4F22-9B46-F0DA3A44AAAB}" presName="childText" presStyleLbl="conFgAcc1" presStyleIdx="0" presStyleCnt="9">
        <dgm:presLayoutVars>
          <dgm:bulletEnabled val="1"/>
        </dgm:presLayoutVars>
      </dgm:prSet>
      <dgm:spPr/>
    </dgm:pt>
    <dgm:pt modelId="{178B6C93-D77F-4214-B5A4-8B92A86110F1}" type="pres">
      <dgm:prSet presAssocID="{11819585-5606-40B2-9E7A-FA61449A7326}" presName="spaceBetweenRectangles" presStyleCnt="0"/>
      <dgm:spPr/>
    </dgm:pt>
    <dgm:pt modelId="{D7EBCC2C-66ED-4216-8DB1-709945CDA0B0}" type="pres">
      <dgm:prSet presAssocID="{9A83D06E-5CAD-4F9B-B86C-D386A25F3326}" presName="parentLin" presStyleCnt="0"/>
      <dgm:spPr/>
    </dgm:pt>
    <dgm:pt modelId="{5FA31833-1132-42D4-9FC0-6AE748CE2BAC}" type="pres">
      <dgm:prSet presAssocID="{9A83D06E-5CAD-4F9B-B86C-D386A25F3326}" presName="parentLeftMargin" presStyleLbl="node1" presStyleIdx="0" presStyleCnt="9"/>
      <dgm:spPr/>
      <dgm:t>
        <a:bodyPr/>
        <a:lstStyle/>
        <a:p>
          <a:endParaRPr lang="en-US"/>
        </a:p>
      </dgm:t>
    </dgm:pt>
    <dgm:pt modelId="{10BAD161-1D23-4646-AE8A-BA7B2F4A8B3D}" type="pres">
      <dgm:prSet presAssocID="{9A83D06E-5CAD-4F9B-B86C-D386A25F3326}" presName="parentText" presStyleLbl="node1" presStyleIdx="1" presStyleCnt="9">
        <dgm:presLayoutVars>
          <dgm:chMax val="0"/>
          <dgm:bulletEnabled val="1"/>
        </dgm:presLayoutVars>
      </dgm:prSet>
      <dgm:spPr/>
      <dgm:t>
        <a:bodyPr/>
        <a:lstStyle/>
        <a:p>
          <a:endParaRPr lang="en-US"/>
        </a:p>
      </dgm:t>
    </dgm:pt>
    <dgm:pt modelId="{1CF78907-DA39-45C0-AAD7-D318F8057A16}" type="pres">
      <dgm:prSet presAssocID="{9A83D06E-5CAD-4F9B-B86C-D386A25F3326}" presName="negativeSpace" presStyleCnt="0"/>
      <dgm:spPr/>
    </dgm:pt>
    <dgm:pt modelId="{BE12F40D-07E7-4A73-A289-9A1A8FCE0495}" type="pres">
      <dgm:prSet presAssocID="{9A83D06E-5CAD-4F9B-B86C-D386A25F3326}" presName="childText" presStyleLbl="conFgAcc1" presStyleIdx="1" presStyleCnt="9">
        <dgm:presLayoutVars>
          <dgm:bulletEnabled val="1"/>
        </dgm:presLayoutVars>
      </dgm:prSet>
      <dgm:spPr/>
    </dgm:pt>
    <dgm:pt modelId="{B590A9E9-4707-40BA-95DF-0F5235DB2334}" type="pres">
      <dgm:prSet presAssocID="{0FEA8486-C6B0-4A41-818A-B938547C6B5E}" presName="spaceBetweenRectangles" presStyleCnt="0"/>
      <dgm:spPr/>
    </dgm:pt>
    <dgm:pt modelId="{E93BCEDF-2A55-472E-8760-10FCA88EACDF}" type="pres">
      <dgm:prSet presAssocID="{16C386AF-80B2-4BAB-87AD-FBD221B95FFF}" presName="parentLin" presStyleCnt="0"/>
      <dgm:spPr/>
    </dgm:pt>
    <dgm:pt modelId="{4F2DE7CC-F9C3-47B9-9521-69A540BCF32E}" type="pres">
      <dgm:prSet presAssocID="{16C386AF-80B2-4BAB-87AD-FBD221B95FFF}" presName="parentLeftMargin" presStyleLbl="node1" presStyleIdx="1" presStyleCnt="9"/>
      <dgm:spPr/>
      <dgm:t>
        <a:bodyPr/>
        <a:lstStyle/>
        <a:p>
          <a:endParaRPr lang="en-US"/>
        </a:p>
      </dgm:t>
    </dgm:pt>
    <dgm:pt modelId="{D856E58D-4425-4CA7-AA5A-CE3C1E1F35DF}" type="pres">
      <dgm:prSet presAssocID="{16C386AF-80B2-4BAB-87AD-FBD221B95FFF}" presName="parentText" presStyleLbl="node1" presStyleIdx="2" presStyleCnt="9">
        <dgm:presLayoutVars>
          <dgm:chMax val="0"/>
          <dgm:bulletEnabled val="1"/>
        </dgm:presLayoutVars>
      </dgm:prSet>
      <dgm:spPr/>
      <dgm:t>
        <a:bodyPr/>
        <a:lstStyle/>
        <a:p>
          <a:endParaRPr lang="en-US"/>
        </a:p>
      </dgm:t>
    </dgm:pt>
    <dgm:pt modelId="{3718CD4D-42E3-4080-B714-664A8C560FB4}" type="pres">
      <dgm:prSet presAssocID="{16C386AF-80B2-4BAB-87AD-FBD221B95FFF}" presName="negativeSpace" presStyleCnt="0"/>
      <dgm:spPr/>
    </dgm:pt>
    <dgm:pt modelId="{05F3F28D-86E7-4E3B-9573-960BA263A259}" type="pres">
      <dgm:prSet presAssocID="{16C386AF-80B2-4BAB-87AD-FBD221B95FFF}" presName="childText" presStyleLbl="conFgAcc1" presStyleIdx="2" presStyleCnt="9">
        <dgm:presLayoutVars>
          <dgm:bulletEnabled val="1"/>
        </dgm:presLayoutVars>
      </dgm:prSet>
      <dgm:spPr/>
    </dgm:pt>
    <dgm:pt modelId="{1FDC1F17-1AF3-49A5-B70D-6AC3FEA0FB85}" type="pres">
      <dgm:prSet presAssocID="{510FA8D1-543F-46D2-9DB6-38EF1396DA9A}" presName="spaceBetweenRectangles" presStyleCnt="0"/>
      <dgm:spPr/>
    </dgm:pt>
    <dgm:pt modelId="{2EE42F10-2D73-4AC5-9649-F2F4BF89829D}" type="pres">
      <dgm:prSet presAssocID="{45B4C418-43DF-4E2B-AE45-56183E334A4F}" presName="parentLin" presStyleCnt="0"/>
      <dgm:spPr/>
    </dgm:pt>
    <dgm:pt modelId="{704B178F-713F-432A-B4F8-5EC94D690C40}" type="pres">
      <dgm:prSet presAssocID="{45B4C418-43DF-4E2B-AE45-56183E334A4F}" presName="parentLeftMargin" presStyleLbl="node1" presStyleIdx="2" presStyleCnt="9"/>
      <dgm:spPr/>
      <dgm:t>
        <a:bodyPr/>
        <a:lstStyle/>
        <a:p>
          <a:endParaRPr lang="en-US"/>
        </a:p>
      </dgm:t>
    </dgm:pt>
    <dgm:pt modelId="{ABF0CCCB-7365-4DAD-A970-7F4D090F285C}" type="pres">
      <dgm:prSet presAssocID="{45B4C418-43DF-4E2B-AE45-56183E334A4F}" presName="parentText" presStyleLbl="node1" presStyleIdx="3" presStyleCnt="9">
        <dgm:presLayoutVars>
          <dgm:chMax val="0"/>
          <dgm:bulletEnabled val="1"/>
        </dgm:presLayoutVars>
      </dgm:prSet>
      <dgm:spPr/>
      <dgm:t>
        <a:bodyPr/>
        <a:lstStyle/>
        <a:p>
          <a:endParaRPr lang="en-US"/>
        </a:p>
      </dgm:t>
    </dgm:pt>
    <dgm:pt modelId="{9356651B-6F5C-49AE-BE52-0E99F43774DB}" type="pres">
      <dgm:prSet presAssocID="{45B4C418-43DF-4E2B-AE45-56183E334A4F}" presName="negativeSpace" presStyleCnt="0"/>
      <dgm:spPr/>
    </dgm:pt>
    <dgm:pt modelId="{F1E30AFC-2137-4096-B0D3-2EA65631CEB2}" type="pres">
      <dgm:prSet presAssocID="{45B4C418-43DF-4E2B-AE45-56183E334A4F}" presName="childText" presStyleLbl="conFgAcc1" presStyleIdx="3" presStyleCnt="9">
        <dgm:presLayoutVars>
          <dgm:bulletEnabled val="1"/>
        </dgm:presLayoutVars>
      </dgm:prSet>
      <dgm:spPr/>
    </dgm:pt>
    <dgm:pt modelId="{63DE7485-65C7-453F-BC77-EC033F98DA15}" type="pres">
      <dgm:prSet presAssocID="{4CA1534A-36E8-4FE8-9E55-85C34C32F3BB}" presName="spaceBetweenRectangles" presStyleCnt="0"/>
      <dgm:spPr/>
    </dgm:pt>
    <dgm:pt modelId="{835888F0-03B9-473D-8DE4-F59C7CE88158}" type="pres">
      <dgm:prSet presAssocID="{63B46303-474C-4272-93FB-3D6B52F93EF4}" presName="parentLin" presStyleCnt="0"/>
      <dgm:spPr/>
    </dgm:pt>
    <dgm:pt modelId="{EDFDA014-D778-4FB5-9251-587C350ED99D}" type="pres">
      <dgm:prSet presAssocID="{63B46303-474C-4272-93FB-3D6B52F93EF4}" presName="parentLeftMargin" presStyleLbl="node1" presStyleIdx="3" presStyleCnt="9"/>
      <dgm:spPr/>
      <dgm:t>
        <a:bodyPr/>
        <a:lstStyle/>
        <a:p>
          <a:endParaRPr lang="en-US"/>
        </a:p>
      </dgm:t>
    </dgm:pt>
    <dgm:pt modelId="{2897E42F-2CDB-4320-9000-00F2C8E0DEE4}" type="pres">
      <dgm:prSet presAssocID="{63B46303-474C-4272-93FB-3D6B52F93EF4}" presName="parentText" presStyleLbl="node1" presStyleIdx="4" presStyleCnt="9">
        <dgm:presLayoutVars>
          <dgm:chMax val="0"/>
          <dgm:bulletEnabled val="1"/>
        </dgm:presLayoutVars>
      </dgm:prSet>
      <dgm:spPr/>
      <dgm:t>
        <a:bodyPr/>
        <a:lstStyle/>
        <a:p>
          <a:endParaRPr lang="en-US"/>
        </a:p>
      </dgm:t>
    </dgm:pt>
    <dgm:pt modelId="{3D767A4B-6A64-4504-A196-73E38E6AA74B}" type="pres">
      <dgm:prSet presAssocID="{63B46303-474C-4272-93FB-3D6B52F93EF4}" presName="negativeSpace" presStyleCnt="0"/>
      <dgm:spPr/>
    </dgm:pt>
    <dgm:pt modelId="{BBB77012-9DC7-4869-A9E4-4240FBDE568C}" type="pres">
      <dgm:prSet presAssocID="{63B46303-474C-4272-93FB-3D6B52F93EF4}" presName="childText" presStyleLbl="conFgAcc1" presStyleIdx="4" presStyleCnt="9">
        <dgm:presLayoutVars>
          <dgm:bulletEnabled val="1"/>
        </dgm:presLayoutVars>
      </dgm:prSet>
      <dgm:spPr/>
    </dgm:pt>
    <dgm:pt modelId="{E1377767-1591-4EA6-9DC4-FB0545C0359A}" type="pres">
      <dgm:prSet presAssocID="{7CA0A8F4-DB5C-4E7C-83FF-E246FC14BE84}" presName="spaceBetweenRectangles" presStyleCnt="0"/>
      <dgm:spPr/>
    </dgm:pt>
    <dgm:pt modelId="{7E74B5A3-A122-43FF-9176-0D41C3EA5DFB}" type="pres">
      <dgm:prSet presAssocID="{CB317CFF-7F3D-4373-AE4C-B00802863C6B}" presName="parentLin" presStyleCnt="0"/>
      <dgm:spPr/>
    </dgm:pt>
    <dgm:pt modelId="{C27A1301-5CC8-4E44-A483-E626EF654034}" type="pres">
      <dgm:prSet presAssocID="{CB317CFF-7F3D-4373-AE4C-B00802863C6B}" presName="parentLeftMargin" presStyleLbl="node1" presStyleIdx="4" presStyleCnt="9"/>
      <dgm:spPr/>
      <dgm:t>
        <a:bodyPr/>
        <a:lstStyle/>
        <a:p>
          <a:endParaRPr lang="en-US"/>
        </a:p>
      </dgm:t>
    </dgm:pt>
    <dgm:pt modelId="{5D4EF5FF-7AFB-4E8E-96B6-B4041C63C47B}" type="pres">
      <dgm:prSet presAssocID="{CB317CFF-7F3D-4373-AE4C-B00802863C6B}" presName="parentText" presStyleLbl="node1" presStyleIdx="5" presStyleCnt="9">
        <dgm:presLayoutVars>
          <dgm:chMax val="0"/>
          <dgm:bulletEnabled val="1"/>
        </dgm:presLayoutVars>
      </dgm:prSet>
      <dgm:spPr/>
      <dgm:t>
        <a:bodyPr/>
        <a:lstStyle/>
        <a:p>
          <a:endParaRPr lang="en-US"/>
        </a:p>
      </dgm:t>
    </dgm:pt>
    <dgm:pt modelId="{A1DE9EA4-C225-4CB2-B2A9-90B4AD148FC7}" type="pres">
      <dgm:prSet presAssocID="{CB317CFF-7F3D-4373-AE4C-B00802863C6B}" presName="negativeSpace" presStyleCnt="0"/>
      <dgm:spPr/>
    </dgm:pt>
    <dgm:pt modelId="{B726B5C8-EDE3-4817-B7A6-3AB711662DC4}" type="pres">
      <dgm:prSet presAssocID="{CB317CFF-7F3D-4373-AE4C-B00802863C6B}" presName="childText" presStyleLbl="conFgAcc1" presStyleIdx="5" presStyleCnt="9">
        <dgm:presLayoutVars>
          <dgm:bulletEnabled val="1"/>
        </dgm:presLayoutVars>
      </dgm:prSet>
      <dgm:spPr/>
    </dgm:pt>
    <dgm:pt modelId="{FC8C9494-42C6-46C3-8895-E99188560FD0}" type="pres">
      <dgm:prSet presAssocID="{FDC4F046-30A9-4C45-A7FB-E72EC37A6DBC}" presName="spaceBetweenRectangles" presStyleCnt="0"/>
      <dgm:spPr/>
    </dgm:pt>
    <dgm:pt modelId="{98361525-7EFA-43D3-BC33-8B9101DE2650}" type="pres">
      <dgm:prSet presAssocID="{2E431967-7E65-4501-861C-8D767F6C9F98}" presName="parentLin" presStyleCnt="0"/>
      <dgm:spPr/>
    </dgm:pt>
    <dgm:pt modelId="{78180FA0-6B19-489D-9EB6-7C6C53550E04}" type="pres">
      <dgm:prSet presAssocID="{2E431967-7E65-4501-861C-8D767F6C9F98}" presName="parentLeftMargin" presStyleLbl="node1" presStyleIdx="5" presStyleCnt="9"/>
      <dgm:spPr/>
      <dgm:t>
        <a:bodyPr/>
        <a:lstStyle/>
        <a:p>
          <a:endParaRPr lang="en-US"/>
        </a:p>
      </dgm:t>
    </dgm:pt>
    <dgm:pt modelId="{5556230F-B289-4620-BA8F-F051DDD0AFA5}" type="pres">
      <dgm:prSet presAssocID="{2E431967-7E65-4501-861C-8D767F6C9F98}" presName="parentText" presStyleLbl="node1" presStyleIdx="6" presStyleCnt="9">
        <dgm:presLayoutVars>
          <dgm:chMax val="0"/>
          <dgm:bulletEnabled val="1"/>
        </dgm:presLayoutVars>
      </dgm:prSet>
      <dgm:spPr/>
      <dgm:t>
        <a:bodyPr/>
        <a:lstStyle/>
        <a:p>
          <a:endParaRPr lang="en-US"/>
        </a:p>
      </dgm:t>
    </dgm:pt>
    <dgm:pt modelId="{D6B9FED4-BBF2-4F22-8A6D-29E8F219DCF8}" type="pres">
      <dgm:prSet presAssocID="{2E431967-7E65-4501-861C-8D767F6C9F98}" presName="negativeSpace" presStyleCnt="0"/>
      <dgm:spPr/>
    </dgm:pt>
    <dgm:pt modelId="{02A416A6-88F0-4DA6-AE52-333E993F9C55}" type="pres">
      <dgm:prSet presAssocID="{2E431967-7E65-4501-861C-8D767F6C9F98}" presName="childText" presStyleLbl="conFgAcc1" presStyleIdx="6" presStyleCnt="9">
        <dgm:presLayoutVars>
          <dgm:bulletEnabled val="1"/>
        </dgm:presLayoutVars>
      </dgm:prSet>
      <dgm:spPr/>
    </dgm:pt>
    <dgm:pt modelId="{CC15FFD1-2287-43F6-B95D-910E8050BCDF}" type="pres">
      <dgm:prSet presAssocID="{E4467D1A-1E63-4087-9778-93518941AEB6}" presName="spaceBetweenRectangles" presStyleCnt="0"/>
      <dgm:spPr/>
    </dgm:pt>
    <dgm:pt modelId="{3AB2AA0F-B99A-4368-A620-92C0D5A25D28}" type="pres">
      <dgm:prSet presAssocID="{81C9BA58-AD24-4B48-9813-F10A6654E651}" presName="parentLin" presStyleCnt="0"/>
      <dgm:spPr/>
    </dgm:pt>
    <dgm:pt modelId="{609D872F-2B4B-4506-9ADC-7A3E8F68AF26}" type="pres">
      <dgm:prSet presAssocID="{81C9BA58-AD24-4B48-9813-F10A6654E651}" presName="parentLeftMargin" presStyleLbl="node1" presStyleIdx="6" presStyleCnt="9"/>
      <dgm:spPr/>
      <dgm:t>
        <a:bodyPr/>
        <a:lstStyle/>
        <a:p>
          <a:endParaRPr lang="en-US"/>
        </a:p>
      </dgm:t>
    </dgm:pt>
    <dgm:pt modelId="{EF3D1C2B-DF08-4764-B879-A115D5214CFF}" type="pres">
      <dgm:prSet presAssocID="{81C9BA58-AD24-4B48-9813-F10A6654E651}" presName="parentText" presStyleLbl="node1" presStyleIdx="7" presStyleCnt="9">
        <dgm:presLayoutVars>
          <dgm:chMax val="0"/>
          <dgm:bulletEnabled val="1"/>
        </dgm:presLayoutVars>
      </dgm:prSet>
      <dgm:spPr/>
      <dgm:t>
        <a:bodyPr/>
        <a:lstStyle/>
        <a:p>
          <a:endParaRPr lang="en-US"/>
        </a:p>
      </dgm:t>
    </dgm:pt>
    <dgm:pt modelId="{060EF55A-25D4-4A25-AE40-7DE74A28B7A2}" type="pres">
      <dgm:prSet presAssocID="{81C9BA58-AD24-4B48-9813-F10A6654E651}" presName="negativeSpace" presStyleCnt="0"/>
      <dgm:spPr/>
    </dgm:pt>
    <dgm:pt modelId="{9314652D-DFFC-4221-AC1E-37071C7E8510}" type="pres">
      <dgm:prSet presAssocID="{81C9BA58-AD24-4B48-9813-F10A6654E651}" presName="childText" presStyleLbl="conFgAcc1" presStyleIdx="7" presStyleCnt="9">
        <dgm:presLayoutVars>
          <dgm:bulletEnabled val="1"/>
        </dgm:presLayoutVars>
      </dgm:prSet>
      <dgm:spPr/>
    </dgm:pt>
    <dgm:pt modelId="{3B17A436-0B64-4A3A-8B45-5ED6916B4C71}" type="pres">
      <dgm:prSet presAssocID="{9197E577-9241-4318-B6C4-8A772239E107}" presName="spaceBetweenRectangles" presStyleCnt="0"/>
      <dgm:spPr/>
    </dgm:pt>
    <dgm:pt modelId="{6759CC32-BADB-4A06-A876-92F9930316E6}" type="pres">
      <dgm:prSet presAssocID="{1B8EBCB4-41B7-4B70-86D8-A659C7B8CD92}" presName="parentLin" presStyleCnt="0"/>
      <dgm:spPr/>
    </dgm:pt>
    <dgm:pt modelId="{8142FC93-F95D-4A31-8485-0BE625CBBDFD}" type="pres">
      <dgm:prSet presAssocID="{1B8EBCB4-41B7-4B70-86D8-A659C7B8CD92}" presName="parentLeftMargin" presStyleLbl="node1" presStyleIdx="7" presStyleCnt="9"/>
      <dgm:spPr/>
      <dgm:t>
        <a:bodyPr/>
        <a:lstStyle/>
        <a:p>
          <a:endParaRPr lang="en-US"/>
        </a:p>
      </dgm:t>
    </dgm:pt>
    <dgm:pt modelId="{93192D75-4A71-424D-A6DF-4BAC51271A9D}" type="pres">
      <dgm:prSet presAssocID="{1B8EBCB4-41B7-4B70-86D8-A659C7B8CD92}" presName="parentText" presStyleLbl="node1" presStyleIdx="8" presStyleCnt="9">
        <dgm:presLayoutVars>
          <dgm:chMax val="0"/>
          <dgm:bulletEnabled val="1"/>
        </dgm:presLayoutVars>
      </dgm:prSet>
      <dgm:spPr/>
      <dgm:t>
        <a:bodyPr/>
        <a:lstStyle/>
        <a:p>
          <a:endParaRPr lang="en-US"/>
        </a:p>
      </dgm:t>
    </dgm:pt>
    <dgm:pt modelId="{F41B7D5C-14A9-4639-855B-15D36F882330}" type="pres">
      <dgm:prSet presAssocID="{1B8EBCB4-41B7-4B70-86D8-A659C7B8CD92}" presName="negativeSpace" presStyleCnt="0"/>
      <dgm:spPr/>
    </dgm:pt>
    <dgm:pt modelId="{5C61B989-1B86-43B1-999B-9DE23B83C17D}" type="pres">
      <dgm:prSet presAssocID="{1B8EBCB4-41B7-4B70-86D8-A659C7B8CD92}" presName="childText" presStyleLbl="conFgAcc1" presStyleIdx="8" presStyleCnt="9">
        <dgm:presLayoutVars>
          <dgm:bulletEnabled val="1"/>
        </dgm:presLayoutVars>
      </dgm:prSet>
      <dgm:spPr/>
    </dgm:pt>
  </dgm:ptLst>
  <dgm:cxnLst>
    <dgm:cxn modelId="{61F20913-01E3-4C0E-B608-332038E41AFB}" type="presOf" srcId="{2E431967-7E65-4501-861C-8D767F6C9F98}" destId="{5556230F-B289-4620-BA8F-F051DDD0AFA5}" srcOrd="1" destOrd="0" presId="urn:microsoft.com/office/officeart/2005/8/layout/list1"/>
    <dgm:cxn modelId="{176BD54E-8256-463D-A3E8-1964B7EFA13C}" srcId="{D329FCE7-8C15-4CC4-8072-F83839D07F0C}" destId="{63B46303-474C-4272-93FB-3D6B52F93EF4}" srcOrd="4" destOrd="0" parTransId="{B2EF644E-D08F-460F-BF94-98C8BA02FF05}" sibTransId="{7CA0A8F4-DB5C-4E7C-83FF-E246FC14BE84}"/>
    <dgm:cxn modelId="{2102CEB6-DF79-444D-89FA-FE7B6A2226E2}" srcId="{D329FCE7-8C15-4CC4-8072-F83839D07F0C}" destId="{81C9BA58-AD24-4B48-9813-F10A6654E651}" srcOrd="7" destOrd="0" parTransId="{2B4EDC63-7FEA-455B-8C1C-965F47131569}" sibTransId="{9197E577-9241-4318-B6C4-8A772239E107}"/>
    <dgm:cxn modelId="{EDEDA2FC-EB56-4CEE-B8B9-3827C087DA36}" type="presOf" srcId="{18B44A31-D43C-4F22-9B46-F0DA3A44AAAB}" destId="{6C95F305-75C7-4694-965F-4B70BA445EE1}" srcOrd="1" destOrd="0" presId="urn:microsoft.com/office/officeart/2005/8/layout/list1"/>
    <dgm:cxn modelId="{313F4747-B8D0-4688-84ED-A80E901957E8}" type="presOf" srcId="{45B4C418-43DF-4E2B-AE45-56183E334A4F}" destId="{ABF0CCCB-7365-4DAD-A970-7F4D090F285C}" srcOrd="1" destOrd="0" presId="urn:microsoft.com/office/officeart/2005/8/layout/list1"/>
    <dgm:cxn modelId="{5775CB5A-21D9-4E3B-8529-A4DAF8C48075}" type="presOf" srcId="{18B44A31-D43C-4F22-9B46-F0DA3A44AAAB}" destId="{EDACD950-D80B-4438-A0EC-39F817196681}" srcOrd="0" destOrd="0" presId="urn:microsoft.com/office/officeart/2005/8/layout/list1"/>
    <dgm:cxn modelId="{3E8E1AF0-7C48-4D5E-BD5F-611D7B43A1DD}" type="presOf" srcId="{45B4C418-43DF-4E2B-AE45-56183E334A4F}" destId="{704B178F-713F-432A-B4F8-5EC94D690C40}" srcOrd="0" destOrd="0" presId="urn:microsoft.com/office/officeart/2005/8/layout/list1"/>
    <dgm:cxn modelId="{3288A8B0-ADE3-490D-BA4F-C6D91412A8CF}" type="presOf" srcId="{63B46303-474C-4272-93FB-3D6B52F93EF4}" destId="{2897E42F-2CDB-4320-9000-00F2C8E0DEE4}" srcOrd="1" destOrd="0" presId="urn:microsoft.com/office/officeart/2005/8/layout/list1"/>
    <dgm:cxn modelId="{1EF4E088-3B73-45DC-86F0-E8C261B0F890}" type="presOf" srcId="{9A83D06E-5CAD-4F9B-B86C-D386A25F3326}" destId="{10BAD161-1D23-4646-AE8A-BA7B2F4A8B3D}" srcOrd="1" destOrd="0" presId="urn:microsoft.com/office/officeart/2005/8/layout/list1"/>
    <dgm:cxn modelId="{AB3DC926-FDD3-4EF6-8005-02ACB226C799}" srcId="{D329FCE7-8C15-4CC4-8072-F83839D07F0C}" destId="{16C386AF-80B2-4BAB-87AD-FBD221B95FFF}" srcOrd="2" destOrd="0" parTransId="{25E1B554-CA3A-46F0-BFB8-6488594F3A0F}" sibTransId="{510FA8D1-543F-46D2-9DB6-38EF1396DA9A}"/>
    <dgm:cxn modelId="{7F3E7A0F-47EF-45EF-BBDA-3119985DB500}" type="presOf" srcId="{16C386AF-80B2-4BAB-87AD-FBD221B95FFF}" destId="{4F2DE7CC-F9C3-47B9-9521-69A540BCF32E}" srcOrd="0" destOrd="0" presId="urn:microsoft.com/office/officeart/2005/8/layout/list1"/>
    <dgm:cxn modelId="{3DAD4B81-E4C4-424C-92A8-BD24538D7681}" type="presOf" srcId="{63B46303-474C-4272-93FB-3D6B52F93EF4}" destId="{EDFDA014-D778-4FB5-9251-587C350ED99D}" srcOrd="0" destOrd="0" presId="urn:microsoft.com/office/officeart/2005/8/layout/list1"/>
    <dgm:cxn modelId="{44C5925D-2D3F-494D-9C56-56234B3BC2C2}" srcId="{D329FCE7-8C15-4CC4-8072-F83839D07F0C}" destId="{2E431967-7E65-4501-861C-8D767F6C9F98}" srcOrd="6" destOrd="0" parTransId="{209CA72B-FC0C-4BE1-9BFA-380E741F2592}" sibTransId="{E4467D1A-1E63-4087-9778-93518941AEB6}"/>
    <dgm:cxn modelId="{258AB4FC-F7E8-4CB1-8350-35EA96B5DCC9}" type="presOf" srcId="{2E431967-7E65-4501-861C-8D767F6C9F98}" destId="{78180FA0-6B19-489D-9EB6-7C6C53550E04}" srcOrd="0" destOrd="0" presId="urn:microsoft.com/office/officeart/2005/8/layout/list1"/>
    <dgm:cxn modelId="{DF9C2253-C77D-4A76-BB18-45F4C4626F0A}" type="presOf" srcId="{1B8EBCB4-41B7-4B70-86D8-A659C7B8CD92}" destId="{8142FC93-F95D-4A31-8485-0BE625CBBDFD}" srcOrd="0" destOrd="0" presId="urn:microsoft.com/office/officeart/2005/8/layout/list1"/>
    <dgm:cxn modelId="{4D12F81B-5065-4F50-AA40-09835C18D504}" type="presOf" srcId="{1B8EBCB4-41B7-4B70-86D8-A659C7B8CD92}" destId="{93192D75-4A71-424D-A6DF-4BAC51271A9D}" srcOrd="1" destOrd="0" presId="urn:microsoft.com/office/officeart/2005/8/layout/list1"/>
    <dgm:cxn modelId="{FF4D6DD8-D77B-46D1-A393-AC395FBCC38C}" type="presOf" srcId="{9A83D06E-5CAD-4F9B-B86C-D386A25F3326}" destId="{5FA31833-1132-42D4-9FC0-6AE748CE2BAC}" srcOrd="0" destOrd="0" presId="urn:microsoft.com/office/officeart/2005/8/layout/list1"/>
    <dgm:cxn modelId="{FE21F416-ACAC-4AF1-8320-E04021823D2C}" srcId="{D329FCE7-8C15-4CC4-8072-F83839D07F0C}" destId="{CB317CFF-7F3D-4373-AE4C-B00802863C6B}" srcOrd="5" destOrd="0" parTransId="{CCE1667B-BF41-4C46-976B-98FB18037AB4}" sibTransId="{FDC4F046-30A9-4C45-A7FB-E72EC37A6DBC}"/>
    <dgm:cxn modelId="{1C98195E-2615-4FDC-BD9D-5D5D20DA8C81}" type="presOf" srcId="{CB317CFF-7F3D-4373-AE4C-B00802863C6B}" destId="{5D4EF5FF-7AFB-4E8E-96B6-B4041C63C47B}" srcOrd="1" destOrd="0" presId="urn:microsoft.com/office/officeart/2005/8/layout/list1"/>
    <dgm:cxn modelId="{93971ACF-F9CC-4FA2-AD55-FD2781D98747}" srcId="{D329FCE7-8C15-4CC4-8072-F83839D07F0C}" destId="{18B44A31-D43C-4F22-9B46-F0DA3A44AAAB}" srcOrd="0" destOrd="0" parTransId="{6304C22F-34B9-4E23-92B1-C9DA9CB16641}" sibTransId="{11819585-5606-40B2-9E7A-FA61449A7326}"/>
    <dgm:cxn modelId="{0C06157B-6034-4902-83A2-4D03C2284015}" type="presOf" srcId="{D329FCE7-8C15-4CC4-8072-F83839D07F0C}" destId="{FA6B5B39-AE38-45B2-8A2D-74BFB6027BCB}" srcOrd="0" destOrd="0" presId="urn:microsoft.com/office/officeart/2005/8/layout/list1"/>
    <dgm:cxn modelId="{74BC055C-93EF-48B6-9CFB-DA26CE4259E4}" srcId="{D329FCE7-8C15-4CC4-8072-F83839D07F0C}" destId="{45B4C418-43DF-4E2B-AE45-56183E334A4F}" srcOrd="3" destOrd="0" parTransId="{2EA777DF-230C-4A0E-8F75-09B20F824C6A}" sibTransId="{4CA1534A-36E8-4FE8-9E55-85C34C32F3BB}"/>
    <dgm:cxn modelId="{162331A5-B4AB-4482-9DC1-777BFC40DAFF}" type="presOf" srcId="{81C9BA58-AD24-4B48-9813-F10A6654E651}" destId="{EF3D1C2B-DF08-4764-B879-A115D5214CFF}" srcOrd="1" destOrd="0" presId="urn:microsoft.com/office/officeart/2005/8/layout/list1"/>
    <dgm:cxn modelId="{792F5B39-073D-43EE-B98D-813B92E40D5F}" type="presOf" srcId="{CB317CFF-7F3D-4373-AE4C-B00802863C6B}" destId="{C27A1301-5CC8-4E44-A483-E626EF654034}" srcOrd="0" destOrd="0" presId="urn:microsoft.com/office/officeart/2005/8/layout/list1"/>
    <dgm:cxn modelId="{9E9DF12B-0F83-4F3D-90D0-4E79E1A9855A}" type="presOf" srcId="{16C386AF-80B2-4BAB-87AD-FBD221B95FFF}" destId="{D856E58D-4425-4CA7-AA5A-CE3C1E1F35DF}" srcOrd="1" destOrd="0" presId="urn:microsoft.com/office/officeart/2005/8/layout/list1"/>
    <dgm:cxn modelId="{7A48F1CD-F888-4AEE-8F31-43B0FB3F21AF}" type="presOf" srcId="{81C9BA58-AD24-4B48-9813-F10A6654E651}" destId="{609D872F-2B4B-4506-9ADC-7A3E8F68AF26}" srcOrd="0" destOrd="0" presId="urn:microsoft.com/office/officeart/2005/8/layout/list1"/>
    <dgm:cxn modelId="{2F417A99-70C0-4FC7-8225-88EF13295159}" srcId="{D329FCE7-8C15-4CC4-8072-F83839D07F0C}" destId="{1B8EBCB4-41B7-4B70-86D8-A659C7B8CD92}" srcOrd="8" destOrd="0" parTransId="{81A2FCCA-4EE9-4985-84E0-718A9CBB9006}" sibTransId="{2AD1A1AC-E5A3-4699-8148-7EE75BB8247E}"/>
    <dgm:cxn modelId="{C1DEDDCB-7A1C-47A9-AE55-ED89FD5D6D7A}" srcId="{D329FCE7-8C15-4CC4-8072-F83839D07F0C}" destId="{9A83D06E-5CAD-4F9B-B86C-D386A25F3326}" srcOrd="1" destOrd="0" parTransId="{24EE1921-D1DA-415C-9673-A9A693E76F2E}" sibTransId="{0FEA8486-C6B0-4A41-818A-B938547C6B5E}"/>
    <dgm:cxn modelId="{C8A28757-C043-4D2B-AE5E-A2B0BABD3032}" type="presParOf" srcId="{FA6B5B39-AE38-45B2-8A2D-74BFB6027BCB}" destId="{027A27F2-03FF-431C-95EB-F27EC505856F}" srcOrd="0" destOrd="0" presId="urn:microsoft.com/office/officeart/2005/8/layout/list1"/>
    <dgm:cxn modelId="{C3FA2B76-73D9-4163-B262-914221D18E9A}" type="presParOf" srcId="{027A27F2-03FF-431C-95EB-F27EC505856F}" destId="{EDACD950-D80B-4438-A0EC-39F817196681}" srcOrd="0" destOrd="0" presId="urn:microsoft.com/office/officeart/2005/8/layout/list1"/>
    <dgm:cxn modelId="{D40383C5-208B-4C07-AB57-D18ED57351B3}" type="presParOf" srcId="{027A27F2-03FF-431C-95EB-F27EC505856F}" destId="{6C95F305-75C7-4694-965F-4B70BA445EE1}" srcOrd="1" destOrd="0" presId="urn:microsoft.com/office/officeart/2005/8/layout/list1"/>
    <dgm:cxn modelId="{9C2522D7-39DC-48CE-9E59-900D48D477D5}" type="presParOf" srcId="{FA6B5B39-AE38-45B2-8A2D-74BFB6027BCB}" destId="{B5F48E86-9D44-4C7E-AFE2-307A2BB6525D}" srcOrd="1" destOrd="0" presId="urn:microsoft.com/office/officeart/2005/8/layout/list1"/>
    <dgm:cxn modelId="{5E01C9F0-6E35-4577-A5BA-E50F016DBC2B}" type="presParOf" srcId="{FA6B5B39-AE38-45B2-8A2D-74BFB6027BCB}" destId="{3A3E78B7-52D5-4B45-9E7F-E8DD74CA632C}" srcOrd="2" destOrd="0" presId="urn:microsoft.com/office/officeart/2005/8/layout/list1"/>
    <dgm:cxn modelId="{7D419645-4D8C-4D2F-9B61-CDDCCB564FBC}" type="presParOf" srcId="{FA6B5B39-AE38-45B2-8A2D-74BFB6027BCB}" destId="{178B6C93-D77F-4214-B5A4-8B92A86110F1}" srcOrd="3" destOrd="0" presId="urn:microsoft.com/office/officeart/2005/8/layout/list1"/>
    <dgm:cxn modelId="{05251D96-63EE-4BF6-9781-78D1577F11F2}" type="presParOf" srcId="{FA6B5B39-AE38-45B2-8A2D-74BFB6027BCB}" destId="{D7EBCC2C-66ED-4216-8DB1-709945CDA0B0}" srcOrd="4" destOrd="0" presId="urn:microsoft.com/office/officeart/2005/8/layout/list1"/>
    <dgm:cxn modelId="{D78DDDC1-001A-4076-9B18-B4F357851233}" type="presParOf" srcId="{D7EBCC2C-66ED-4216-8DB1-709945CDA0B0}" destId="{5FA31833-1132-42D4-9FC0-6AE748CE2BAC}" srcOrd="0" destOrd="0" presId="urn:microsoft.com/office/officeart/2005/8/layout/list1"/>
    <dgm:cxn modelId="{E2432706-15BA-4016-839F-0313E13BAD79}" type="presParOf" srcId="{D7EBCC2C-66ED-4216-8DB1-709945CDA0B0}" destId="{10BAD161-1D23-4646-AE8A-BA7B2F4A8B3D}" srcOrd="1" destOrd="0" presId="urn:microsoft.com/office/officeart/2005/8/layout/list1"/>
    <dgm:cxn modelId="{CD93CF4E-F5F7-4AB3-A1A6-AF01F0C4B1EE}" type="presParOf" srcId="{FA6B5B39-AE38-45B2-8A2D-74BFB6027BCB}" destId="{1CF78907-DA39-45C0-AAD7-D318F8057A16}" srcOrd="5" destOrd="0" presId="urn:microsoft.com/office/officeart/2005/8/layout/list1"/>
    <dgm:cxn modelId="{BB8641B7-3B44-4196-B412-8666EA2014D2}" type="presParOf" srcId="{FA6B5B39-AE38-45B2-8A2D-74BFB6027BCB}" destId="{BE12F40D-07E7-4A73-A289-9A1A8FCE0495}" srcOrd="6" destOrd="0" presId="urn:microsoft.com/office/officeart/2005/8/layout/list1"/>
    <dgm:cxn modelId="{4982DCA3-8B5A-49D5-93D4-C2E7AAA25CCB}" type="presParOf" srcId="{FA6B5B39-AE38-45B2-8A2D-74BFB6027BCB}" destId="{B590A9E9-4707-40BA-95DF-0F5235DB2334}" srcOrd="7" destOrd="0" presId="urn:microsoft.com/office/officeart/2005/8/layout/list1"/>
    <dgm:cxn modelId="{E9CAB4AF-9C1F-4FAA-AA47-348EFF5719E3}" type="presParOf" srcId="{FA6B5B39-AE38-45B2-8A2D-74BFB6027BCB}" destId="{E93BCEDF-2A55-472E-8760-10FCA88EACDF}" srcOrd="8" destOrd="0" presId="urn:microsoft.com/office/officeart/2005/8/layout/list1"/>
    <dgm:cxn modelId="{1F535C1C-2FB8-4D58-9ED6-08619BD0864C}" type="presParOf" srcId="{E93BCEDF-2A55-472E-8760-10FCA88EACDF}" destId="{4F2DE7CC-F9C3-47B9-9521-69A540BCF32E}" srcOrd="0" destOrd="0" presId="urn:microsoft.com/office/officeart/2005/8/layout/list1"/>
    <dgm:cxn modelId="{E2C39B16-7075-45D6-875F-A9B3055EB2ED}" type="presParOf" srcId="{E93BCEDF-2A55-472E-8760-10FCA88EACDF}" destId="{D856E58D-4425-4CA7-AA5A-CE3C1E1F35DF}" srcOrd="1" destOrd="0" presId="urn:microsoft.com/office/officeart/2005/8/layout/list1"/>
    <dgm:cxn modelId="{C7F7CE4E-5E65-4614-AFAD-1A691220AD31}" type="presParOf" srcId="{FA6B5B39-AE38-45B2-8A2D-74BFB6027BCB}" destId="{3718CD4D-42E3-4080-B714-664A8C560FB4}" srcOrd="9" destOrd="0" presId="urn:microsoft.com/office/officeart/2005/8/layout/list1"/>
    <dgm:cxn modelId="{00B85702-79E8-4538-BBEC-61DF8CBF91C2}" type="presParOf" srcId="{FA6B5B39-AE38-45B2-8A2D-74BFB6027BCB}" destId="{05F3F28D-86E7-4E3B-9573-960BA263A259}" srcOrd="10" destOrd="0" presId="urn:microsoft.com/office/officeart/2005/8/layout/list1"/>
    <dgm:cxn modelId="{3874FEFD-1532-4F69-BCF4-DFEC89D002D5}" type="presParOf" srcId="{FA6B5B39-AE38-45B2-8A2D-74BFB6027BCB}" destId="{1FDC1F17-1AF3-49A5-B70D-6AC3FEA0FB85}" srcOrd="11" destOrd="0" presId="urn:microsoft.com/office/officeart/2005/8/layout/list1"/>
    <dgm:cxn modelId="{AC67B8CF-80E8-471A-8072-8430ADD30A40}" type="presParOf" srcId="{FA6B5B39-AE38-45B2-8A2D-74BFB6027BCB}" destId="{2EE42F10-2D73-4AC5-9649-F2F4BF89829D}" srcOrd="12" destOrd="0" presId="urn:microsoft.com/office/officeart/2005/8/layout/list1"/>
    <dgm:cxn modelId="{954A6A21-86C6-45DD-8F15-1B703DFD42D8}" type="presParOf" srcId="{2EE42F10-2D73-4AC5-9649-F2F4BF89829D}" destId="{704B178F-713F-432A-B4F8-5EC94D690C40}" srcOrd="0" destOrd="0" presId="urn:microsoft.com/office/officeart/2005/8/layout/list1"/>
    <dgm:cxn modelId="{2751C36E-4ED0-4CA5-B8A7-BD9179F36AAC}" type="presParOf" srcId="{2EE42F10-2D73-4AC5-9649-F2F4BF89829D}" destId="{ABF0CCCB-7365-4DAD-A970-7F4D090F285C}" srcOrd="1" destOrd="0" presId="urn:microsoft.com/office/officeart/2005/8/layout/list1"/>
    <dgm:cxn modelId="{2191C163-9D86-4510-817A-4189EAD48859}" type="presParOf" srcId="{FA6B5B39-AE38-45B2-8A2D-74BFB6027BCB}" destId="{9356651B-6F5C-49AE-BE52-0E99F43774DB}" srcOrd="13" destOrd="0" presId="urn:microsoft.com/office/officeart/2005/8/layout/list1"/>
    <dgm:cxn modelId="{1A57E388-37EB-4DCF-A6A2-F707C9BAB770}" type="presParOf" srcId="{FA6B5B39-AE38-45B2-8A2D-74BFB6027BCB}" destId="{F1E30AFC-2137-4096-B0D3-2EA65631CEB2}" srcOrd="14" destOrd="0" presId="urn:microsoft.com/office/officeart/2005/8/layout/list1"/>
    <dgm:cxn modelId="{83EA1AF9-135F-4763-AAD5-23C43EF3EFA0}" type="presParOf" srcId="{FA6B5B39-AE38-45B2-8A2D-74BFB6027BCB}" destId="{63DE7485-65C7-453F-BC77-EC033F98DA15}" srcOrd="15" destOrd="0" presId="urn:microsoft.com/office/officeart/2005/8/layout/list1"/>
    <dgm:cxn modelId="{DFF1F5B7-AE8D-4E81-81F4-044E47650B6A}" type="presParOf" srcId="{FA6B5B39-AE38-45B2-8A2D-74BFB6027BCB}" destId="{835888F0-03B9-473D-8DE4-F59C7CE88158}" srcOrd="16" destOrd="0" presId="urn:microsoft.com/office/officeart/2005/8/layout/list1"/>
    <dgm:cxn modelId="{2E270ED7-03DB-4E15-A055-4D0A67EF937E}" type="presParOf" srcId="{835888F0-03B9-473D-8DE4-F59C7CE88158}" destId="{EDFDA014-D778-4FB5-9251-587C350ED99D}" srcOrd="0" destOrd="0" presId="urn:microsoft.com/office/officeart/2005/8/layout/list1"/>
    <dgm:cxn modelId="{00B977A5-D414-4CF2-BD47-1A1442E3603B}" type="presParOf" srcId="{835888F0-03B9-473D-8DE4-F59C7CE88158}" destId="{2897E42F-2CDB-4320-9000-00F2C8E0DEE4}" srcOrd="1" destOrd="0" presId="urn:microsoft.com/office/officeart/2005/8/layout/list1"/>
    <dgm:cxn modelId="{0B3E3FAA-8A32-40A4-ACC1-33E921973658}" type="presParOf" srcId="{FA6B5B39-AE38-45B2-8A2D-74BFB6027BCB}" destId="{3D767A4B-6A64-4504-A196-73E38E6AA74B}" srcOrd="17" destOrd="0" presId="urn:microsoft.com/office/officeart/2005/8/layout/list1"/>
    <dgm:cxn modelId="{343E5CF7-BDE1-448D-8FCA-2719963A8308}" type="presParOf" srcId="{FA6B5B39-AE38-45B2-8A2D-74BFB6027BCB}" destId="{BBB77012-9DC7-4869-A9E4-4240FBDE568C}" srcOrd="18" destOrd="0" presId="urn:microsoft.com/office/officeart/2005/8/layout/list1"/>
    <dgm:cxn modelId="{DD7D1729-C928-4D23-A2D8-B35AF0DB68BD}" type="presParOf" srcId="{FA6B5B39-AE38-45B2-8A2D-74BFB6027BCB}" destId="{E1377767-1591-4EA6-9DC4-FB0545C0359A}" srcOrd="19" destOrd="0" presId="urn:microsoft.com/office/officeart/2005/8/layout/list1"/>
    <dgm:cxn modelId="{751669FA-786F-48E5-AAF3-F42052DE8725}" type="presParOf" srcId="{FA6B5B39-AE38-45B2-8A2D-74BFB6027BCB}" destId="{7E74B5A3-A122-43FF-9176-0D41C3EA5DFB}" srcOrd="20" destOrd="0" presId="urn:microsoft.com/office/officeart/2005/8/layout/list1"/>
    <dgm:cxn modelId="{84904B98-3233-4F36-B3EC-36FBC5C89DC6}" type="presParOf" srcId="{7E74B5A3-A122-43FF-9176-0D41C3EA5DFB}" destId="{C27A1301-5CC8-4E44-A483-E626EF654034}" srcOrd="0" destOrd="0" presId="urn:microsoft.com/office/officeart/2005/8/layout/list1"/>
    <dgm:cxn modelId="{D3AE680A-4623-4137-A51E-B6BDC561D391}" type="presParOf" srcId="{7E74B5A3-A122-43FF-9176-0D41C3EA5DFB}" destId="{5D4EF5FF-7AFB-4E8E-96B6-B4041C63C47B}" srcOrd="1" destOrd="0" presId="urn:microsoft.com/office/officeart/2005/8/layout/list1"/>
    <dgm:cxn modelId="{2D35AE1F-D232-4233-814E-6C2673BCC0EC}" type="presParOf" srcId="{FA6B5B39-AE38-45B2-8A2D-74BFB6027BCB}" destId="{A1DE9EA4-C225-4CB2-B2A9-90B4AD148FC7}" srcOrd="21" destOrd="0" presId="urn:microsoft.com/office/officeart/2005/8/layout/list1"/>
    <dgm:cxn modelId="{9E4AFA70-8522-4CAB-BCF8-E60BE9B86E55}" type="presParOf" srcId="{FA6B5B39-AE38-45B2-8A2D-74BFB6027BCB}" destId="{B726B5C8-EDE3-4817-B7A6-3AB711662DC4}" srcOrd="22" destOrd="0" presId="urn:microsoft.com/office/officeart/2005/8/layout/list1"/>
    <dgm:cxn modelId="{CB902CF5-B1B2-4C68-B8BF-DCF99613984C}" type="presParOf" srcId="{FA6B5B39-AE38-45B2-8A2D-74BFB6027BCB}" destId="{FC8C9494-42C6-46C3-8895-E99188560FD0}" srcOrd="23" destOrd="0" presId="urn:microsoft.com/office/officeart/2005/8/layout/list1"/>
    <dgm:cxn modelId="{122575F7-FD95-41FE-9CF3-51DCDF51D253}" type="presParOf" srcId="{FA6B5B39-AE38-45B2-8A2D-74BFB6027BCB}" destId="{98361525-7EFA-43D3-BC33-8B9101DE2650}" srcOrd="24" destOrd="0" presId="urn:microsoft.com/office/officeart/2005/8/layout/list1"/>
    <dgm:cxn modelId="{5C4223A5-8870-49A6-B4DC-2B0CB522FF08}" type="presParOf" srcId="{98361525-7EFA-43D3-BC33-8B9101DE2650}" destId="{78180FA0-6B19-489D-9EB6-7C6C53550E04}" srcOrd="0" destOrd="0" presId="urn:microsoft.com/office/officeart/2005/8/layout/list1"/>
    <dgm:cxn modelId="{061111DE-4B5D-4FE7-AB7F-DE04D058C7CA}" type="presParOf" srcId="{98361525-7EFA-43D3-BC33-8B9101DE2650}" destId="{5556230F-B289-4620-BA8F-F051DDD0AFA5}" srcOrd="1" destOrd="0" presId="urn:microsoft.com/office/officeart/2005/8/layout/list1"/>
    <dgm:cxn modelId="{98010443-4802-474D-BFA7-172E2DE1D508}" type="presParOf" srcId="{FA6B5B39-AE38-45B2-8A2D-74BFB6027BCB}" destId="{D6B9FED4-BBF2-4F22-8A6D-29E8F219DCF8}" srcOrd="25" destOrd="0" presId="urn:microsoft.com/office/officeart/2005/8/layout/list1"/>
    <dgm:cxn modelId="{4F2764F2-9F66-4E8D-8613-78182E2EE758}" type="presParOf" srcId="{FA6B5B39-AE38-45B2-8A2D-74BFB6027BCB}" destId="{02A416A6-88F0-4DA6-AE52-333E993F9C55}" srcOrd="26" destOrd="0" presId="urn:microsoft.com/office/officeart/2005/8/layout/list1"/>
    <dgm:cxn modelId="{28CE5EB0-4912-4673-B504-8838C91FDFEF}" type="presParOf" srcId="{FA6B5B39-AE38-45B2-8A2D-74BFB6027BCB}" destId="{CC15FFD1-2287-43F6-B95D-910E8050BCDF}" srcOrd="27" destOrd="0" presId="urn:microsoft.com/office/officeart/2005/8/layout/list1"/>
    <dgm:cxn modelId="{6DC8B9BD-E09C-4A41-95CF-4D931E263B3A}" type="presParOf" srcId="{FA6B5B39-AE38-45B2-8A2D-74BFB6027BCB}" destId="{3AB2AA0F-B99A-4368-A620-92C0D5A25D28}" srcOrd="28" destOrd="0" presId="urn:microsoft.com/office/officeart/2005/8/layout/list1"/>
    <dgm:cxn modelId="{0D70ADE8-4FE0-48F3-BBBD-EB7CAFFC3BF7}" type="presParOf" srcId="{3AB2AA0F-B99A-4368-A620-92C0D5A25D28}" destId="{609D872F-2B4B-4506-9ADC-7A3E8F68AF26}" srcOrd="0" destOrd="0" presId="urn:microsoft.com/office/officeart/2005/8/layout/list1"/>
    <dgm:cxn modelId="{9E9B7FB3-131C-4E2B-ADAD-3887D351B0F1}" type="presParOf" srcId="{3AB2AA0F-B99A-4368-A620-92C0D5A25D28}" destId="{EF3D1C2B-DF08-4764-B879-A115D5214CFF}" srcOrd="1" destOrd="0" presId="urn:microsoft.com/office/officeart/2005/8/layout/list1"/>
    <dgm:cxn modelId="{BECC3FB7-3AF9-4A2F-A84B-6593EE12500D}" type="presParOf" srcId="{FA6B5B39-AE38-45B2-8A2D-74BFB6027BCB}" destId="{060EF55A-25D4-4A25-AE40-7DE74A28B7A2}" srcOrd="29" destOrd="0" presId="urn:microsoft.com/office/officeart/2005/8/layout/list1"/>
    <dgm:cxn modelId="{9531690F-BB30-4F7A-A852-232F625AD9B4}" type="presParOf" srcId="{FA6B5B39-AE38-45B2-8A2D-74BFB6027BCB}" destId="{9314652D-DFFC-4221-AC1E-37071C7E8510}" srcOrd="30" destOrd="0" presId="urn:microsoft.com/office/officeart/2005/8/layout/list1"/>
    <dgm:cxn modelId="{BBD07ADB-B6A1-4748-A142-3D0C7F5C47C5}" type="presParOf" srcId="{FA6B5B39-AE38-45B2-8A2D-74BFB6027BCB}" destId="{3B17A436-0B64-4A3A-8B45-5ED6916B4C71}" srcOrd="31" destOrd="0" presId="urn:microsoft.com/office/officeart/2005/8/layout/list1"/>
    <dgm:cxn modelId="{CD308457-1E74-4B73-8AE4-347F75EECCE4}" type="presParOf" srcId="{FA6B5B39-AE38-45B2-8A2D-74BFB6027BCB}" destId="{6759CC32-BADB-4A06-A876-92F9930316E6}" srcOrd="32" destOrd="0" presId="urn:microsoft.com/office/officeart/2005/8/layout/list1"/>
    <dgm:cxn modelId="{1EA024C8-E711-408A-A970-91061AAA2517}" type="presParOf" srcId="{6759CC32-BADB-4A06-A876-92F9930316E6}" destId="{8142FC93-F95D-4A31-8485-0BE625CBBDFD}" srcOrd="0" destOrd="0" presId="urn:microsoft.com/office/officeart/2005/8/layout/list1"/>
    <dgm:cxn modelId="{513E8406-0C7D-46E2-8253-902B8D4D1AD0}" type="presParOf" srcId="{6759CC32-BADB-4A06-A876-92F9930316E6}" destId="{93192D75-4A71-424D-A6DF-4BAC51271A9D}" srcOrd="1" destOrd="0" presId="urn:microsoft.com/office/officeart/2005/8/layout/list1"/>
    <dgm:cxn modelId="{E0F7C377-4AD4-4C7D-B344-2D06DAD31E93}" type="presParOf" srcId="{FA6B5B39-AE38-45B2-8A2D-74BFB6027BCB}" destId="{F41B7D5C-14A9-4639-855B-15D36F882330}" srcOrd="33" destOrd="0" presId="urn:microsoft.com/office/officeart/2005/8/layout/list1"/>
    <dgm:cxn modelId="{F29CC3F7-CC2B-4BE1-924B-87FEE6F0BBFA}" type="presParOf" srcId="{FA6B5B39-AE38-45B2-8A2D-74BFB6027BCB}" destId="{5C61B989-1B86-43B1-999B-9DE23B83C17D}" srcOrd="34" destOrd="0" presId="urn:microsoft.com/office/officeart/2005/8/layout/list1"/>
  </dgm:cxnLst>
  <dgm:bg/>
  <dgm:whole/>
</dgm:dataModel>
</file>

<file path=ppt/diagrams/data22.xml><?xml version="1.0" encoding="utf-8"?>
<dgm:dataModel xmlns:dgm="http://schemas.openxmlformats.org/drawingml/2006/diagram" xmlns:a="http://schemas.openxmlformats.org/drawingml/2006/main">
  <dgm:ptLst>
    <dgm:pt modelId="{D6B4EDD8-139B-4625-B7E2-55A6D830CA16}"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4FDE769B-2FC4-408B-A6FB-CD2442DD1CC8}">
      <dgm:prSet phldrT="[Text]" custT="1"/>
      <dgm:spPr/>
      <dgm:t>
        <a:bodyPr/>
        <a:lstStyle/>
        <a:p>
          <a:r>
            <a:rPr lang="mn-MN" sz="1800" dirty="0" smtClean="0">
              <a:latin typeface="Arial" pitchFamily="34" charset="0"/>
              <a:cs typeface="Arial" pitchFamily="34" charset="0"/>
            </a:rPr>
            <a:t>Эрүүл мэндийн даатгалын үндэсний зөвлөл</a:t>
          </a:r>
          <a:endParaRPr lang="en-US" sz="1800" dirty="0">
            <a:latin typeface="Arial" pitchFamily="34" charset="0"/>
            <a:cs typeface="Arial" pitchFamily="34" charset="0"/>
          </a:endParaRPr>
        </a:p>
      </dgm:t>
    </dgm:pt>
    <dgm:pt modelId="{493D9730-D824-4151-A9A5-5D1BCE0FB813}" type="parTrans" cxnId="{3057A64F-3ADC-45B2-A522-C86A28490093}">
      <dgm:prSet/>
      <dgm:spPr/>
      <dgm:t>
        <a:bodyPr/>
        <a:lstStyle/>
        <a:p>
          <a:endParaRPr lang="en-US" sz="1800"/>
        </a:p>
      </dgm:t>
    </dgm:pt>
    <dgm:pt modelId="{6C4EE045-C0CC-4BFF-A8D6-6CFF55DCA012}" type="sibTrans" cxnId="{3057A64F-3ADC-45B2-A522-C86A28490093}">
      <dgm:prSet/>
      <dgm:spPr/>
      <dgm:t>
        <a:bodyPr/>
        <a:lstStyle/>
        <a:p>
          <a:endParaRPr lang="en-US" sz="1800"/>
        </a:p>
      </dgm:t>
    </dgm:pt>
    <dgm:pt modelId="{A9768DFC-F6B8-42CC-8370-F6C50AE1339D}">
      <dgm:prSet phldrT="[Text]" custT="1"/>
      <dgm:spPr/>
      <dgm:t>
        <a:bodyPr/>
        <a:lstStyle/>
        <a:p>
          <a:r>
            <a:rPr lang="mn-MN" sz="1600" dirty="0" smtClean="0">
              <a:latin typeface="Arial" pitchFamily="34" charset="0"/>
              <a:cs typeface="Arial" pitchFamily="34" charset="0"/>
            </a:rPr>
            <a:t>Нийгмийн даатгалын асуудал эрхэлсэн төрийн захиргааны төв байгууллага</a:t>
          </a:r>
          <a:endParaRPr lang="en-US" sz="1600" dirty="0">
            <a:latin typeface="Arial" pitchFamily="34" charset="0"/>
            <a:cs typeface="Arial" pitchFamily="34" charset="0"/>
          </a:endParaRPr>
        </a:p>
      </dgm:t>
    </dgm:pt>
    <dgm:pt modelId="{1AD79436-7F10-434D-9E91-3422E0DE5DE5}" type="parTrans" cxnId="{F321A8BA-3A4E-4AD6-8DEC-74E2E7EC39FE}">
      <dgm:prSet/>
      <dgm:spPr/>
      <dgm:t>
        <a:bodyPr/>
        <a:lstStyle/>
        <a:p>
          <a:endParaRPr lang="en-US" sz="1800"/>
        </a:p>
      </dgm:t>
    </dgm:pt>
    <dgm:pt modelId="{01E55ECF-8EFA-4177-B98D-6B84BD74CAD6}" type="sibTrans" cxnId="{F321A8BA-3A4E-4AD6-8DEC-74E2E7EC39FE}">
      <dgm:prSet/>
      <dgm:spPr/>
      <dgm:t>
        <a:bodyPr/>
        <a:lstStyle/>
        <a:p>
          <a:endParaRPr lang="en-US" sz="1800"/>
        </a:p>
      </dgm:t>
    </dgm:pt>
    <dgm:pt modelId="{95C8DFCB-6D1F-4CAA-99D0-AD6EE091B984}">
      <dgm:prSet phldrT="[Text]" custT="1"/>
      <dgm:spPr/>
      <dgm:t>
        <a:bodyPr/>
        <a:lstStyle/>
        <a:p>
          <a:r>
            <a:rPr lang="mn-MN" sz="1500" dirty="0" smtClean="0">
              <a:latin typeface="Arial" pitchFamily="34" charset="0"/>
              <a:cs typeface="Arial" pitchFamily="34" charset="0"/>
            </a:rPr>
            <a:t>Засгийн газрын хэрэгжүүлэгч агентлаг-Эрүүл мэндийн даатгалын байгууллага</a:t>
          </a:r>
          <a:endParaRPr lang="en-US" sz="1500" dirty="0">
            <a:latin typeface="Arial" pitchFamily="34" charset="0"/>
            <a:cs typeface="Arial" pitchFamily="34" charset="0"/>
          </a:endParaRPr>
        </a:p>
      </dgm:t>
    </dgm:pt>
    <dgm:pt modelId="{7BFE61BA-F2A8-4511-B696-ECDCEC9E6C81}" type="parTrans" cxnId="{6AB2DE94-2919-4CB0-8079-483B6EE8E2CD}">
      <dgm:prSet/>
      <dgm:spPr/>
      <dgm:t>
        <a:bodyPr/>
        <a:lstStyle/>
        <a:p>
          <a:endParaRPr lang="en-US" sz="1800"/>
        </a:p>
      </dgm:t>
    </dgm:pt>
    <dgm:pt modelId="{9B6145BA-751B-46F4-AF47-6B87B8A49170}" type="sibTrans" cxnId="{6AB2DE94-2919-4CB0-8079-483B6EE8E2CD}">
      <dgm:prSet/>
      <dgm:spPr/>
      <dgm:t>
        <a:bodyPr/>
        <a:lstStyle/>
        <a:p>
          <a:endParaRPr lang="en-US" sz="1800"/>
        </a:p>
      </dgm:t>
    </dgm:pt>
    <dgm:pt modelId="{DC1D34E3-036C-4B4F-BD8F-65F18260BC36}">
      <dgm:prSet/>
      <dgm:spPr/>
      <dgm:t>
        <a:bodyPr/>
        <a:lstStyle/>
        <a:p>
          <a:r>
            <a:rPr lang="mn-MN" dirty="0" smtClean="0">
              <a:latin typeface="Arial" pitchFamily="34" charset="0"/>
              <a:cs typeface="Arial" pitchFamily="34" charset="0"/>
            </a:rPr>
            <a:t>Аймгийн  ЭМДХ</a:t>
          </a:r>
          <a:endParaRPr lang="en-US" dirty="0">
            <a:latin typeface="Arial" pitchFamily="34" charset="0"/>
            <a:cs typeface="Arial" pitchFamily="34" charset="0"/>
          </a:endParaRPr>
        </a:p>
      </dgm:t>
    </dgm:pt>
    <dgm:pt modelId="{572F8DDD-1754-4E2F-A0D6-FC3816FC776B}" type="parTrans" cxnId="{FB7C31E7-7190-4E2B-B81F-59830D705C45}">
      <dgm:prSet/>
      <dgm:spPr/>
      <dgm:t>
        <a:bodyPr/>
        <a:lstStyle/>
        <a:p>
          <a:endParaRPr lang="en-US"/>
        </a:p>
      </dgm:t>
    </dgm:pt>
    <dgm:pt modelId="{661D49BE-81AE-468A-9C17-313B659A29A1}" type="sibTrans" cxnId="{FB7C31E7-7190-4E2B-B81F-59830D705C45}">
      <dgm:prSet/>
      <dgm:spPr/>
      <dgm:t>
        <a:bodyPr/>
        <a:lstStyle/>
        <a:p>
          <a:endParaRPr lang="en-US"/>
        </a:p>
      </dgm:t>
    </dgm:pt>
    <dgm:pt modelId="{40F6C6E5-95CD-47D2-86E9-099552C33BDD}">
      <dgm:prSet/>
      <dgm:spPr/>
      <dgm:t>
        <a:bodyPr/>
        <a:lstStyle/>
        <a:p>
          <a:r>
            <a:rPr lang="mn-MN" dirty="0" smtClean="0">
              <a:latin typeface="Arial" pitchFamily="34" charset="0"/>
              <a:cs typeface="Arial" pitchFamily="34" charset="0"/>
            </a:rPr>
            <a:t>Сумын ЭМД байцаагч</a:t>
          </a:r>
          <a:endParaRPr lang="en-US" dirty="0">
            <a:latin typeface="Arial" pitchFamily="34" charset="0"/>
            <a:cs typeface="Arial" pitchFamily="34" charset="0"/>
          </a:endParaRPr>
        </a:p>
      </dgm:t>
    </dgm:pt>
    <dgm:pt modelId="{778A7D20-EF46-45B6-80B8-56402B47A423}" type="parTrans" cxnId="{8FE1A574-2EC6-454B-A21B-B6AC6AC43A83}">
      <dgm:prSet/>
      <dgm:spPr/>
      <dgm:t>
        <a:bodyPr/>
        <a:lstStyle/>
        <a:p>
          <a:endParaRPr lang="en-US"/>
        </a:p>
      </dgm:t>
    </dgm:pt>
    <dgm:pt modelId="{727E4BB7-BA55-4B3A-B376-1F8F84304DCB}" type="sibTrans" cxnId="{8FE1A574-2EC6-454B-A21B-B6AC6AC43A83}">
      <dgm:prSet/>
      <dgm:spPr/>
      <dgm:t>
        <a:bodyPr/>
        <a:lstStyle/>
        <a:p>
          <a:endParaRPr lang="en-US"/>
        </a:p>
      </dgm:t>
    </dgm:pt>
    <dgm:pt modelId="{6F1BF906-D23D-4629-9547-BB34A94044A9}">
      <dgm:prSet/>
      <dgm:spPr/>
      <dgm:t>
        <a:bodyPr/>
        <a:lstStyle/>
        <a:p>
          <a:r>
            <a:rPr lang="mn-MN" dirty="0" smtClean="0">
              <a:latin typeface="Arial" pitchFamily="34" charset="0"/>
              <a:cs typeface="Arial" pitchFamily="34" charset="0"/>
            </a:rPr>
            <a:t>Дүүргийн ЭМДХ</a:t>
          </a:r>
          <a:endParaRPr lang="en-US" dirty="0">
            <a:latin typeface="Arial" pitchFamily="34" charset="0"/>
            <a:cs typeface="Arial" pitchFamily="34" charset="0"/>
          </a:endParaRPr>
        </a:p>
      </dgm:t>
    </dgm:pt>
    <dgm:pt modelId="{19813BD7-2474-402A-930B-2BA084F9307B}" type="parTrans" cxnId="{1D0D748E-F3E3-4253-B9FC-EBE76D720427}">
      <dgm:prSet/>
      <dgm:spPr/>
      <dgm:t>
        <a:bodyPr/>
        <a:lstStyle/>
        <a:p>
          <a:endParaRPr lang="en-US"/>
        </a:p>
      </dgm:t>
    </dgm:pt>
    <dgm:pt modelId="{78666427-61A5-4653-95D9-48BAE90C9FE0}" type="sibTrans" cxnId="{1D0D748E-F3E3-4253-B9FC-EBE76D720427}">
      <dgm:prSet/>
      <dgm:spPr/>
      <dgm:t>
        <a:bodyPr/>
        <a:lstStyle/>
        <a:p>
          <a:endParaRPr lang="en-US"/>
        </a:p>
      </dgm:t>
    </dgm:pt>
    <dgm:pt modelId="{A0D82929-FF99-41BF-91A1-7887A5786FBC}" type="pres">
      <dgm:prSet presAssocID="{D6B4EDD8-139B-4625-B7E2-55A6D830CA16}" presName="hierChild1" presStyleCnt="0">
        <dgm:presLayoutVars>
          <dgm:chPref val="1"/>
          <dgm:dir/>
          <dgm:animOne val="branch"/>
          <dgm:animLvl val="lvl"/>
          <dgm:resizeHandles/>
        </dgm:presLayoutVars>
      </dgm:prSet>
      <dgm:spPr/>
      <dgm:t>
        <a:bodyPr/>
        <a:lstStyle/>
        <a:p>
          <a:endParaRPr lang="en-US"/>
        </a:p>
      </dgm:t>
    </dgm:pt>
    <dgm:pt modelId="{79EE8413-2986-4D99-AAC1-C58CAAA02B40}" type="pres">
      <dgm:prSet presAssocID="{4FDE769B-2FC4-408B-A6FB-CD2442DD1CC8}" presName="hierRoot1" presStyleCnt="0"/>
      <dgm:spPr/>
    </dgm:pt>
    <dgm:pt modelId="{6ECD1789-8B5E-4FF1-ADC7-F6A36B096AC9}" type="pres">
      <dgm:prSet presAssocID="{4FDE769B-2FC4-408B-A6FB-CD2442DD1CC8}" presName="composite" presStyleCnt="0"/>
      <dgm:spPr/>
    </dgm:pt>
    <dgm:pt modelId="{D0EAB269-45FA-467F-969B-5A24E61EAD68}" type="pres">
      <dgm:prSet presAssocID="{4FDE769B-2FC4-408B-A6FB-CD2442DD1CC8}" presName="background" presStyleLbl="node0" presStyleIdx="0" presStyleCnt="1"/>
      <dgm:spPr/>
    </dgm:pt>
    <dgm:pt modelId="{7352288A-7049-48FF-B026-8358B56B0761}" type="pres">
      <dgm:prSet presAssocID="{4FDE769B-2FC4-408B-A6FB-CD2442DD1CC8}" presName="text" presStyleLbl="fgAcc0" presStyleIdx="0" presStyleCnt="1" custScaleX="391034" custScaleY="135751">
        <dgm:presLayoutVars>
          <dgm:chPref val="3"/>
        </dgm:presLayoutVars>
      </dgm:prSet>
      <dgm:spPr/>
      <dgm:t>
        <a:bodyPr/>
        <a:lstStyle/>
        <a:p>
          <a:endParaRPr lang="en-US"/>
        </a:p>
      </dgm:t>
    </dgm:pt>
    <dgm:pt modelId="{B35613DB-5555-458E-8A1C-629B48DC7099}" type="pres">
      <dgm:prSet presAssocID="{4FDE769B-2FC4-408B-A6FB-CD2442DD1CC8}" presName="hierChild2" presStyleCnt="0"/>
      <dgm:spPr/>
    </dgm:pt>
    <dgm:pt modelId="{6F5108AF-72F8-447C-84A6-E06AE5B8BEF0}" type="pres">
      <dgm:prSet presAssocID="{1AD79436-7F10-434D-9E91-3422E0DE5DE5}" presName="Name10" presStyleLbl="parChTrans1D2" presStyleIdx="0" presStyleCnt="1"/>
      <dgm:spPr/>
      <dgm:t>
        <a:bodyPr/>
        <a:lstStyle/>
        <a:p>
          <a:endParaRPr lang="en-US"/>
        </a:p>
      </dgm:t>
    </dgm:pt>
    <dgm:pt modelId="{882F39C8-88A5-4DF1-8B44-A44FE7F6BCE4}" type="pres">
      <dgm:prSet presAssocID="{A9768DFC-F6B8-42CC-8370-F6C50AE1339D}" presName="hierRoot2" presStyleCnt="0"/>
      <dgm:spPr/>
    </dgm:pt>
    <dgm:pt modelId="{031B6D1A-0B62-453E-9B0E-AE75565AE16A}" type="pres">
      <dgm:prSet presAssocID="{A9768DFC-F6B8-42CC-8370-F6C50AE1339D}" presName="composite2" presStyleCnt="0"/>
      <dgm:spPr/>
    </dgm:pt>
    <dgm:pt modelId="{AC9383EB-4980-48EE-9714-964CE4974650}" type="pres">
      <dgm:prSet presAssocID="{A9768DFC-F6B8-42CC-8370-F6C50AE1339D}" presName="background2" presStyleLbl="node2" presStyleIdx="0" presStyleCnt="1"/>
      <dgm:spPr/>
    </dgm:pt>
    <dgm:pt modelId="{9D511B8F-EAC0-4AF3-A978-4A761AAE3CF4}" type="pres">
      <dgm:prSet presAssocID="{A9768DFC-F6B8-42CC-8370-F6C50AE1339D}" presName="text2" presStyleLbl="fgAcc2" presStyleIdx="0" presStyleCnt="1" custScaleX="328603" custScaleY="92044">
        <dgm:presLayoutVars>
          <dgm:chPref val="3"/>
        </dgm:presLayoutVars>
      </dgm:prSet>
      <dgm:spPr/>
      <dgm:t>
        <a:bodyPr/>
        <a:lstStyle/>
        <a:p>
          <a:endParaRPr lang="en-US"/>
        </a:p>
      </dgm:t>
    </dgm:pt>
    <dgm:pt modelId="{E0C315A5-D5E0-46D6-9E4E-7503FB0B0A1E}" type="pres">
      <dgm:prSet presAssocID="{A9768DFC-F6B8-42CC-8370-F6C50AE1339D}" presName="hierChild3" presStyleCnt="0"/>
      <dgm:spPr/>
    </dgm:pt>
    <dgm:pt modelId="{8745572B-AC88-41E7-A42B-EAA01BC19AFD}" type="pres">
      <dgm:prSet presAssocID="{7BFE61BA-F2A8-4511-B696-ECDCEC9E6C81}" presName="Name17" presStyleLbl="parChTrans1D3" presStyleIdx="0" presStyleCnt="1"/>
      <dgm:spPr/>
      <dgm:t>
        <a:bodyPr/>
        <a:lstStyle/>
        <a:p>
          <a:endParaRPr lang="en-US"/>
        </a:p>
      </dgm:t>
    </dgm:pt>
    <dgm:pt modelId="{2776501F-45B1-42DF-AA3E-C647136A47FE}" type="pres">
      <dgm:prSet presAssocID="{95C8DFCB-6D1F-4CAA-99D0-AD6EE091B984}" presName="hierRoot3" presStyleCnt="0"/>
      <dgm:spPr/>
    </dgm:pt>
    <dgm:pt modelId="{46FDB568-E0FB-4F1B-B244-4B142074B18A}" type="pres">
      <dgm:prSet presAssocID="{95C8DFCB-6D1F-4CAA-99D0-AD6EE091B984}" presName="composite3" presStyleCnt="0"/>
      <dgm:spPr/>
    </dgm:pt>
    <dgm:pt modelId="{51504553-5536-4D89-98C6-287C9B34D874}" type="pres">
      <dgm:prSet presAssocID="{95C8DFCB-6D1F-4CAA-99D0-AD6EE091B984}" presName="background3" presStyleLbl="node3" presStyleIdx="0" presStyleCnt="1"/>
      <dgm:spPr/>
    </dgm:pt>
    <dgm:pt modelId="{62F69065-CB4A-4431-9610-F1E39B0F9D66}" type="pres">
      <dgm:prSet presAssocID="{95C8DFCB-6D1F-4CAA-99D0-AD6EE091B984}" presName="text3" presStyleLbl="fgAcc3" presStyleIdx="0" presStyleCnt="1" custScaleX="236396" custScaleY="106196">
        <dgm:presLayoutVars>
          <dgm:chPref val="3"/>
        </dgm:presLayoutVars>
      </dgm:prSet>
      <dgm:spPr/>
      <dgm:t>
        <a:bodyPr/>
        <a:lstStyle/>
        <a:p>
          <a:endParaRPr lang="en-US"/>
        </a:p>
      </dgm:t>
    </dgm:pt>
    <dgm:pt modelId="{30FFEEC3-BC11-4379-BB15-5EAF508ECB31}" type="pres">
      <dgm:prSet presAssocID="{95C8DFCB-6D1F-4CAA-99D0-AD6EE091B984}" presName="hierChild4" presStyleCnt="0"/>
      <dgm:spPr/>
    </dgm:pt>
    <dgm:pt modelId="{C0EC1199-93BA-4E24-9BD3-9AA378D4C809}" type="pres">
      <dgm:prSet presAssocID="{572F8DDD-1754-4E2F-A0D6-FC3816FC776B}" presName="Name23" presStyleLbl="parChTrans1D4" presStyleIdx="0" presStyleCnt="3"/>
      <dgm:spPr/>
      <dgm:t>
        <a:bodyPr/>
        <a:lstStyle/>
        <a:p>
          <a:endParaRPr lang="en-US"/>
        </a:p>
      </dgm:t>
    </dgm:pt>
    <dgm:pt modelId="{02D0174D-D37E-44CF-A9BE-2A3AC5B17C10}" type="pres">
      <dgm:prSet presAssocID="{DC1D34E3-036C-4B4F-BD8F-65F18260BC36}" presName="hierRoot4" presStyleCnt="0"/>
      <dgm:spPr/>
    </dgm:pt>
    <dgm:pt modelId="{B5DF1E33-89F5-4534-9485-EF816A36C872}" type="pres">
      <dgm:prSet presAssocID="{DC1D34E3-036C-4B4F-BD8F-65F18260BC36}" presName="composite4" presStyleCnt="0"/>
      <dgm:spPr/>
    </dgm:pt>
    <dgm:pt modelId="{914B79F5-0FA8-4886-8864-83151A933F0A}" type="pres">
      <dgm:prSet presAssocID="{DC1D34E3-036C-4B4F-BD8F-65F18260BC36}" presName="background4" presStyleLbl="node4" presStyleIdx="0" presStyleCnt="3"/>
      <dgm:spPr/>
    </dgm:pt>
    <dgm:pt modelId="{7DECF288-4283-466D-80BA-1BC1DFA5712E}" type="pres">
      <dgm:prSet presAssocID="{DC1D34E3-036C-4B4F-BD8F-65F18260BC36}" presName="text4" presStyleLbl="fgAcc4" presStyleIdx="0" presStyleCnt="3" custLinFactNeighborX="1681" custLinFactNeighborY="-4705">
        <dgm:presLayoutVars>
          <dgm:chPref val="3"/>
        </dgm:presLayoutVars>
      </dgm:prSet>
      <dgm:spPr/>
      <dgm:t>
        <a:bodyPr/>
        <a:lstStyle/>
        <a:p>
          <a:endParaRPr lang="en-US"/>
        </a:p>
      </dgm:t>
    </dgm:pt>
    <dgm:pt modelId="{68BD2F1B-20EB-4290-9ADF-68D139888565}" type="pres">
      <dgm:prSet presAssocID="{DC1D34E3-036C-4B4F-BD8F-65F18260BC36}" presName="hierChild5" presStyleCnt="0"/>
      <dgm:spPr/>
    </dgm:pt>
    <dgm:pt modelId="{4F2AC39E-90CB-4140-BB32-4585D44F8F9C}" type="pres">
      <dgm:prSet presAssocID="{19813BD7-2474-402A-930B-2BA084F9307B}" presName="Name23" presStyleLbl="parChTrans1D4" presStyleIdx="1" presStyleCnt="3"/>
      <dgm:spPr/>
      <dgm:t>
        <a:bodyPr/>
        <a:lstStyle/>
        <a:p>
          <a:endParaRPr lang="en-US"/>
        </a:p>
      </dgm:t>
    </dgm:pt>
    <dgm:pt modelId="{5F99F70F-9E42-42D3-8503-3C56623AC717}" type="pres">
      <dgm:prSet presAssocID="{6F1BF906-D23D-4629-9547-BB34A94044A9}" presName="hierRoot4" presStyleCnt="0"/>
      <dgm:spPr/>
    </dgm:pt>
    <dgm:pt modelId="{B4D13B80-1D75-4ED0-8755-211B6A84826F}" type="pres">
      <dgm:prSet presAssocID="{6F1BF906-D23D-4629-9547-BB34A94044A9}" presName="composite4" presStyleCnt="0"/>
      <dgm:spPr/>
    </dgm:pt>
    <dgm:pt modelId="{7833E345-704B-49CE-B8D3-3E89D2A38160}" type="pres">
      <dgm:prSet presAssocID="{6F1BF906-D23D-4629-9547-BB34A94044A9}" presName="background4" presStyleLbl="node4" presStyleIdx="1" presStyleCnt="3"/>
      <dgm:spPr/>
    </dgm:pt>
    <dgm:pt modelId="{2B4E77CB-A1C8-4C63-9805-2FE8809A8EDF}" type="pres">
      <dgm:prSet presAssocID="{6F1BF906-D23D-4629-9547-BB34A94044A9}" presName="text4" presStyleLbl="fgAcc4" presStyleIdx="1" presStyleCnt="3">
        <dgm:presLayoutVars>
          <dgm:chPref val="3"/>
        </dgm:presLayoutVars>
      </dgm:prSet>
      <dgm:spPr/>
      <dgm:t>
        <a:bodyPr/>
        <a:lstStyle/>
        <a:p>
          <a:endParaRPr lang="en-US"/>
        </a:p>
      </dgm:t>
    </dgm:pt>
    <dgm:pt modelId="{27933EAF-B2B5-4382-9D62-05C400865FF2}" type="pres">
      <dgm:prSet presAssocID="{6F1BF906-D23D-4629-9547-BB34A94044A9}" presName="hierChild5" presStyleCnt="0"/>
      <dgm:spPr/>
    </dgm:pt>
    <dgm:pt modelId="{DBB38EB6-08DF-4F8C-A20F-6FE13CE7BA9A}" type="pres">
      <dgm:prSet presAssocID="{778A7D20-EF46-45B6-80B8-56402B47A423}" presName="Name23" presStyleLbl="parChTrans1D4" presStyleIdx="2" presStyleCnt="3"/>
      <dgm:spPr/>
      <dgm:t>
        <a:bodyPr/>
        <a:lstStyle/>
        <a:p>
          <a:endParaRPr lang="en-US"/>
        </a:p>
      </dgm:t>
    </dgm:pt>
    <dgm:pt modelId="{BA4BFEE6-8256-4959-9D6E-D82396A413F0}" type="pres">
      <dgm:prSet presAssocID="{40F6C6E5-95CD-47D2-86E9-099552C33BDD}" presName="hierRoot4" presStyleCnt="0"/>
      <dgm:spPr/>
    </dgm:pt>
    <dgm:pt modelId="{13779967-B452-44EE-946F-13DACD152646}" type="pres">
      <dgm:prSet presAssocID="{40F6C6E5-95CD-47D2-86E9-099552C33BDD}" presName="composite4" presStyleCnt="0"/>
      <dgm:spPr/>
    </dgm:pt>
    <dgm:pt modelId="{DD8500C3-D671-4548-A92D-9FD564772EFA}" type="pres">
      <dgm:prSet presAssocID="{40F6C6E5-95CD-47D2-86E9-099552C33BDD}" presName="background4" presStyleLbl="node4" presStyleIdx="2" presStyleCnt="3"/>
      <dgm:spPr/>
    </dgm:pt>
    <dgm:pt modelId="{6B077F0F-9BCC-41F3-B707-F4A3374AFA70}" type="pres">
      <dgm:prSet presAssocID="{40F6C6E5-95CD-47D2-86E9-099552C33BDD}" presName="text4" presStyleLbl="fgAcc4" presStyleIdx="2" presStyleCnt="3">
        <dgm:presLayoutVars>
          <dgm:chPref val="3"/>
        </dgm:presLayoutVars>
      </dgm:prSet>
      <dgm:spPr/>
      <dgm:t>
        <a:bodyPr/>
        <a:lstStyle/>
        <a:p>
          <a:endParaRPr lang="en-US"/>
        </a:p>
      </dgm:t>
    </dgm:pt>
    <dgm:pt modelId="{54F17938-B609-4EF8-B745-A185BE29C63A}" type="pres">
      <dgm:prSet presAssocID="{40F6C6E5-95CD-47D2-86E9-099552C33BDD}" presName="hierChild5" presStyleCnt="0"/>
      <dgm:spPr/>
    </dgm:pt>
  </dgm:ptLst>
  <dgm:cxnLst>
    <dgm:cxn modelId="{B2E3D796-545C-49EE-BC59-39997FB034A2}" type="presOf" srcId="{40F6C6E5-95CD-47D2-86E9-099552C33BDD}" destId="{6B077F0F-9BCC-41F3-B707-F4A3374AFA70}" srcOrd="0" destOrd="0" presId="urn:microsoft.com/office/officeart/2005/8/layout/hierarchy1"/>
    <dgm:cxn modelId="{1D0D748E-F3E3-4253-B9FC-EBE76D720427}" srcId="{95C8DFCB-6D1F-4CAA-99D0-AD6EE091B984}" destId="{6F1BF906-D23D-4629-9547-BB34A94044A9}" srcOrd="1" destOrd="0" parTransId="{19813BD7-2474-402A-930B-2BA084F9307B}" sibTransId="{78666427-61A5-4653-95D9-48BAE90C9FE0}"/>
    <dgm:cxn modelId="{9FAEE9B8-A95C-4D4D-BFAB-85071072F27B}" type="presOf" srcId="{1AD79436-7F10-434D-9E91-3422E0DE5DE5}" destId="{6F5108AF-72F8-447C-84A6-E06AE5B8BEF0}" srcOrd="0" destOrd="0" presId="urn:microsoft.com/office/officeart/2005/8/layout/hierarchy1"/>
    <dgm:cxn modelId="{FB7C31E7-7190-4E2B-B81F-59830D705C45}" srcId="{95C8DFCB-6D1F-4CAA-99D0-AD6EE091B984}" destId="{DC1D34E3-036C-4B4F-BD8F-65F18260BC36}" srcOrd="0" destOrd="0" parTransId="{572F8DDD-1754-4E2F-A0D6-FC3816FC776B}" sibTransId="{661D49BE-81AE-468A-9C17-313B659A29A1}"/>
    <dgm:cxn modelId="{8FE1A574-2EC6-454B-A21B-B6AC6AC43A83}" srcId="{95C8DFCB-6D1F-4CAA-99D0-AD6EE091B984}" destId="{40F6C6E5-95CD-47D2-86E9-099552C33BDD}" srcOrd="2" destOrd="0" parTransId="{778A7D20-EF46-45B6-80B8-56402B47A423}" sibTransId="{727E4BB7-BA55-4B3A-B376-1F8F84304DCB}"/>
    <dgm:cxn modelId="{097A9BC0-CDEB-4848-A3DC-A90B2F55D9D1}" type="presOf" srcId="{95C8DFCB-6D1F-4CAA-99D0-AD6EE091B984}" destId="{62F69065-CB4A-4431-9610-F1E39B0F9D66}" srcOrd="0" destOrd="0" presId="urn:microsoft.com/office/officeart/2005/8/layout/hierarchy1"/>
    <dgm:cxn modelId="{3EB97CC0-AB5D-4D52-B982-00A235DB6B85}" type="presOf" srcId="{572F8DDD-1754-4E2F-A0D6-FC3816FC776B}" destId="{C0EC1199-93BA-4E24-9BD3-9AA378D4C809}" srcOrd="0" destOrd="0" presId="urn:microsoft.com/office/officeart/2005/8/layout/hierarchy1"/>
    <dgm:cxn modelId="{68F20884-2A64-4EDA-A246-B8D55C6E2828}" type="presOf" srcId="{778A7D20-EF46-45B6-80B8-56402B47A423}" destId="{DBB38EB6-08DF-4F8C-A20F-6FE13CE7BA9A}" srcOrd="0" destOrd="0" presId="urn:microsoft.com/office/officeart/2005/8/layout/hierarchy1"/>
    <dgm:cxn modelId="{6AB2DE94-2919-4CB0-8079-483B6EE8E2CD}" srcId="{A9768DFC-F6B8-42CC-8370-F6C50AE1339D}" destId="{95C8DFCB-6D1F-4CAA-99D0-AD6EE091B984}" srcOrd="0" destOrd="0" parTransId="{7BFE61BA-F2A8-4511-B696-ECDCEC9E6C81}" sibTransId="{9B6145BA-751B-46F4-AF47-6B87B8A49170}"/>
    <dgm:cxn modelId="{386092E5-E73F-4C2D-B5D4-89E2458D48AA}" type="presOf" srcId="{A9768DFC-F6B8-42CC-8370-F6C50AE1339D}" destId="{9D511B8F-EAC0-4AF3-A978-4A761AAE3CF4}" srcOrd="0" destOrd="0" presId="urn:microsoft.com/office/officeart/2005/8/layout/hierarchy1"/>
    <dgm:cxn modelId="{1E1DDF1B-BE9F-48AD-9A12-D6E1C0EA7476}" type="presOf" srcId="{19813BD7-2474-402A-930B-2BA084F9307B}" destId="{4F2AC39E-90CB-4140-BB32-4585D44F8F9C}" srcOrd="0" destOrd="0" presId="urn:microsoft.com/office/officeart/2005/8/layout/hierarchy1"/>
    <dgm:cxn modelId="{3496BD60-F3FD-4336-A293-1301C1AEB07F}" type="presOf" srcId="{7BFE61BA-F2A8-4511-B696-ECDCEC9E6C81}" destId="{8745572B-AC88-41E7-A42B-EAA01BC19AFD}" srcOrd="0" destOrd="0" presId="urn:microsoft.com/office/officeart/2005/8/layout/hierarchy1"/>
    <dgm:cxn modelId="{ED20A0A9-AACC-4832-84AF-6507BEC07DEB}" type="presOf" srcId="{6F1BF906-D23D-4629-9547-BB34A94044A9}" destId="{2B4E77CB-A1C8-4C63-9805-2FE8809A8EDF}" srcOrd="0" destOrd="0" presId="urn:microsoft.com/office/officeart/2005/8/layout/hierarchy1"/>
    <dgm:cxn modelId="{5B0ECB06-EF76-4999-A19C-5EBDCE1B1753}" type="presOf" srcId="{4FDE769B-2FC4-408B-A6FB-CD2442DD1CC8}" destId="{7352288A-7049-48FF-B026-8358B56B0761}" srcOrd="0" destOrd="0" presId="urn:microsoft.com/office/officeart/2005/8/layout/hierarchy1"/>
    <dgm:cxn modelId="{55359598-83DE-4C49-AB1F-97F5D0BD7B4A}" type="presOf" srcId="{D6B4EDD8-139B-4625-B7E2-55A6D830CA16}" destId="{A0D82929-FF99-41BF-91A1-7887A5786FBC}" srcOrd="0" destOrd="0" presId="urn:microsoft.com/office/officeart/2005/8/layout/hierarchy1"/>
    <dgm:cxn modelId="{3057A64F-3ADC-45B2-A522-C86A28490093}" srcId="{D6B4EDD8-139B-4625-B7E2-55A6D830CA16}" destId="{4FDE769B-2FC4-408B-A6FB-CD2442DD1CC8}" srcOrd="0" destOrd="0" parTransId="{493D9730-D824-4151-A9A5-5D1BCE0FB813}" sibTransId="{6C4EE045-C0CC-4BFF-A8D6-6CFF55DCA012}"/>
    <dgm:cxn modelId="{F321A8BA-3A4E-4AD6-8DEC-74E2E7EC39FE}" srcId="{4FDE769B-2FC4-408B-A6FB-CD2442DD1CC8}" destId="{A9768DFC-F6B8-42CC-8370-F6C50AE1339D}" srcOrd="0" destOrd="0" parTransId="{1AD79436-7F10-434D-9E91-3422E0DE5DE5}" sibTransId="{01E55ECF-8EFA-4177-B98D-6B84BD74CAD6}"/>
    <dgm:cxn modelId="{35D42B28-2BFF-44D7-89A9-489EDEB3F356}" type="presOf" srcId="{DC1D34E3-036C-4B4F-BD8F-65F18260BC36}" destId="{7DECF288-4283-466D-80BA-1BC1DFA5712E}" srcOrd="0" destOrd="0" presId="urn:microsoft.com/office/officeart/2005/8/layout/hierarchy1"/>
    <dgm:cxn modelId="{5F470C92-E119-4454-8257-6EB6BBDB2730}" type="presParOf" srcId="{A0D82929-FF99-41BF-91A1-7887A5786FBC}" destId="{79EE8413-2986-4D99-AAC1-C58CAAA02B40}" srcOrd="0" destOrd="0" presId="urn:microsoft.com/office/officeart/2005/8/layout/hierarchy1"/>
    <dgm:cxn modelId="{814EF5F5-15B8-412E-B4CA-A26314036C2A}" type="presParOf" srcId="{79EE8413-2986-4D99-AAC1-C58CAAA02B40}" destId="{6ECD1789-8B5E-4FF1-ADC7-F6A36B096AC9}" srcOrd="0" destOrd="0" presId="urn:microsoft.com/office/officeart/2005/8/layout/hierarchy1"/>
    <dgm:cxn modelId="{DBAC427C-29C7-4925-9CE9-4D14E2E23B5F}" type="presParOf" srcId="{6ECD1789-8B5E-4FF1-ADC7-F6A36B096AC9}" destId="{D0EAB269-45FA-467F-969B-5A24E61EAD68}" srcOrd="0" destOrd="0" presId="urn:microsoft.com/office/officeart/2005/8/layout/hierarchy1"/>
    <dgm:cxn modelId="{AA5C99ED-A9F8-4A9E-B136-9DCEEB02ABD3}" type="presParOf" srcId="{6ECD1789-8B5E-4FF1-ADC7-F6A36B096AC9}" destId="{7352288A-7049-48FF-B026-8358B56B0761}" srcOrd="1" destOrd="0" presId="urn:microsoft.com/office/officeart/2005/8/layout/hierarchy1"/>
    <dgm:cxn modelId="{68B8000F-A871-47C5-B959-5F8805E11F1F}" type="presParOf" srcId="{79EE8413-2986-4D99-AAC1-C58CAAA02B40}" destId="{B35613DB-5555-458E-8A1C-629B48DC7099}" srcOrd="1" destOrd="0" presId="urn:microsoft.com/office/officeart/2005/8/layout/hierarchy1"/>
    <dgm:cxn modelId="{BDE777CA-AA8A-4F9D-9F73-FBDC932D8DF6}" type="presParOf" srcId="{B35613DB-5555-458E-8A1C-629B48DC7099}" destId="{6F5108AF-72F8-447C-84A6-E06AE5B8BEF0}" srcOrd="0" destOrd="0" presId="urn:microsoft.com/office/officeart/2005/8/layout/hierarchy1"/>
    <dgm:cxn modelId="{4C7B8392-3830-4CDD-B698-B347C84CC8D4}" type="presParOf" srcId="{B35613DB-5555-458E-8A1C-629B48DC7099}" destId="{882F39C8-88A5-4DF1-8B44-A44FE7F6BCE4}" srcOrd="1" destOrd="0" presId="urn:microsoft.com/office/officeart/2005/8/layout/hierarchy1"/>
    <dgm:cxn modelId="{9A4B5F2F-A598-4BB8-AB6C-0016DD5F3543}" type="presParOf" srcId="{882F39C8-88A5-4DF1-8B44-A44FE7F6BCE4}" destId="{031B6D1A-0B62-453E-9B0E-AE75565AE16A}" srcOrd="0" destOrd="0" presId="urn:microsoft.com/office/officeart/2005/8/layout/hierarchy1"/>
    <dgm:cxn modelId="{205BC3D7-03E8-4D87-96D5-487149723E79}" type="presParOf" srcId="{031B6D1A-0B62-453E-9B0E-AE75565AE16A}" destId="{AC9383EB-4980-48EE-9714-964CE4974650}" srcOrd="0" destOrd="0" presId="urn:microsoft.com/office/officeart/2005/8/layout/hierarchy1"/>
    <dgm:cxn modelId="{1E23E40A-E5DE-4BB3-9FC9-9B9027D65346}" type="presParOf" srcId="{031B6D1A-0B62-453E-9B0E-AE75565AE16A}" destId="{9D511B8F-EAC0-4AF3-A978-4A761AAE3CF4}" srcOrd="1" destOrd="0" presId="urn:microsoft.com/office/officeart/2005/8/layout/hierarchy1"/>
    <dgm:cxn modelId="{B51970D2-EEBA-4E9B-8736-AF7AC7320FF7}" type="presParOf" srcId="{882F39C8-88A5-4DF1-8B44-A44FE7F6BCE4}" destId="{E0C315A5-D5E0-46D6-9E4E-7503FB0B0A1E}" srcOrd="1" destOrd="0" presId="urn:microsoft.com/office/officeart/2005/8/layout/hierarchy1"/>
    <dgm:cxn modelId="{3393AE7D-2935-4E9D-8752-B8ECEFA6DCEC}" type="presParOf" srcId="{E0C315A5-D5E0-46D6-9E4E-7503FB0B0A1E}" destId="{8745572B-AC88-41E7-A42B-EAA01BC19AFD}" srcOrd="0" destOrd="0" presId="urn:microsoft.com/office/officeart/2005/8/layout/hierarchy1"/>
    <dgm:cxn modelId="{F527E313-6964-4478-BF08-6FA4B7F7ED79}" type="presParOf" srcId="{E0C315A5-D5E0-46D6-9E4E-7503FB0B0A1E}" destId="{2776501F-45B1-42DF-AA3E-C647136A47FE}" srcOrd="1" destOrd="0" presId="urn:microsoft.com/office/officeart/2005/8/layout/hierarchy1"/>
    <dgm:cxn modelId="{389597C9-9237-4ABA-B694-A45140151CA8}" type="presParOf" srcId="{2776501F-45B1-42DF-AA3E-C647136A47FE}" destId="{46FDB568-E0FB-4F1B-B244-4B142074B18A}" srcOrd="0" destOrd="0" presId="urn:microsoft.com/office/officeart/2005/8/layout/hierarchy1"/>
    <dgm:cxn modelId="{3AC42D4E-C047-4FE9-8985-D7182D132035}" type="presParOf" srcId="{46FDB568-E0FB-4F1B-B244-4B142074B18A}" destId="{51504553-5536-4D89-98C6-287C9B34D874}" srcOrd="0" destOrd="0" presId="urn:microsoft.com/office/officeart/2005/8/layout/hierarchy1"/>
    <dgm:cxn modelId="{B770C1AD-AAF2-4C8B-A799-85C6D0C9DCAB}" type="presParOf" srcId="{46FDB568-E0FB-4F1B-B244-4B142074B18A}" destId="{62F69065-CB4A-4431-9610-F1E39B0F9D66}" srcOrd="1" destOrd="0" presId="urn:microsoft.com/office/officeart/2005/8/layout/hierarchy1"/>
    <dgm:cxn modelId="{3E5CFC5A-B53E-45CE-A4CB-38DAE90D3D95}" type="presParOf" srcId="{2776501F-45B1-42DF-AA3E-C647136A47FE}" destId="{30FFEEC3-BC11-4379-BB15-5EAF508ECB31}" srcOrd="1" destOrd="0" presId="urn:microsoft.com/office/officeart/2005/8/layout/hierarchy1"/>
    <dgm:cxn modelId="{0B40506D-AB78-42FA-93A6-34CF5B358116}" type="presParOf" srcId="{30FFEEC3-BC11-4379-BB15-5EAF508ECB31}" destId="{C0EC1199-93BA-4E24-9BD3-9AA378D4C809}" srcOrd="0" destOrd="0" presId="urn:microsoft.com/office/officeart/2005/8/layout/hierarchy1"/>
    <dgm:cxn modelId="{47356254-F18C-4493-AFE1-D3FCFC5EA760}" type="presParOf" srcId="{30FFEEC3-BC11-4379-BB15-5EAF508ECB31}" destId="{02D0174D-D37E-44CF-A9BE-2A3AC5B17C10}" srcOrd="1" destOrd="0" presId="urn:microsoft.com/office/officeart/2005/8/layout/hierarchy1"/>
    <dgm:cxn modelId="{158DE6FF-4B95-4B1F-938B-B9B6C187BA25}" type="presParOf" srcId="{02D0174D-D37E-44CF-A9BE-2A3AC5B17C10}" destId="{B5DF1E33-89F5-4534-9485-EF816A36C872}" srcOrd="0" destOrd="0" presId="urn:microsoft.com/office/officeart/2005/8/layout/hierarchy1"/>
    <dgm:cxn modelId="{DAC96E7D-E3BA-49A1-BE72-101BE7089011}" type="presParOf" srcId="{B5DF1E33-89F5-4534-9485-EF816A36C872}" destId="{914B79F5-0FA8-4886-8864-83151A933F0A}" srcOrd="0" destOrd="0" presId="urn:microsoft.com/office/officeart/2005/8/layout/hierarchy1"/>
    <dgm:cxn modelId="{A751C80E-967A-49A9-9A4F-83D77C1F8E8E}" type="presParOf" srcId="{B5DF1E33-89F5-4534-9485-EF816A36C872}" destId="{7DECF288-4283-466D-80BA-1BC1DFA5712E}" srcOrd="1" destOrd="0" presId="urn:microsoft.com/office/officeart/2005/8/layout/hierarchy1"/>
    <dgm:cxn modelId="{BD22BEFA-6044-44BD-8688-130F2EE5592D}" type="presParOf" srcId="{02D0174D-D37E-44CF-A9BE-2A3AC5B17C10}" destId="{68BD2F1B-20EB-4290-9ADF-68D139888565}" srcOrd="1" destOrd="0" presId="urn:microsoft.com/office/officeart/2005/8/layout/hierarchy1"/>
    <dgm:cxn modelId="{54314FA5-E31B-4343-B3EF-0C64F57E7040}" type="presParOf" srcId="{30FFEEC3-BC11-4379-BB15-5EAF508ECB31}" destId="{4F2AC39E-90CB-4140-BB32-4585D44F8F9C}" srcOrd="2" destOrd="0" presId="urn:microsoft.com/office/officeart/2005/8/layout/hierarchy1"/>
    <dgm:cxn modelId="{FD5B5E97-738B-4D96-ABA1-DCABE2BECF1C}" type="presParOf" srcId="{30FFEEC3-BC11-4379-BB15-5EAF508ECB31}" destId="{5F99F70F-9E42-42D3-8503-3C56623AC717}" srcOrd="3" destOrd="0" presId="urn:microsoft.com/office/officeart/2005/8/layout/hierarchy1"/>
    <dgm:cxn modelId="{72733C3C-67D9-4A57-9D1B-BF077930318A}" type="presParOf" srcId="{5F99F70F-9E42-42D3-8503-3C56623AC717}" destId="{B4D13B80-1D75-4ED0-8755-211B6A84826F}" srcOrd="0" destOrd="0" presId="urn:microsoft.com/office/officeart/2005/8/layout/hierarchy1"/>
    <dgm:cxn modelId="{2B746088-8928-4B01-A3C8-E626042C368C}" type="presParOf" srcId="{B4D13B80-1D75-4ED0-8755-211B6A84826F}" destId="{7833E345-704B-49CE-B8D3-3E89D2A38160}" srcOrd="0" destOrd="0" presId="urn:microsoft.com/office/officeart/2005/8/layout/hierarchy1"/>
    <dgm:cxn modelId="{0565B469-7C70-4150-A7AF-BEB3ABB9F69B}" type="presParOf" srcId="{B4D13B80-1D75-4ED0-8755-211B6A84826F}" destId="{2B4E77CB-A1C8-4C63-9805-2FE8809A8EDF}" srcOrd="1" destOrd="0" presId="urn:microsoft.com/office/officeart/2005/8/layout/hierarchy1"/>
    <dgm:cxn modelId="{56873E65-06C4-446F-8C23-AAD6E6717CC6}" type="presParOf" srcId="{5F99F70F-9E42-42D3-8503-3C56623AC717}" destId="{27933EAF-B2B5-4382-9D62-05C400865FF2}" srcOrd="1" destOrd="0" presId="urn:microsoft.com/office/officeart/2005/8/layout/hierarchy1"/>
    <dgm:cxn modelId="{2F1CEC95-1B07-4045-9ED1-D6F3078E104A}" type="presParOf" srcId="{30FFEEC3-BC11-4379-BB15-5EAF508ECB31}" destId="{DBB38EB6-08DF-4F8C-A20F-6FE13CE7BA9A}" srcOrd="4" destOrd="0" presId="urn:microsoft.com/office/officeart/2005/8/layout/hierarchy1"/>
    <dgm:cxn modelId="{2749ACA3-7BCA-4FB8-8239-AA3E5A41AB56}" type="presParOf" srcId="{30FFEEC3-BC11-4379-BB15-5EAF508ECB31}" destId="{BA4BFEE6-8256-4959-9D6E-D82396A413F0}" srcOrd="5" destOrd="0" presId="urn:microsoft.com/office/officeart/2005/8/layout/hierarchy1"/>
    <dgm:cxn modelId="{B2FBF190-F5C8-4476-982A-0A2B7766B468}" type="presParOf" srcId="{BA4BFEE6-8256-4959-9D6E-D82396A413F0}" destId="{13779967-B452-44EE-946F-13DACD152646}" srcOrd="0" destOrd="0" presId="urn:microsoft.com/office/officeart/2005/8/layout/hierarchy1"/>
    <dgm:cxn modelId="{2F60035E-FA8B-4BF8-BC0D-1699111B7472}" type="presParOf" srcId="{13779967-B452-44EE-946F-13DACD152646}" destId="{DD8500C3-D671-4548-A92D-9FD564772EFA}" srcOrd="0" destOrd="0" presId="urn:microsoft.com/office/officeart/2005/8/layout/hierarchy1"/>
    <dgm:cxn modelId="{BB763AC2-F6CD-4F29-8F7B-4B763CC30250}" type="presParOf" srcId="{13779967-B452-44EE-946F-13DACD152646}" destId="{6B077F0F-9BCC-41F3-B707-F4A3374AFA70}" srcOrd="1" destOrd="0" presId="urn:microsoft.com/office/officeart/2005/8/layout/hierarchy1"/>
    <dgm:cxn modelId="{A1638EAE-981C-4FCB-BF25-E7334AEC313A}" type="presParOf" srcId="{BA4BFEE6-8256-4959-9D6E-D82396A413F0}" destId="{54F17938-B609-4EF8-B745-A185BE29C63A}" srcOrd="1" destOrd="0" presId="urn:microsoft.com/office/officeart/2005/8/layout/hierarchy1"/>
  </dgm:cxnLst>
  <dgm:bg/>
  <dgm:whole/>
</dgm:dataModel>
</file>

<file path=ppt/diagrams/data23.xml><?xml version="1.0" encoding="utf-8"?>
<dgm:dataModel xmlns:dgm="http://schemas.openxmlformats.org/drawingml/2006/diagram" xmlns:a="http://schemas.openxmlformats.org/drawingml/2006/main">
  <dgm:ptLst>
    <dgm:pt modelId="{CEDC56D1-ED95-4987-BE8F-277C521D720F}" type="doc">
      <dgm:prSet loTypeId="urn:microsoft.com/office/officeart/2005/8/layout/cycle8" loCatId="cycle" qsTypeId="urn:microsoft.com/office/officeart/2005/8/quickstyle/simple3" qsCatId="simple" csTypeId="urn:microsoft.com/office/officeart/2005/8/colors/accent1_2" csCatId="accent1" phldr="1"/>
      <dgm:spPr/>
    </dgm:pt>
    <dgm:pt modelId="{E24A76A4-24B3-49C6-8440-DA5DEA4ECE49}">
      <dgm:prSet phldrT="[Text]"/>
      <dgm:spPr/>
      <dgm:t>
        <a:bodyPr/>
        <a:lstStyle/>
        <a:p>
          <a:r>
            <a:rPr lang="mn-MN" dirty="0" smtClean="0">
              <a:latin typeface="Arial" pitchFamily="34" charset="0"/>
              <a:cs typeface="Arial" pitchFamily="34" charset="0"/>
            </a:rPr>
            <a:t>Ажил олгогч</a:t>
          </a:r>
          <a:endParaRPr lang="en-US" dirty="0">
            <a:latin typeface="Arial" pitchFamily="34" charset="0"/>
            <a:cs typeface="Arial" pitchFamily="34" charset="0"/>
          </a:endParaRPr>
        </a:p>
      </dgm:t>
    </dgm:pt>
    <dgm:pt modelId="{FF7E7FD7-CAD5-4F65-9463-DDE52272821F}" type="parTrans" cxnId="{DFB85B44-3981-4512-876F-3DDF2E56A3BC}">
      <dgm:prSet/>
      <dgm:spPr/>
      <dgm:t>
        <a:bodyPr/>
        <a:lstStyle/>
        <a:p>
          <a:endParaRPr lang="en-US"/>
        </a:p>
      </dgm:t>
    </dgm:pt>
    <dgm:pt modelId="{00575050-AB99-4536-832F-C9FA89F67320}" type="sibTrans" cxnId="{DFB85B44-3981-4512-876F-3DDF2E56A3BC}">
      <dgm:prSet/>
      <dgm:spPr/>
      <dgm:t>
        <a:bodyPr/>
        <a:lstStyle/>
        <a:p>
          <a:endParaRPr lang="en-US"/>
        </a:p>
      </dgm:t>
    </dgm:pt>
    <dgm:pt modelId="{91CF1C12-D066-40B2-B4EA-A60391CFDCFF}">
      <dgm:prSet phldrT="[Text]"/>
      <dgm:spPr/>
      <dgm:t>
        <a:bodyPr/>
        <a:lstStyle/>
        <a:p>
          <a:r>
            <a:rPr lang="mn-MN" dirty="0" smtClean="0">
              <a:latin typeface="Arial" pitchFamily="34" charset="0"/>
              <a:cs typeface="Arial" pitchFamily="34" charset="0"/>
            </a:rPr>
            <a:t>Даатгуулагч</a:t>
          </a:r>
          <a:endParaRPr lang="en-US" dirty="0">
            <a:latin typeface="Arial" pitchFamily="34" charset="0"/>
            <a:cs typeface="Arial" pitchFamily="34" charset="0"/>
          </a:endParaRPr>
        </a:p>
      </dgm:t>
    </dgm:pt>
    <dgm:pt modelId="{8791541A-B20C-4C73-A8A4-589A8209C26B}" type="parTrans" cxnId="{41963D69-9797-4D12-8381-7A6D8635FA4E}">
      <dgm:prSet/>
      <dgm:spPr/>
      <dgm:t>
        <a:bodyPr/>
        <a:lstStyle/>
        <a:p>
          <a:endParaRPr lang="en-US"/>
        </a:p>
      </dgm:t>
    </dgm:pt>
    <dgm:pt modelId="{97FC791A-1320-48EA-8293-C4A654A97F96}" type="sibTrans" cxnId="{41963D69-9797-4D12-8381-7A6D8635FA4E}">
      <dgm:prSet/>
      <dgm:spPr/>
      <dgm:t>
        <a:bodyPr/>
        <a:lstStyle/>
        <a:p>
          <a:endParaRPr lang="en-US"/>
        </a:p>
      </dgm:t>
    </dgm:pt>
    <dgm:pt modelId="{5D87A8C2-16CD-4CE1-9B52-322BE55A8364}">
      <dgm:prSet phldrT="[Text]"/>
      <dgm:spPr/>
      <dgm:t>
        <a:bodyPr/>
        <a:lstStyle/>
        <a:p>
          <a:r>
            <a:rPr lang="mn-MN" dirty="0" smtClean="0">
              <a:latin typeface="Arial" pitchFamily="34" charset="0"/>
              <a:cs typeface="Arial" pitchFamily="34" charset="0"/>
            </a:rPr>
            <a:t>Засгийн газар</a:t>
          </a:r>
          <a:endParaRPr lang="en-US" dirty="0">
            <a:latin typeface="Arial" pitchFamily="34" charset="0"/>
            <a:cs typeface="Arial" pitchFamily="34" charset="0"/>
          </a:endParaRPr>
        </a:p>
      </dgm:t>
    </dgm:pt>
    <dgm:pt modelId="{B02FE41E-2F65-4DD4-9A18-00F368DC8986}" type="parTrans" cxnId="{382689B1-8EA9-4441-9900-25603EE1605E}">
      <dgm:prSet/>
      <dgm:spPr/>
      <dgm:t>
        <a:bodyPr/>
        <a:lstStyle/>
        <a:p>
          <a:endParaRPr lang="en-US"/>
        </a:p>
      </dgm:t>
    </dgm:pt>
    <dgm:pt modelId="{64C68C98-21EE-4344-9D8E-5ABE83739D2B}" type="sibTrans" cxnId="{382689B1-8EA9-4441-9900-25603EE1605E}">
      <dgm:prSet/>
      <dgm:spPr/>
      <dgm:t>
        <a:bodyPr/>
        <a:lstStyle/>
        <a:p>
          <a:endParaRPr lang="en-US"/>
        </a:p>
      </dgm:t>
    </dgm:pt>
    <dgm:pt modelId="{28AD87DB-B0FA-425A-B56F-0009CE2F0176}" type="pres">
      <dgm:prSet presAssocID="{CEDC56D1-ED95-4987-BE8F-277C521D720F}" presName="compositeShape" presStyleCnt="0">
        <dgm:presLayoutVars>
          <dgm:chMax val="7"/>
          <dgm:dir/>
          <dgm:resizeHandles val="exact"/>
        </dgm:presLayoutVars>
      </dgm:prSet>
      <dgm:spPr/>
    </dgm:pt>
    <dgm:pt modelId="{4E5C49AD-CE28-47A5-A4F4-5875B5D7A3B3}" type="pres">
      <dgm:prSet presAssocID="{CEDC56D1-ED95-4987-BE8F-277C521D720F}" presName="wedge1" presStyleLbl="node1" presStyleIdx="0" presStyleCnt="3"/>
      <dgm:spPr/>
      <dgm:t>
        <a:bodyPr/>
        <a:lstStyle/>
        <a:p>
          <a:endParaRPr lang="en-US"/>
        </a:p>
      </dgm:t>
    </dgm:pt>
    <dgm:pt modelId="{DD70AA78-41B3-48CA-8EC2-640AFB48171A}" type="pres">
      <dgm:prSet presAssocID="{CEDC56D1-ED95-4987-BE8F-277C521D720F}" presName="dummy1a" presStyleCnt="0"/>
      <dgm:spPr/>
    </dgm:pt>
    <dgm:pt modelId="{6832E7E2-B6B6-4457-A200-D2092D41C3AC}" type="pres">
      <dgm:prSet presAssocID="{CEDC56D1-ED95-4987-BE8F-277C521D720F}" presName="dummy1b" presStyleCnt="0"/>
      <dgm:spPr/>
    </dgm:pt>
    <dgm:pt modelId="{06F366D3-3933-4EAE-97A7-136AC2FC1F05}" type="pres">
      <dgm:prSet presAssocID="{CEDC56D1-ED95-4987-BE8F-277C521D720F}" presName="wedge1Tx" presStyleLbl="node1" presStyleIdx="0" presStyleCnt="3">
        <dgm:presLayoutVars>
          <dgm:chMax val="0"/>
          <dgm:chPref val="0"/>
          <dgm:bulletEnabled val="1"/>
        </dgm:presLayoutVars>
      </dgm:prSet>
      <dgm:spPr/>
      <dgm:t>
        <a:bodyPr/>
        <a:lstStyle/>
        <a:p>
          <a:endParaRPr lang="en-US"/>
        </a:p>
      </dgm:t>
    </dgm:pt>
    <dgm:pt modelId="{E32906E7-3158-4A29-AF1D-15F5DCFEBBFC}" type="pres">
      <dgm:prSet presAssocID="{CEDC56D1-ED95-4987-BE8F-277C521D720F}" presName="wedge2" presStyleLbl="node1" presStyleIdx="1" presStyleCnt="3"/>
      <dgm:spPr/>
      <dgm:t>
        <a:bodyPr/>
        <a:lstStyle/>
        <a:p>
          <a:endParaRPr lang="en-US"/>
        </a:p>
      </dgm:t>
    </dgm:pt>
    <dgm:pt modelId="{7DFCCC2E-85C7-46B2-96AE-63D4EB680D03}" type="pres">
      <dgm:prSet presAssocID="{CEDC56D1-ED95-4987-BE8F-277C521D720F}" presName="dummy2a" presStyleCnt="0"/>
      <dgm:spPr/>
    </dgm:pt>
    <dgm:pt modelId="{CBD4A755-A094-417A-AEEA-4E743FC96167}" type="pres">
      <dgm:prSet presAssocID="{CEDC56D1-ED95-4987-BE8F-277C521D720F}" presName="dummy2b" presStyleCnt="0"/>
      <dgm:spPr/>
    </dgm:pt>
    <dgm:pt modelId="{2E167F63-2450-4908-ACAA-BF95E3E173CF}" type="pres">
      <dgm:prSet presAssocID="{CEDC56D1-ED95-4987-BE8F-277C521D720F}" presName="wedge2Tx" presStyleLbl="node1" presStyleIdx="1" presStyleCnt="3">
        <dgm:presLayoutVars>
          <dgm:chMax val="0"/>
          <dgm:chPref val="0"/>
          <dgm:bulletEnabled val="1"/>
        </dgm:presLayoutVars>
      </dgm:prSet>
      <dgm:spPr/>
      <dgm:t>
        <a:bodyPr/>
        <a:lstStyle/>
        <a:p>
          <a:endParaRPr lang="en-US"/>
        </a:p>
      </dgm:t>
    </dgm:pt>
    <dgm:pt modelId="{C7E2F2BF-B898-4762-BE8A-B311BE7541F4}" type="pres">
      <dgm:prSet presAssocID="{CEDC56D1-ED95-4987-BE8F-277C521D720F}" presName="wedge3" presStyleLbl="node1" presStyleIdx="2" presStyleCnt="3"/>
      <dgm:spPr/>
      <dgm:t>
        <a:bodyPr/>
        <a:lstStyle/>
        <a:p>
          <a:endParaRPr lang="en-US"/>
        </a:p>
      </dgm:t>
    </dgm:pt>
    <dgm:pt modelId="{30363239-A461-440F-BB3C-E9ECD74EC540}" type="pres">
      <dgm:prSet presAssocID="{CEDC56D1-ED95-4987-BE8F-277C521D720F}" presName="dummy3a" presStyleCnt="0"/>
      <dgm:spPr/>
    </dgm:pt>
    <dgm:pt modelId="{3F5BDD0B-5E2A-4A00-8C08-0F4BC1D77AEE}" type="pres">
      <dgm:prSet presAssocID="{CEDC56D1-ED95-4987-BE8F-277C521D720F}" presName="dummy3b" presStyleCnt="0"/>
      <dgm:spPr/>
    </dgm:pt>
    <dgm:pt modelId="{DC374A1C-FF29-4767-A95E-6D4821E71B16}" type="pres">
      <dgm:prSet presAssocID="{CEDC56D1-ED95-4987-BE8F-277C521D720F}" presName="wedge3Tx" presStyleLbl="node1" presStyleIdx="2" presStyleCnt="3">
        <dgm:presLayoutVars>
          <dgm:chMax val="0"/>
          <dgm:chPref val="0"/>
          <dgm:bulletEnabled val="1"/>
        </dgm:presLayoutVars>
      </dgm:prSet>
      <dgm:spPr/>
      <dgm:t>
        <a:bodyPr/>
        <a:lstStyle/>
        <a:p>
          <a:endParaRPr lang="en-US"/>
        </a:p>
      </dgm:t>
    </dgm:pt>
    <dgm:pt modelId="{C8FE99D5-E896-47CA-B948-2A906F06BB15}" type="pres">
      <dgm:prSet presAssocID="{00575050-AB99-4536-832F-C9FA89F67320}" presName="arrowWedge1" presStyleLbl="fgSibTrans2D1" presStyleIdx="0" presStyleCnt="3"/>
      <dgm:spPr/>
    </dgm:pt>
    <dgm:pt modelId="{EF500148-F18C-49F3-87DE-6968CBCBEA90}" type="pres">
      <dgm:prSet presAssocID="{97FC791A-1320-48EA-8293-C4A654A97F96}" presName="arrowWedge2" presStyleLbl="fgSibTrans2D1" presStyleIdx="1" presStyleCnt="3"/>
      <dgm:spPr/>
    </dgm:pt>
    <dgm:pt modelId="{4F8F3872-3C30-4E8A-B2E5-17AD6B876666}" type="pres">
      <dgm:prSet presAssocID="{64C68C98-21EE-4344-9D8E-5ABE83739D2B}" presName="arrowWedge3" presStyleLbl="fgSibTrans2D1" presStyleIdx="2" presStyleCnt="3"/>
      <dgm:spPr/>
    </dgm:pt>
  </dgm:ptLst>
  <dgm:cxnLst>
    <dgm:cxn modelId="{DFD5E661-9AB4-4DA6-A20E-806B950EC41A}" type="presOf" srcId="{91CF1C12-D066-40B2-B4EA-A60391CFDCFF}" destId="{E32906E7-3158-4A29-AF1D-15F5DCFEBBFC}" srcOrd="0" destOrd="0" presId="urn:microsoft.com/office/officeart/2005/8/layout/cycle8"/>
    <dgm:cxn modelId="{2BE5A1BA-06E6-4A1B-88BC-45AA14B86FDB}" type="presOf" srcId="{91CF1C12-D066-40B2-B4EA-A60391CFDCFF}" destId="{2E167F63-2450-4908-ACAA-BF95E3E173CF}" srcOrd="1" destOrd="0" presId="urn:microsoft.com/office/officeart/2005/8/layout/cycle8"/>
    <dgm:cxn modelId="{382689B1-8EA9-4441-9900-25603EE1605E}" srcId="{CEDC56D1-ED95-4987-BE8F-277C521D720F}" destId="{5D87A8C2-16CD-4CE1-9B52-322BE55A8364}" srcOrd="2" destOrd="0" parTransId="{B02FE41E-2F65-4DD4-9A18-00F368DC8986}" sibTransId="{64C68C98-21EE-4344-9D8E-5ABE83739D2B}"/>
    <dgm:cxn modelId="{53C39552-8590-466E-9D25-E432E1A32A72}" type="presOf" srcId="{5D87A8C2-16CD-4CE1-9B52-322BE55A8364}" destId="{DC374A1C-FF29-4767-A95E-6D4821E71B16}" srcOrd="1" destOrd="0" presId="urn:microsoft.com/office/officeart/2005/8/layout/cycle8"/>
    <dgm:cxn modelId="{385DF0B2-2166-4F9F-AEDC-1CD6C4DB7068}" type="presOf" srcId="{E24A76A4-24B3-49C6-8440-DA5DEA4ECE49}" destId="{06F366D3-3933-4EAE-97A7-136AC2FC1F05}" srcOrd="1" destOrd="0" presId="urn:microsoft.com/office/officeart/2005/8/layout/cycle8"/>
    <dgm:cxn modelId="{97CDC943-5636-491E-AF23-8FCA13BB4505}" type="presOf" srcId="{E24A76A4-24B3-49C6-8440-DA5DEA4ECE49}" destId="{4E5C49AD-CE28-47A5-A4F4-5875B5D7A3B3}" srcOrd="0" destOrd="0" presId="urn:microsoft.com/office/officeart/2005/8/layout/cycle8"/>
    <dgm:cxn modelId="{41963D69-9797-4D12-8381-7A6D8635FA4E}" srcId="{CEDC56D1-ED95-4987-BE8F-277C521D720F}" destId="{91CF1C12-D066-40B2-B4EA-A60391CFDCFF}" srcOrd="1" destOrd="0" parTransId="{8791541A-B20C-4C73-A8A4-589A8209C26B}" sibTransId="{97FC791A-1320-48EA-8293-C4A654A97F96}"/>
    <dgm:cxn modelId="{DFB85B44-3981-4512-876F-3DDF2E56A3BC}" srcId="{CEDC56D1-ED95-4987-BE8F-277C521D720F}" destId="{E24A76A4-24B3-49C6-8440-DA5DEA4ECE49}" srcOrd="0" destOrd="0" parTransId="{FF7E7FD7-CAD5-4F65-9463-DDE52272821F}" sibTransId="{00575050-AB99-4536-832F-C9FA89F67320}"/>
    <dgm:cxn modelId="{055E780D-E27D-494E-B007-AC1255943CC4}" type="presOf" srcId="{CEDC56D1-ED95-4987-BE8F-277C521D720F}" destId="{28AD87DB-B0FA-425A-B56F-0009CE2F0176}" srcOrd="0" destOrd="0" presId="urn:microsoft.com/office/officeart/2005/8/layout/cycle8"/>
    <dgm:cxn modelId="{F4467F26-BD2E-45FE-B680-D74F126F8C83}" type="presOf" srcId="{5D87A8C2-16CD-4CE1-9B52-322BE55A8364}" destId="{C7E2F2BF-B898-4762-BE8A-B311BE7541F4}" srcOrd="0" destOrd="0" presId="urn:microsoft.com/office/officeart/2005/8/layout/cycle8"/>
    <dgm:cxn modelId="{A322EA5F-3F9C-44F7-AFE4-71B6B6C5534A}" type="presParOf" srcId="{28AD87DB-B0FA-425A-B56F-0009CE2F0176}" destId="{4E5C49AD-CE28-47A5-A4F4-5875B5D7A3B3}" srcOrd="0" destOrd="0" presId="urn:microsoft.com/office/officeart/2005/8/layout/cycle8"/>
    <dgm:cxn modelId="{FECF014E-1451-4C44-B265-1CDBCE022719}" type="presParOf" srcId="{28AD87DB-B0FA-425A-B56F-0009CE2F0176}" destId="{DD70AA78-41B3-48CA-8EC2-640AFB48171A}" srcOrd="1" destOrd="0" presId="urn:microsoft.com/office/officeart/2005/8/layout/cycle8"/>
    <dgm:cxn modelId="{F8AF8D4A-782D-4F9A-86C5-5D32DA6209F6}" type="presParOf" srcId="{28AD87DB-B0FA-425A-B56F-0009CE2F0176}" destId="{6832E7E2-B6B6-4457-A200-D2092D41C3AC}" srcOrd="2" destOrd="0" presId="urn:microsoft.com/office/officeart/2005/8/layout/cycle8"/>
    <dgm:cxn modelId="{D55D5DEF-7509-429B-AB60-AED20BF1A52C}" type="presParOf" srcId="{28AD87DB-B0FA-425A-B56F-0009CE2F0176}" destId="{06F366D3-3933-4EAE-97A7-136AC2FC1F05}" srcOrd="3" destOrd="0" presId="urn:microsoft.com/office/officeart/2005/8/layout/cycle8"/>
    <dgm:cxn modelId="{96BC9365-ACB8-45C2-A85A-5E0A46063EA5}" type="presParOf" srcId="{28AD87DB-B0FA-425A-B56F-0009CE2F0176}" destId="{E32906E7-3158-4A29-AF1D-15F5DCFEBBFC}" srcOrd="4" destOrd="0" presId="urn:microsoft.com/office/officeart/2005/8/layout/cycle8"/>
    <dgm:cxn modelId="{97FB38C4-6FC9-4927-9BA5-34EAFAC2F31B}" type="presParOf" srcId="{28AD87DB-B0FA-425A-B56F-0009CE2F0176}" destId="{7DFCCC2E-85C7-46B2-96AE-63D4EB680D03}" srcOrd="5" destOrd="0" presId="urn:microsoft.com/office/officeart/2005/8/layout/cycle8"/>
    <dgm:cxn modelId="{2AAF7F44-230E-40E0-A216-A52E433618F8}" type="presParOf" srcId="{28AD87DB-B0FA-425A-B56F-0009CE2F0176}" destId="{CBD4A755-A094-417A-AEEA-4E743FC96167}" srcOrd="6" destOrd="0" presId="urn:microsoft.com/office/officeart/2005/8/layout/cycle8"/>
    <dgm:cxn modelId="{621BAA4B-6542-4AC7-8800-8CB70D3E4124}" type="presParOf" srcId="{28AD87DB-B0FA-425A-B56F-0009CE2F0176}" destId="{2E167F63-2450-4908-ACAA-BF95E3E173CF}" srcOrd="7" destOrd="0" presId="urn:microsoft.com/office/officeart/2005/8/layout/cycle8"/>
    <dgm:cxn modelId="{D3BB4F9A-9338-4C45-B670-8D08EEFAEEDD}" type="presParOf" srcId="{28AD87DB-B0FA-425A-B56F-0009CE2F0176}" destId="{C7E2F2BF-B898-4762-BE8A-B311BE7541F4}" srcOrd="8" destOrd="0" presId="urn:microsoft.com/office/officeart/2005/8/layout/cycle8"/>
    <dgm:cxn modelId="{EA558299-37B2-4798-B425-D4D79C0FFD06}" type="presParOf" srcId="{28AD87DB-B0FA-425A-B56F-0009CE2F0176}" destId="{30363239-A461-440F-BB3C-E9ECD74EC540}" srcOrd="9" destOrd="0" presId="urn:microsoft.com/office/officeart/2005/8/layout/cycle8"/>
    <dgm:cxn modelId="{C58523BA-D6C0-4633-9558-DBAB0753ADB1}" type="presParOf" srcId="{28AD87DB-B0FA-425A-B56F-0009CE2F0176}" destId="{3F5BDD0B-5E2A-4A00-8C08-0F4BC1D77AEE}" srcOrd="10" destOrd="0" presId="urn:microsoft.com/office/officeart/2005/8/layout/cycle8"/>
    <dgm:cxn modelId="{50566124-065C-479E-B123-F9567A3EE29E}" type="presParOf" srcId="{28AD87DB-B0FA-425A-B56F-0009CE2F0176}" destId="{DC374A1C-FF29-4767-A95E-6D4821E71B16}" srcOrd="11" destOrd="0" presId="urn:microsoft.com/office/officeart/2005/8/layout/cycle8"/>
    <dgm:cxn modelId="{B4980ADD-4DBC-45E5-A452-A513AA5B9D15}" type="presParOf" srcId="{28AD87DB-B0FA-425A-B56F-0009CE2F0176}" destId="{C8FE99D5-E896-47CA-B948-2A906F06BB15}" srcOrd="12" destOrd="0" presId="urn:microsoft.com/office/officeart/2005/8/layout/cycle8"/>
    <dgm:cxn modelId="{09AF83D5-571B-427C-B158-8481D4F83468}" type="presParOf" srcId="{28AD87DB-B0FA-425A-B56F-0009CE2F0176}" destId="{EF500148-F18C-49F3-87DE-6968CBCBEA90}" srcOrd="13" destOrd="0" presId="urn:microsoft.com/office/officeart/2005/8/layout/cycle8"/>
    <dgm:cxn modelId="{A3A78777-7702-4AB9-BA1D-A359EEF68A5C}" type="presParOf" srcId="{28AD87DB-B0FA-425A-B56F-0009CE2F0176}" destId="{4F8F3872-3C30-4E8A-B2E5-17AD6B876666}" srcOrd="14" destOrd="0" presId="urn:microsoft.com/office/officeart/2005/8/layout/cycle8"/>
  </dgm:cxnLst>
  <dgm:bg/>
  <dgm:whole/>
</dgm:dataModel>
</file>

<file path=ppt/diagrams/data24.xml><?xml version="1.0" encoding="utf-8"?>
<dgm:dataModel xmlns:dgm="http://schemas.openxmlformats.org/drawingml/2006/diagram" xmlns:a="http://schemas.openxmlformats.org/drawingml/2006/main">
  <dgm:ptLst>
    <dgm:pt modelId="{36B5B1E0-96EC-457B-A5B6-612F1337F2F0}"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9B6A3CB0-8375-487D-A5DF-AC6A01747358}">
      <dgm:prSet phldrT="[Text]" custT="1"/>
      <dgm:spPr/>
      <dgm:t>
        <a:bodyPr/>
        <a:lstStyle/>
        <a:p>
          <a:r>
            <a:rPr lang="mn-MN" sz="2000" b="0" dirty="0" smtClean="0">
              <a:latin typeface="Arial" pitchFamily="34" charset="0"/>
              <a:cs typeface="Arial" pitchFamily="34" charset="0"/>
            </a:rPr>
            <a:t>Эрүүл мэндийн тусламж, үйлчилгээний зардлын төлбөрийн зарчим</a:t>
          </a:r>
          <a:endParaRPr lang="en-US" sz="2000" b="0" dirty="0">
            <a:latin typeface="Arial" pitchFamily="34" charset="0"/>
            <a:cs typeface="Arial" pitchFamily="34" charset="0"/>
          </a:endParaRPr>
        </a:p>
      </dgm:t>
    </dgm:pt>
    <dgm:pt modelId="{BFC7794D-ACD5-406C-A0AC-2B99FEE06C55}" type="parTrans" cxnId="{7C3B8F72-ED26-498F-941D-4125091B4A1E}">
      <dgm:prSet/>
      <dgm:spPr/>
      <dgm:t>
        <a:bodyPr/>
        <a:lstStyle/>
        <a:p>
          <a:endParaRPr lang="en-US" sz="2000"/>
        </a:p>
      </dgm:t>
    </dgm:pt>
    <dgm:pt modelId="{64FEAF99-F463-4348-80C3-334AB6046A8A}" type="sibTrans" cxnId="{7C3B8F72-ED26-498F-941D-4125091B4A1E}">
      <dgm:prSet/>
      <dgm:spPr/>
      <dgm:t>
        <a:bodyPr/>
        <a:lstStyle/>
        <a:p>
          <a:endParaRPr lang="en-US" sz="2000"/>
        </a:p>
      </dgm:t>
    </dgm:pt>
    <dgm:pt modelId="{8F073734-C856-49B5-9CF3-92B729537439}">
      <dgm:prSet phldrT="[Text]" custT="1"/>
      <dgm:spPr/>
      <dgm:t>
        <a:bodyPr/>
        <a:lstStyle/>
        <a:p>
          <a:r>
            <a:rPr lang="mn-MN" sz="2000" dirty="0" smtClean="0">
              <a:latin typeface="Arial" pitchFamily="34" charset="0"/>
              <a:cs typeface="Arial" pitchFamily="34" charset="0"/>
            </a:rPr>
            <a:t>Эрүүл мэндийн даатгалын сан</a:t>
          </a:r>
          <a:endParaRPr lang="en-US" sz="2000" dirty="0">
            <a:latin typeface="Arial" pitchFamily="34" charset="0"/>
            <a:cs typeface="Arial" pitchFamily="34" charset="0"/>
          </a:endParaRPr>
        </a:p>
      </dgm:t>
    </dgm:pt>
    <dgm:pt modelId="{AF2EF139-2B85-40A9-8892-CC5DA53C87D1}" type="parTrans" cxnId="{C67FEE43-2CA7-46DF-84BA-BDB466AD7169}">
      <dgm:prSet/>
      <dgm:spPr/>
      <dgm:t>
        <a:bodyPr/>
        <a:lstStyle/>
        <a:p>
          <a:endParaRPr lang="en-US" sz="2000"/>
        </a:p>
      </dgm:t>
    </dgm:pt>
    <dgm:pt modelId="{3134AEE6-C5F3-411C-8E4E-2F82EA961901}" type="sibTrans" cxnId="{C67FEE43-2CA7-46DF-84BA-BDB466AD7169}">
      <dgm:prSet/>
      <dgm:spPr/>
      <dgm:t>
        <a:bodyPr/>
        <a:lstStyle/>
        <a:p>
          <a:endParaRPr lang="en-US" sz="2000"/>
        </a:p>
      </dgm:t>
    </dgm:pt>
    <dgm:pt modelId="{726A6892-A3C5-4165-A843-EF8AD7C5C6FD}">
      <dgm:prSet phldrT="[Text]" custT="1"/>
      <dgm:spPr/>
      <dgm:t>
        <a:bodyPr/>
        <a:lstStyle/>
        <a:p>
          <a:r>
            <a:rPr lang="mn-MN" sz="2000" dirty="0" smtClean="0">
              <a:latin typeface="Arial" pitchFamily="34" charset="0"/>
              <a:cs typeface="Arial" pitchFamily="34" charset="0"/>
            </a:rPr>
            <a:t>Даатгуулагч</a:t>
          </a:r>
          <a:endParaRPr lang="en-US" sz="2000" dirty="0">
            <a:latin typeface="Arial" pitchFamily="34" charset="0"/>
            <a:cs typeface="Arial" pitchFamily="34" charset="0"/>
          </a:endParaRPr>
        </a:p>
      </dgm:t>
    </dgm:pt>
    <dgm:pt modelId="{589810F1-72A4-485E-82E2-1BCEC6BDABC7}" type="parTrans" cxnId="{4CB75577-8793-458F-9B56-61AB61AEC00D}">
      <dgm:prSet/>
      <dgm:spPr/>
      <dgm:t>
        <a:bodyPr/>
        <a:lstStyle/>
        <a:p>
          <a:endParaRPr lang="en-US" sz="2000"/>
        </a:p>
      </dgm:t>
    </dgm:pt>
    <dgm:pt modelId="{F6F3CD6E-F562-4C3E-B7BE-CC6A1BB10CC8}" type="sibTrans" cxnId="{4CB75577-8793-458F-9B56-61AB61AEC00D}">
      <dgm:prSet/>
      <dgm:spPr/>
      <dgm:t>
        <a:bodyPr/>
        <a:lstStyle/>
        <a:p>
          <a:endParaRPr lang="en-US" sz="2000"/>
        </a:p>
      </dgm:t>
    </dgm:pt>
    <dgm:pt modelId="{76599B4B-5897-419E-8202-C1CFB51E88EA}" type="pres">
      <dgm:prSet presAssocID="{36B5B1E0-96EC-457B-A5B6-612F1337F2F0}" presName="hierChild1" presStyleCnt="0">
        <dgm:presLayoutVars>
          <dgm:chPref val="1"/>
          <dgm:dir/>
          <dgm:animOne val="branch"/>
          <dgm:animLvl val="lvl"/>
          <dgm:resizeHandles/>
        </dgm:presLayoutVars>
      </dgm:prSet>
      <dgm:spPr/>
      <dgm:t>
        <a:bodyPr/>
        <a:lstStyle/>
        <a:p>
          <a:endParaRPr lang="en-US"/>
        </a:p>
      </dgm:t>
    </dgm:pt>
    <dgm:pt modelId="{DC0D4844-1F8C-4E8A-A1CE-1180C97234D1}" type="pres">
      <dgm:prSet presAssocID="{9B6A3CB0-8375-487D-A5DF-AC6A01747358}" presName="hierRoot1" presStyleCnt="0"/>
      <dgm:spPr/>
    </dgm:pt>
    <dgm:pt modelId="{3383958F-A7F4-4BE3-BF9A-F8092B0A2B80}" type="pres">
      <dgm:prSet presAssocID="{9B6A3CB0-8375-487D-A5DF-AC6A01747358}" presName="composite" presStyleCnt="0"/>
      <dgm:spPr/>
    </dgm:pt>
    <dgm:pt modelId="{831BAD6B-513F-49AD-B2D6-07062866E381}" type="pres">
      <dgm:prSet presAssocID="{9B6A3CB0-8375-487D-A5DF-AC6A01747358}" presName="background" presStyleLbl="node0" presStyleIdx="0" presStyleCnt="1"/>
      <dgm:spPr/>
    </dgm:pt>
    <dgm:pt modelId="{6E633595-9018-4016-835F-312F11DB8B77}" type="pres">
      <dgm:prSet presAssocID="{9B6A3CB0-8375-487D-A5DF-AC6A01747358}" presName="text" presStyleLbl="fgAcc0" presStyleIdx="0" presStyleCnt="1" custScaleX="184455" custScaleY="65959">
        <dgm:presLayoutVars>
          <dgm:chPref val="3"/>
        </dgm:presLayoutVars>
      </dgm:prSet>
      <dgm:spPr/>
      <dgm:t>
        <a:bodyPr/>
        <a:lstStyle/>
        <a:p>
          <a:endParaRPr lang="en-US"/>
        </a:p>
      </dgm:t>
    </dgm:pt>
    <dgm:pt modelId="{92E3A23F-3FBC-49E2-92A1-16E347C775DA}" type="pres">
      <dgm:prSet presAssocID="{9B6A3CB0-8375-487D-A5DF-AC6A01747358}" presName="hierChild2" presStyleCnt="0"/>
      <dgm:spPr/>
    </dgm:pt>
    <dgm:pt modelId="{73ACF33A-98F9-429D-A492-61A8C3FB78D7}" type="pres">
      <dgm:prSet presAssocID="{AF2EF139-2B85-40A9-8892-CC5DA53C87D1}" presName="Name10" presStyleLbl="parChTrans1D2" presStyleIdx="0" presStyleCnt="2"/>
      <dgm:spPr/>
      <dgm:t>
        <a:bodyPr/>
        <a:lstStyle/>
        <a:p>
          <a:endParaRPr lang="en-US"/>
        </a:p>
      </dgm:t>
    </dgm:pt>
    <dgm:pt modelId="{2298C148-222E-41F2-8B95-5887D061D1B8}" type="pres">
      <dgm:prSet presAssocID="{8F073734-C856-49B5-9CF3-92B729537439}" presName="hierRoot2" presStyleCnt="0"/>
      <dgm:spPr/>
    </dgm:pt>
    <dgm:pt modelId="{7373D348-E461-435A-9C4B-6ABC3FDB7E2D}" type="pres">
      <dgm:prSet presAssocID="{8F073734-C856-49B5-9CF3-92B729537439}" presName="composite2" presStyleCnt="0"/>
      <dgm:spPr/>
    </dgm:pt>
    <dgm:pt modelId="{CA9FF2E6-4844-49DE-ABC8-50276269FADF}" type="pres">
      <dgm:prSet presAssocID="{8F073734-C856-49B5-9CF3-92B729537439}" presName="background2" presStyleLbl="node2" presStyleIdx="0" presStyleCnt="2"/>
      <dgm:spPr/>
    </dgm:pt>
    <dgm:pt modelId="{FCFA7728-5A38-4F2A-A159-F9E47658CF15}" type="pres">
      <dgm:prSet presAssocID="{8F073734-C856-49B5-9CF3-92B729537439}" presName="text2" presStyleLbl="fgAcc2" presStyleIdx="0" presStyleCnt="2">
        <dgm:presLayoutVars>
          <dgm:chPref val="3"/>
        </dgm:presLayoutVars>
      </dgm:prSet>
      <dgm:spPr/>
      <dgm:t>
        <a:bodyPr/>
        <a:lstStyle/>
        <a:p>
          <a:endParaRPr lang="en-US"/>
        </a:p>
      </dgm:t>
    </dgm:pt>
    <dgm:pt modelId="{20F7A743-26E1-43E7-981D-D1A3C2A3DDFB}" type="pres">
      <dgm:prSet presAssocID="{8F073734-C856-49B5-9CF3-92B729537439}" presName="hierChild3" presStyleCnt="0"/>
      <dgm:spPr/>
    </dgm:pt>
    <dgm:pt modelId="{0300D129-0484-45D6-8600-5FC5A1A74952}" type="pres">
      <dgm:prSet presAssocID="{589810F1-72A4-485E-82E2-1BCEC6BDABC7}" presName="Name10" presStyleLbl="parChTrans1D2" presStyleIdx="1" presStyleCnt="2"/>
      <dgm:spPr/>
      <dgm:t>
        <a:bodyPr/>
        <a:lstStyle/>
        <a:p>
          <a:endParaRPr lang="en-US"/>
        </a:p>
      </dgm:t>
    </dgm:pt>
    <dgm:pt modelId="{E773E4C8-99CE-4DC1-BD51-215DCBD99F02}" type="pres">
      <dgm:prSet presAssocID="{726A6892-A3C5-4165-A843-EF8AD7C5C6FD}" presName="hierRoot2" presStyleCnt="0"/>
      <dgm:spPr/>
    </dgm:pt>
    <dgm:pt modelId="{258668C8-5A4F-4371-BB3F-F713260AB775}" type="pres">
      <dgm:prSet presAssocID="{726A6892-A3C5-4165-A843-EF8AD7C5C6FD}" presName="composite2" presStyleCnt="0"/>
      <dgm:spPr/>
    </dgm:pt>
    <dgm:pt modelId="{A068E0CE-B5CE-4846-A662-C7E789294215}" type="pres">
      <dgm:prSet presAssocID="{726A6892-A3C5-4165-A843-EF8AD7C5C6FD}" presName="background2" presStyleLbl="node2" presStyleIdx="1" presStyleCnt="2"/>
      <dgm:spPr/>
    </dgm:pt>
    <dgm:pt modelId="{E1407C5C-AEAA-40D1-8391-F906321D9360}" type="pres">
      <dgm:prSet presAssocID="{726A6892-A3C5-4165-A843-EF8AD7C5C6FD}" presName="text2" presStyleLbl="fgAcc2" presStyleIdx="1" presStyleCnt="2">
        <dgm:presLayoutVars>
          <dgm:chPref val="3"/>
        </dgm:presLayoutVars>
      </dgm:prSet>
      <dgm:spPr/>
      <dgm:t>
        <a:bodyPr/>
        <a:lstStyle/>
        <a:p>
          <a:endParaRPr lang="en-US"/>
        </a:p>
      </dgm:t>
    </dgm:pt>
    <dgm:pt modelId="{AA2082F3-A025-4B1B-8325-84D3F1E78E00}" type="pres">
      <dgm:prSet presAssocID="{726A6892-A3C5-4165-A843-EF8AD7C5C6FD}" presName="hierChild3" presStyleCnt="0"/>
      <dgm:spPr/>
    </dgm:pt>
  </dgm:ptLst>
  <dgm:cxnLst>
    <dgm:cxn modelId="{C67FEE43-2CA7-46DF-84BA-BDB466AD7169}" srcId="{9B6A3CB0-8375-487D-A5DF-AC6A01747358}" destId="{8F073734-C856-49B5-9CF3-92B729537439}" srcOrd="0" destOrd="0" parTransId="{AF2EF139-2B85-40A9-8892-CC5DA53C87D1}" sibTransId="{3134AEE6-C5F3-411C-8E4E-2F82EA961901}"/>
    <dgm:cxn modelId="{4CB75577-8793-458F-9B56-61AB61AEC00D}" srcId="{9B6A3CB0-8375-487D-A5DF-AC6A01747358}" destId="{726A6892-A3C5-4165-A843-EF8AD7C5C6FD}" srcOrd="1" destOrd="0" parTransId="{589810F1-72A4-485E-82E2-1BCEC6BDABC7}" sibTransId="{F6F3CD6E-F562-4C3E-B7BE-CC6A1BB10CC8}"/>
    <dgm:cxn modelId="{D5E545AB-DEB6-458F-A571-FF6FA70699B7}" type="presOf" srcId="{726A6892-A3C5-4165-A843-EF8AD7C5C6FD}" destId="{E1407C5C-AEAA-40D1-8391-F906321D9360}" srcOrd="0" destOrd="0" presId="urn:microsoft.com/office/officeart/2005/8/layout/hierarchy1"/>
    <dgm:cxn modelId="{9EA51A13-0094-43A3-AE4A-7B84BD9E377A}" type="presOf" srcId="{8F073734-C856-49B5-9CF3-92B729537439}" destId="{FCFA7728-5A38-4F2A-A159-F9E47658CF15}" srcOrd="0" destOrd="0" presId="urn:microsoft.com/office/officeart/2005/8/layout/hierarchy1"/>
    <dgm:cxn modelId="{7C3B8F72-ED26-498F-941D-4125091B4A1E}" srcId="{36B5B1E0-96EC-457B-A5B6-612F1337F2F0}" destId="{9B6A3CB0-8375-487D-A5DF-AC6A01747358}" srcOrd="0" destOrd="0" parTransId="{BFC7794D-ACD5-406C-A0AC-2B99FEE06C55}" sibTransId="{64FEAF99-F463-4348-80C3-334AB6046A8A}"/>
    <dgm:cxn modelId="{70B5F239-6D6F-400E-9502-FE88BCEB1416}" type="presOf" srcId="{AF2EF139-2B85-40A9-8892-CC5DA53C87D1}" destId="{73ACF33A-98F9-429D-A492-61A8C3FB78D7}" srcOrd="0" destOrd="0" presId="urn:microsoft.com/office/officeart/2005/8/layout/hierarchy1"/>
    <dgm:cxn modelId="{80A0D8F7-8812-4937-8C1F-DB3748CFF209}" type="presOf" srcId="{9B6A3CB0-8375-487D-A5DF-AC6A01747358}" destId="{6E633595-9018-4016-835F-312F11DB8B77}" srcOrd="0" destOrd="0" presId="urn:microsoft.com/office/officeart/2005/8/layout/hierarchy1"/>
    <dgm:cxn modelId="{0DBFDBBF-EF1C-49DF-A952-CB32A98DF881}" type="presOf" srcId="{589810F1-72A4-485E-82E2-1BCEC6BDABC7}" destId="{0300D129-0484-45D6-8600-5FC5A1A74952}" srcOrd="0" destOrd="0" presId="urn:microsoft.com/office/officeart/2005/8/layout/hierarchy1"/>
    <dgm:cxn modelId="{19FF269D-3267-4D3F-BC47-650FC518A251}" type="presOf" srcId="{36B5B1E0-96EC-457B-A5B6-612F1337F2F0}" destId="{76599B4B-5897-419E-8202-C1CFB51E88EA}" srcOrd="0" destOrd="0" presId="urn:microsoft.com/office/officeart/2005/8/layout/hierarchy1"/>
    <dgm:cxn modelId="{1BD53861-F818-45BE-BC8D-38F36275D952}" type="presParOf" srcId="{76599B4B-5897-419E-8202-C1CFB51E88EA}" destId="{DC0D4844-1F8C-4E8A-A1CE-1180C97234D1}" srcOrd="0" destOrd="0" presId="urn:microsoft.com/office/officeart/2005/8/layout/hierarchy1"/>
    <dgm:cxn modelId="{61374536-706D-4C45-B4A0-E62A2EA61F21}" type="presParOf" srcId="{DC0D4844-1F8C-4E8A-A1CE-1180C97234D1}" destId="{3383958F-A7F4-4BE3-BF9A-F8092B0A2B80}" srcOrd="0" destOrd="0" presId="urn:microsoft.com/office/officeart/2005/8/layout/hierarchy1"/>
    <dgm:cxn modelId="{A7A7668F-E6F8-48F2-A9B1-808C96C3FB49}" type="presParOf" srcId="{3383958F-A7F4-4BE3-BF9A-F8092B0A2B80}" destId="{831BAD6B-513F-49AD-B2D6-07062866E381}" srcOrd="0" destOrd="0" presId="urn:microsoft.com/office/officeart/2005/8/layout/hierarchy1"/>
    <dgm:cxn modelId="{1AD2098B-7501-4F50-B4C8-F88FB4D1925B}" type="presParOf" srcId="{3383958F-A7F4-4BE3-BF9A-F8092B0A2B80}" destId="{6E633595-9018-4016-835F-312F11DB8B77}" srcOrd="1" destOrd="0" presId="urn:microsoft.com/office/officeart/2005/8/layout/hierarchy1"/>
    <dgm:cxn modelId="{81551517-7834-4096-9D81-C21DB34A439B}" type="presParOf" srcId="{DC0D4844-1F8C-4E8A-A1CE-1180C97234D1}" destId="{92E3A23F-3FBC-49E2-92A1-16E347C775DA}" srcOrd="1" destOrd="0" presId="urn:microsoft.com/office/officeart/2005/8/layout/hierarchy1"/>
    <dgm:cxn modelId="{86FEC40F-1EA0-4DD2-8712-FADBE686570A}" type="presParOf" srcId="{92E3A23F-3FBC-49E2-92A1-16E347C775DA}" destId="{73ACF33A-98F9-429D-A492-61A8C3FB78D7}" srcOrd="0" destOrd="0" presId="urn:microsoft.com/office/officeart/2005/8/layout/hierarchy1"/>
    <dgm:cxn modelId="{774CDAB4-5222-4C59-A830-F8D65603AD0F}" type="presParOf" srcId="{92E3A23F-3FBC-49E2-92A1-16E347C775DA}" destId="{2298C148-222E-41F2-8B95-5887D061D1B8}" srcOrd="1" destOrd="0" presId="urn:microsoft.com/office/officeart/2005/8/layout/hierarchy1"/>
    <dgm:cxn modelId="{238C7879-E748-47AE-A075-F0EA67703EE1}" type="presParOf" srcId="{2298C148-222E-41F2-8B95-5887D061D1B8}" destId="{7373D348-E461-435A-9C4B-6ABC3FDB7E2D}" srcOrd="0" destOrd="0" presId="urn:microsoft.com/office/officeart/2005/8/layout/hierarchy1"/>
    <dgm:cxn modelId="{647CB61F-5635-4B3A-85C2-C927583CAC2F}" type="presParOf" srcId="{7373D348-E461-435A-9C4B-6ABC3FDB7E2D}" destId="{CA9FF2E6-4844-49DE-ABC8-50276269FADF}" srcOrd="0" destOrd="0" presId="urn:microsoft.com/office/officeart/2005/8/layout/hierarchy1"/>
    <dgm:cxn modelId="{4C1515A4-53E7-4193-81B0-BB587CAAF783}" type="presParOf" srcId="{7373D348-E461-435A-9C4B-6ABC3FDB7E2D}" destId="{FCFA7728-5A38-4F2A-A159-F9E47658CF15}" srcOrd="1" destOrd="0" presId="urn:microsoft.com/office/officeart/2005/8/layout/hierarchy1"/>
    <dgm:cxn modelId="{EE7C1756-470E-4C5E-9838-BE8BE185C001}" type="presParOf" srcId="{2298C148-222E-41F2-8B95-5887D061D1B8}" destId="{20F7A743-26E1-43E7-981D-D1A3C2A3DDFB}" srcOrd="1" destOrd="0" presId="urn:microsoft.com/office/officeart/2005/8/layout/hierarchy1"/>
    <dgm:cxn modelId="{41296EAF-D4A0-461E-A814-6D284A5EF834}" type="presParOf" srcId="{92E3A23F-3FBC-49E2-92A1-16E347C775DA}" destId="{0300D129-0484-45D6-8600-5FC5A1A74952}" srcOrd="2" destOrd="0" presId="urn:microsoft.com/office/officeart/2005/8/layout/hierarchy1"/>
    <dgm:cxn modelId="{BEBCA129-92EE-4365-B40C-9F3D02102FB0}" type="presParOf" srcId="{92E3A23F-3FBC-49E2-92A1-16E347C775DA}" destId="{E773E4C8-99CE-4DC1-BD51-215DCBD99F02}" srcOrd="3" destOrd="0" presId="urn:microsoft.com/office/officeart/2005/8/layout/hierarchy1"/>
    <dgm:cxn modelId="{7AB3100E-B068-4DFB-B72D-543BCBF53108}" type="presParOf" srcId="{E773E4C8-99CE-4DC1-BD51-215DCBD99F02}" destId="{258668C8-5A4F-4371-BB3F-F713260AB775}" srcOrd="0" destOrd="0" presId="urn:microsoft.com/office/officeart/2005/8/layout/hierarchy1"/>
    <dgm:cxn modelId="{F8800E32-15F3-4599-B47A-EE27A7FDBCB7}" type="presParOf" srcId="{258668C8-5A4F-4371-BB3F-F713260AB775}" destId="{A068E0CE-B5CE-4846-A662-C7E789294215}" srcOrd="0" destOrd="0" presId="urn:microsoft.com/office/officeart/2005/8/layout/hierarchy1"/>
    <dgm:cxn modelId="{2A98E937-CB54-4C85-8A81-C87F14B0541A}" type="presParOf" srcId="{258668C8-5A4F-4371-BB3F-F713260AB775}" destId="{E1407C5C-AEAA-40D1-8391-F906321D9360}" srcOrd="1" destOrd="0" presId="urn:microsoft.com/office/officeart/2005/8/layout/hierarchy1"/>
    <dgm:cxn modelId="{148E8BDE-BB84-42CF-A52E-E437E8D86CFB}" type="presParOf" srcId="{E773E4C8-99CE-4DC1-BD51-215DCBD99F02}" destId="{AA2082F3-A025-4B1B-8325-84D3F1E78E00}" srcOrd="1" destOrd="0" presId="urn:microsoft.com/office/officeart/2005/8/layout/hierarchy1"/>
  </dgm:cxnLst>
  <dgm:bg/>
  <dgm:whole/>
</dgm:dataModel>
</file>

<file path=ppt/diagrams/data25.xml><?xml version="1.0" encoding="utf-8"?>
<dgm:dataModel xmlns:dgm="http://schemas.openxmlformats.org/drawingml/2006/diagram" xmlns:a="http://schemas.openxmlformats.org/drawingml/2006/main">
  <dgm:ptLst>
    <dgm:pt modelId="{433DF914-9267-4C31-AA22-9C3CADD31057}"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2C697393-967F-4C10-8BEC-65555D2A2AAD}">
      <dgm:prSet phldrT="[Text]" custT="1"/>
      <dgm:spPr/>
      <dgm:t>
        <a:bodyPr/>
        <a:lstStyle/>
        <a:p>
          <a:r>
            <a:rPr lang="mn-MN" sz="1600" dirty="0" smtClean="0">
              <a:latin typeface="Arial" pitchFamily="34" charset="0"/>
              <a:cs typeface="Arial" pitchFamily="34" charset="0"/>
            </a:rPr>
            <a:t>эрүүл мэндийн даатгалын шимтгэлийг хуулиар тогтоосон хугацаанд төлөх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34A3E149-A1A4-421C-9180-EEC782522D0D}" type="parTrans" cxnId="{1440331B-811F-4D72-8CF3-885BE361047F}">
      <dgm:prSet/>
      <dgm:spPr/>
      <dgm:t>
        <a:bodyPr/>
        <a:lstStyle/>
        <a:p>
          <a:endParaRPr lang="en-US" sz="1600"/>
        </a:p>
      </dgm:t>
    </dgm:pt>
    <dgm:pt modelId="{1351FBE1-9CF7-4B73-894C-7D2D88E661C4}" type="sibTrans" cxnId="{1440331B-811F-4D72-8CF3-885BE361047F}">
      <dgm:prSet/>
      <dgm:spPr/>
      <dgm:t>
        <a:bodyPr/>
        <a:lstStyle/>
        <a:p>
          <a:endParaRPr lang="en-US" sz="1600"/>
        </a:p>
      </dgm:t>
    </dgm:pt>
    <dgm:pt modelId="{8FF6204C-BF49-48DB-AC32-6EA02FD8C445}">
      <dgm:prSet custT="1"/>
      <dgm:spPr/>
      <dgm:t>
        <a:bodyPr/>
        <a:lstStyle/>
        <a:p>
          <a:r>
            <a:rPr lang="mn-MN" sz="1600" dirty="0" smtClean="0">
              <a:latin typeface="Arial" pitchFamily="34" charset="0"/>
              <a:cs typeface="Arial" pitchFamily="34" charset="0"/>
            </a:rPr>
            <a:t>эрүүл мэндийн даатгалын шимтгэл ногдуулах хөдөлмөрийн хөлс,  түүнтэй адилтгахорлогын хэмжээг үнэн зөв мэдүүлэх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23BCB21D-BFFA-4A03-9456-4C23C2BC7E3D}" type="parTrans" cxnId="{41FD7205-9B87-44A4-8309-A1FD29F57F7B}">
      <dgm:prSet/>
      <dgm:spPr/>
      <dgm:t>
        <a:bodyPr/>
        <a:lstStyle/>
        <a:p>
          <a:endParaRPr lang="en-US" sz="1600"/>
        </a:p>
      </dgm:t>
    </dgm:pt>
    <dgm:pt modelId="{86B41DEC-B595-43F0-BC4D-FD2E3380430F}" type="sibTrans" cxnId="{41FD7205-9B87-44A4-8309-A1FD29F57F7B}">
      <dgm:prSet/>
      <dgm:spPr/>
      <dgm:t>
        <a:bodyPr/>
        <a:lstStyle/>
        <a:p>
          <a:endParaRPr lang="en-US" sz="1600"/>
        </a:p>
      </dgm:t>
    </dgm:pt>
    <dgm:pt modelId="{58E93814-9AED-440D-978E-B68891BDF288}">
      <dgm:prSet custT="1"/>
      <dgm:spPr/>
      <dgm:t>
        <a:bodyPr/>
        <a:lstStyle/>
        <a:p>
          <a:r>
            <a:rPr lang="mn-MN" sz="1600" dirty="0" smtClean="0">
              <a:latin typeface="Arial" pitchFamily="34" charset="0"/>
              <a:cs typeface="Arial" pitchFamily="34" charset="0"/>
            </a:rPr>
            <a:t>эрүүл мэндийн даатгалын байгууллага, байцаагчийн тавьсан хууль ёсны шаардлагыг биелүүлэх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72DE2922-A2B8-4356-92F7-88163C408526}" type="parTrans" cxnId="{93BBB5EA-F132-4695-A693-EB6DB5CEB734}">
      <dgm:prSet/>
      <dgm:spPr/>
      <dgm:t>
        <a:bodyPr/>
        <a:lstStyle/>
        <a:p>
          <a:endParaRPr lang="en-US" sz="1600"/>
        </a:p>
      </dgm:t>
    </dgm:pt>
    <dgm:pt modelId="{B46A30D9-BF56-42C2-A9AE-F5D15B9C052F}" type="sibTrans" cxnId="{93BBB5EA-F132-4695-A693-EB6DB5CEB734}">
      <dgm:prSet/>
      <dgm:spPr/>
      <dgm:t>
        <a:bodyPr/>
        <a:lstStyle/>
        <a:p>
          <a:endParaRPr lang="en-US" sz="1600"/>
        </a:p>
      </dgm:t>
    </dgm:pt>
    <dgm:pt modelId="{55799D8F-B5E2-4A93-B966-98F49581FD51}">
      <dgm:prSet custT="1"/>
      <dgm:spPr/>
      <dgm:t>
        <a:bodyPr/>
        <a:lstStyle/>
        <a:p>
          <a:r>
            <a:rPr lang="mn-MN" sz="1600" dirty="0" smtClean="0">
              <a:latin typeface="Arial" pitchFamily="34" charset="0"/>
              <a:cs typeface="Arial" pitchFamily="34" charset="0"/>
            </a:rPr>
            <a:t>х</a:t>
          </a:r>
          <a:r>
            <a:rPr lang="en-US" sz="1600" dirty="0" err="1" smtClean="0">
              <a:latin typeface="Arial" pitchFamily="34" charset="0"/>
              <a:cs typeface="Arial" pitchFamily="34" charset="0"/>
            </a:rPr>
            <a:t>ууль</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тогтоомжид</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заасан</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бусад</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үүрэг</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F485FC1E-D89C-48F3-9EE5-F97E939A65C8}" type="parTrans" cxnId="{07A42E70-A838-4E83-A2D6-A411E37BDB2E}">
      <dgm:prSet/>
      <dgm:spPr/>
      <dgm:t>
        <a:bodyPr/>
        <a:lstStyle/>
        <a:p>
          <a:endParaRPr lang="en-US" sz="1600"/>
        </a:p>
      </dgm:t>
    </dgm:pt>
    <dgm:pt modelId="{93DBAEC7-5075-4AA2-9E29-6D066EC1D504}" type="sibTrans" cxnId="{07A42E70-A838-4E83-A2D6-A411E37BDB2E}">
      <dgm:prSet/>
      <dgm:spPr/>
      <dgm:t>
        <a:bodyPr/>
        <a:lstStyle/>
        <a:p>
          <a:endParaRPr lang="en-US" sz="1600"/>
        </a:p>
      </dgm:t>
    </dgm:pt>
    <dgm:pt modelId="{1ED471BE-C318-44EA-BD98-D52DF19C2DCF}" type="pres">
      <dgm:prSet presAssocID="{433DF914-9267-4C31-AA22-9C3CADD31057}" presName="linear" presStyleCnt="0">
        <dgm:presLayoutVars>
          <dgm:dir/>
          <dgm:animLvl val="lvl"/>
          <dgm:resizeHandles val="exact"/>
        </dgm:presLayoutVars>
      </dgm:prSet>
      <dgm:spPr/>
      <dgm:t>
        <a:bodyPr/>
        <a:lstStyle/>
        <a:p>
          <a:endParaRPr lang="en-US"/>
        </a:p>
      </dgm:t>
    </dgm:pt>
    <dgm:pt modelId="{9E29C37D-2CEA-42CC-AFCF-F5E71F0767AB}" type="pres">
      <dgm:prSet presAssocID="{2C697393-967F-4C10-8BEC-65555D2A2AAD}" presName="parentLin" presStyleCnt="0"/>
      <dgm:spPr/>
    </dgm:pt>
    <dgm:pt modelId="{28A509C1-5093-4CBE-ACB2-8D82CF78D39D}" type="pres">
      <dgm:prSet presAssocID="{2C697393-967F-4C10-8BEC-65555D2A2AAD}" presName="parentLeftMargin" presStyleLbl="node1" presStyleIdx="0" presStyleCnt="4"/>
      <dgm:spPr/>
      <dgm:t>
        <a:bodyPr/>
        <a:lstStyle/>
        <a:p>
          <a:endParaRPr lang="en-US"/>
        </a:p>
      </dgm:t>
    </dgm:pt>
    <dgm:pt modelId="{F3AF2F58-5307-448B-992B-2395680CD9E7}" type="pres">
      <dgm:prSet presAssocID="{2C697393-967F-4C10-8BEC-65555D2A2AAD}" presName="parentText" presStyleLbl="node1" presStyleIdx="0" presStyleCnt="4">
        <dgm:presLayoutVars>
          <dgm:chMax val="0"/>
          <dgm:bulletEnabled val="1"/>
        </dgm:presLayoutVars>
      </dgm:prSet>
      <dgm:spPr/>
      <dgm:t>
        <a:bodyPr/>
        <a:lstStyle/>
        <a:p>
          <a:endParaRPr lang="en-US"/>
        </a:p>
      </dgm:t>
    </dgm:pt>
    <dgm:pt modelId="{156366D7-418F-463B-8765-4AB28157A59E}" type="pres">
      <dgm:prSet presAssocID="{2C697393-967F-4C10-8BEC-65555D2A2AAD}" presName="negativeSpace" presStyleCnt="0"/>
      <dgm:spPr/>
    </dgm:pt>
    <dgm:pt modelId="{D1759425-15AF-4BDD-8B8B-BF087D0EFA7F}" type="pres">
      <dgm:prSet presAssocID="{2C697393-967F-4C10-8BEC-65555D2A2AAD}" presName="childText" presStyleLbl="conFgAcc1" presStyleIdx="0" presStyleCnt="4">
        <dgm:presLayoutVars>
          <dgm:bulletEnabled val="1"/>
        </dgm:presLayoutVars>
      </dgm:prSet>
      <dgm:spPr/>
    </dgm:pt>
    <dgm:pt modelId="{934A889C-47A5-41E0-BC99-DC78D29B0D8B}" type="pres">
      <dgm:prSet presAssocID="{1351FBE1-9CF7-4B73-894C-7D2D88E661C4}" presName="spaceBetweenRectangles" presStyleCnt="0"/>
      <dgm:spPr/>
    </dgm:pt>
    <dgm:pt modelId="{48C5BF48-B1FB-4EB1-BDFE-2EC46FB1E2C1}" type="pres">
      <dgm:prSet presAssocID="{8FF6204C-BF49-48DB-AC32-6EA02FD8C445}" presName="parentLin" presStyleCnt="0"/>
      <dgm:spPr/>
    </dgm:pt>
    <dgm:pt modelId="{86251273-E451-4311-880D-F47D13262DC7}" type="pres">
      <dgm:prSet presAssocID="{8FF6204C-BF49-48DB-AC32-6EA02FD8C445}" presName="parentLeftMargin" presStyleLbl="node1" presStyleIdx="0" presStyleCnt="4"/>
      <dgm:spPr/>
      <dgm:t>
        <a:bodyPr/>
        <a:lstStyle/>
        <a:p>
          <a:endParaRPr lang="en-US"/>
        </a:p>
      </dgm:t>
    </dgm:pt>
    <dgm:pt modelId="{EF114073-78DD-4A5E-9530-999FFAB818E6}" type="pres">
      <dgm:prSet presAssocID="{8FF6204C-BF49-48DB-AC32-6EA02FD8C445}" presName="parentText" presStyleLbl="node1" presStyleIdx="1" presStyleCnt="4">
        <dgm:presLayoutVars>
          <dgm:chMax val="0"/>
          <dgm:bulletEnabled val="1"/>
        </dgm:presLayoutVars>
      </dgm:prSet>
      <dgm:spPr/>
      <dgm:t>
        <a:bodyPr/>
        <a:lstStyle/>
        <a:p>
          <a:endParaRPr lang="en-US"/>
        </a:p>
      </dgm:t>
    </dgm:pt>
    <dgm:pt modelId="{431D41DE-7B03-4DDC-A5A1-A8A74A2DD5FC}" type="pres">
      <dgm:prSet presAssocID="{8FF6204C-BF49-48DB-AC32-6EA02FD8C445}" presName="negativeSpace" presStyleCnt="0"/>
      <dgm:spPr/>
    </dgm:pt>
    <dgm:pt modelId="{5D15D55C-4AEA-44DA-AECA-7E3139C146A8}" type="pres">
      <dgm:prSet presAssocID="{8FF6204C-BF49-48DB-AC32-6EA02FD8C445}" presName="childText" presStyleLbl="conFgAcc1" presStyleIdx="1" presStyleCnt="4">
        <dgm:presLayoutVars>
          <dgm:bulletEnabled val="1"/>
        </dgm:presLayoutVars>
      </dgm:prSet>
      <dgm:spPr/>
      <dgm:t>
        <a:bodyPr/>
        <a:lstStyle/>
        <a:p>
          <a:endParaRPr lang="en-US"/>
        </a:p>
      </dgm:t>
    </dgm:pt>
    <dgm:pt modelId="{159D7E69-C017-485B-9EC8-66D88D464542}" type="pres">
      <dgm:prSet presAssocID="{86B41DEC-B595-43F0-BC4D-FD2E3380430F}" presName="spaceBetweenRectangles" presStyleCnt="0"/>
      <dgm:spPr/>
    </dgm:pt>
    <dgm:pt modelId="{EC7DCE47-D11E-43C3-8CE1-D6AB8C2D40F3}" type="pres">
      <dgm:prSet presAssocID="{58E93814-9AED-440D-978E-B68891BDF288}" presName="parentLin" presStyleCnt="0"/>
      <dgm:spPr/>
    </dgm:pt>
    <dgm:pt modelId="{B965F817-E56D-4EBF-86E5-8A62D464F8DF}" type="pres">
      <dgm:prSet presAssocID="{58E93814-9AED-440D-978E-B68891BDF288}" presName="parentLeftMargin" presStyleLbl="node1" presStyleIdx="1" presStyleCnt="4"/>
      <dgm:spPr/>
      <dgm:t>
        <a:bodyPr/>
        <a:lstStyle/>
        <a:p>
          <a:endParaRPr lang="en-US"/>
        </a:p>
      </dgm:t>
    </dgm:pt>
    <dgm:pt modelId="{7EA1FEF3-56B5-4235-A19B-A534FC842866}" type="pres">
      <dgm:prSet presAssocID="{58E93814-9AED-440D-978E-B68891BDF288}" presName="parentText" presStyleLbl="node1" presStyleIdx="2" presStyleCnt="4">
        <dgm:presLayoutVars>
          <dgm:chMax val="0"/>
          <dgm:bulletEnabled val="1"/>
        </dgm:presLayoutVars>
      </dgm:prSet>
      <dgm:spPr/>
      <dgm:t>
        <a:bodyPr/>
        <a:lstStyle/>
        <a:p>
          <a:endParaRPr lang="en-US"/>
        </a:p>
      </dgm:t>
    </dgm:pt>
    <dgm:pt modelId="{319E57BA-272A-40EB-BCB4-BE1A80C9F20F}" type="pres">
      <dgm:prSet presAssocID="{58E93814-9AED-440D-978E-B68891BDF288}" presName="negativeSpace" presStyleCnt="0"/>
      <dgm:spPr/>
    </dgm:pt>
    <dgm:pt modelId="{BFB11129-CD7A-4A3C-8248-680A8F38E9DC}" type="pres">
      <dgm:prSet presAssocID="{58E93814-9AED-440D-978E-B68891BDF288}" presName="childText" presStyleLbl="conFgAcc1" presStyleIdx="2" presStyleCnt="4">
        <dgm:presLayoutVars>
          <dgm:bulletEnabled val="1"/>
        </dgm:presLayoutVars>
      </dgm:prSet>
      <dgm:spPr/>
      <dgm:t>
        <a:bodyPr/>
        <a:lstStyle/>
        <a:p>
          <a:endParaRPr lang="en-US"/>
        </a:p>
      </dgm:t>
    </dgm:pt>
    <dgm:pt modelId="{78E3DC2D-EB4A-46B6-A3DD-A718EAA8D7B3}" type="pres">
      <dgm:prSet presAssocID="{B46A30D9-BF56-42C2-A9AE-F5D15B9C052F}" presName="spaceBetweenRectangles" presStyleCnt="0"/>
      <dgm:spPr/>
    </dgm:pt>
    <dgm:pt modelId="{DED741D5-E77B-4F09-9502-68B70674AFE9}" type="pres">
      <dgm:prSet presAssocID="{55799D8F-B5E2-4A93-B966-98F49581FD51}" presName="parentLin" presStyleCnt="0"/>
      <dgm:spPr/>
    </dgm:pt>
    <dgm:pt modelId="{73501465-3C25-465B-8728-6515F541F677}" type="pres">
      <dgm:prSet presAssocID="{55799D8F-B5E2-4A93-B966-98F49581FD51}" presName="parentLeftMargin" presStyleLbl="node1" presStyleIdx="2" presStyleCnt="4"/>
      <dgm:spPr/>
      <dgm:t>
        <a:bodyPr/>
        <a:lstStyle/>
        <a:p>
          <a:endParaRPr lang="en-US"/>
        </a:p>
      </dgm:t>
    </dgm:pt>
    <dgm:pt modelId="{BC145622-571B-409A-9AC6-B3D4E3729EFD}" type="pres">
      <dgm:prSet presAssocID="{55799D8F-B5E2-4A93-B966-98F49581FD51}" presName="parentText" presStyleLbl="node1" presStyleIdx="3" presStyleCnt="4">
        <dgm:presLayoutVars>
          <dgm:chMax val="0"/>
          <dgm:bulletEnabled val="1"/>
        </dgm:presLayoutVars>
      </dgm:prSet>
      <dgm:spPr/>
      <dgm:t>
        <a:bodyPr/>
        <a:lstStyle/>
        <a:p>
          <a:endParaRPr lang="en-US"/>
        </a:p>
      </dgm:t>
    </dgm:pt>
    <dgm:pt modelId="{49DF4B15-0FDF-4EB0-B619-7737F09194AC}" type="pres">
      <dgm:prSet presAssocID="{55799D8F-B5E2-4A93-B966-98F49581FD51}" presName="negativeSpace" presStyleCnt="0"/>
      <dgm:spPr/>
    </dgm:pt>
    <dgm:pt modelId="{AED2CE44-4C5C-4E67-9291-B635B4EF6B63}" type="pres">
      <dgm:prSet presAssocID="{55799D8F-B5E2-4A93-B966-98F49581FD51}" presName="childText" presStyleLbl="conFgAcc1" presStyleIdx="3" presStyleCnt="4">
        <dgm:presLayoutVars>
          <dgm:bulletEnabled val="1"/>
        </dgm:presLayoutVars>
      </dgm:prSet>
      <dgm:spPr/>
    </dgm:pt>
  </dgm:ptLst>
  <dgm:cxnLst>
    <dgm:cxn modelId="{1440331B-811F-4D72-8CF3-885BE361047F}" srcId="{433DF914-9267-4C31-AA22-9C3CADD31057}" destId="{2C697393-967F-4C10-8BEC-65555D2A2AAD}" srcOrd="0" destOrd="0" parTransId="{34A3E149-A1A4-421C-9180-EEC782522D0D}" sibTransId="{1351FBE1-9CF7-4B73-894C-7D2D88E661C4}"/>
    <dgm:cxn modelId="{FE4A0AFA-D6EA-493F-BBC0-2171C9A5DFDC}" type="presOf" srcId="{58E93814-9AED-440D-978E-B68891BDF288}" destId="{B965F817-E56D-4EBF-86E5-8A62D464F8DF}" srcOrd="0" destOrd="0" presId="urn:microsoft.com/office/officeart/2005/8/layout/list1"/>
    <dgm:cxn modelId="{F57F52F0-771A-4F5C-B3DD-E4800B6CE679}" type="presOf" srcId="{8FF6204C-BF49-48DB-AC32-6EA02FD8C445}" destId="{EF114073-78DD-4A5E-9530-999FFAB818E6}" srcOrd="1" destOrd="0" presId="urn:microsoft.com/office/officeart/2005/8/layout/list1"/>
    <dgm:cxn modelId="{93BBB5EA-F132-4695-A693-EB6DB5CEB734}" srcId="{433DF914-9267-4C31-AA22-9C3CADD31057}" destId="{58E93814-9AED-440D-978E-B68891BDF288}" srcOrd="2" destOrd="0" parTransId="{72DE2922-A2B8-4356-92F7-88163C408526}" sibTransId="{B46A30D9-BF56-42C2-A9AE-F5D15B9C052F}"/>
    <dgm:cxn modelId="{41FD7205-9B87-44A4-8309-A1FD29F57F7B}" srcId="{433DF914-9267-4C31-AA22-9C3CADD31057}" destId="{8FF6204C-BF49-48DB-AC32-6EA02FD8C445}" srcOrd="1" destOrd="0" parTransId="{23BCB21D-BFFA-4A03-9456-4C23C2BC7E3D}" sibTransId="{86B41DEC-B595-43F0-BC4D-FD2E3380430F}"/>
    <dgm:cxn modelId="{07DCA5EF-3246-4C6A-880D-8C32FA73A81C}" type="presOf" srcId="{55799D8F-B5E2-4A93-B966-98F49581FD51}" destId="{BC145622-571B-409A-9AC6-B3D4E3729EFD}" srcOrd="1" destOrd="0" presId="urn:microsoft.com/office/officeart/2005/8/layout/list1"/>
    <dgm:cxn modelId="{053B6980-7F2A-48E7-BD6D-AE0FA3334602}" type="presOf" srcId="{2C697393-967F-4C10-8BEC-65555D2A2AAD}" destId="{28A509C1-5093-4CBE-ACB2-8D82CF78D39D}" srcOrd="0" destOrd="0" presId="urn:microsoft.com/office/officeart/2005/8/layout/list1"/>
    <dgm:cxn modelId="{07A42E70-A838-4E83-A2D6-A411E37BDB2E}" srcId="{433DF914-9267-4C31-AA22-9C3CADD31057}" destId="{55799D8F-B5E2-4A93-B966-98F49581FD51}" srcOrd="3" destOrd="0" parTransId="{F485FC1E-D89C-48F3-9EE5-F97E939A65C8}" sibTransId="{93DBAEC7-5075-4AA2-9E29-6D066EC1D504}"/>
    <dgm:cxn modelId="{DA123E42-C2B2-4CAB-A168-92E73E8F50A6}" type="presOf" srcId="{8FF6204C-BF49-48DB-AC32-6EA02FD8C445}" destId="{86251273-E451-4311-880D-F47D13262DC7}" srcOrd="0" destOrd="0" presId="urn:microsoft.com/office/officeart/2005/8/layout/list1"/>
    <dgm:cxn modelId="{808B5C0D-FB92-49E5-B431-BA0CF3E830B7}" type="presOf" srcId="{55799D8F-B5E2-4A93-B966-98F49581FD51}" destId="{73501465-3C25-465B-8728-6515F541F677}" srcOrd="0" destOrd="0" presId="urn:microsoft.com/office/officeart/2005/8/layout/list1"/>
    <dgm:cxn modelId="{BFAA1D93-E22F-4D7F-8FDD-9742FC9AD82C}" type="presOf" srcId="{433DF914-9267-4C31-AA22-9C3CADD31057}" destId="{1ED471BE-C318-44EA-BD98-D52DF19C2DCF}" srcOrd="0" destOrd="0" presId="urn:microsoft.com/office/officeart/2005/8/layout/list1"/>
    <dgm:cxn modelId="{026AC757-80D0-407E-A5C0-D7BD2E665933}" type="presOf" srcId="{2C697393-967F-4C10-8BEC-65555D2A2AAD}" destId="{F3AF2F58-5307-448B-992B-2395680CD9E7}" srcOrd="1" destOrd="0" presId="urn:microsoft.com/office/officeart/2005/8/layout/list1"/>
    <dgm:cxn modelId="{538197A9-0243-4D6A-B286-0D9149D0DE89}" type="presOf" srcId="{58E93814-9AED-440D-978E-B68891BDF288}" destId="{7EA1FEF3-56B5-4235-A19B-A534FC842866}" srcOrd="1" destOrd="0" presId="urn:microsoft.com/office/officeart/2005/8/layout/list1"/>
    <dgm:cxn modelId="{8D666E51-E939-49A0-8B36-AE7D2439C067}" type="presParOf" srcId="{1ED471BE-C318-44EA-BD98-D52DF19C2DCF}" destId="{9E29C37D-2CEA-42CC-AFCF-F5E71F0767AB}" srcOrd="0" destOrd="0" presId="urn:microsoft.com/office/officeart/2005/8/layout/list1"/>
    <dgm:cxn modelId="{85B9FA9C-828F-42E7-98E6-0FA950551C0F}" type="presParOf" srcId="{9E29C37D-2CEA-42CC-AFCF-F5E71F0767AB}" destId="{28A509C1-5093-4CBE-ACB2-8D82CF78D39D}" srcOrd="0" destOrd="0" presId="urn:microsoft.com/office/officeart/2005/8/layout/list1"/>
    <dgm:cxn modelId="{6A960047-1456-42AE-BF2D-69BBB4AB9FAF}" type="presParOf" srcId="{9E29C37D-2CEA-42CC-AFCF-F5E71F0767AB}" destId="{F3AF2F58-5307-448B-992B-2395680CD9E7}" srcOrd="1" destOrd="0" presId="urn:microsoft.com/office/officeart/2005/8/layout/list1"/>
    <dgm:cxn modelId="{D958873C-2F4A-4CFB-B02B-8EA77FD92632}" type="presParOf" srcId="{1ED471BE-C318-44EA-BD98-D52DF19C2DCF}" destId="{156366D7-418F-463B-8765-4AB28157A59E}" srcOrd="1" destOrd="0" presId="urn:microsoft.com/office/officeart/2005/8/layout/list1"/>
    <dgm:cxn modelId="{8FCB602D-A983-47A3-878F-2586CF1EE2B3}" type="presParOf" srcId="{1ED471BE-C318-44EA-BD98-D52DF19C2DCF}" destId="{D1759425-15AF-4BDD-8B8B-BF087D0EFA7F}" srcOrd="2" destOrd="0" presId="urn:microsoft.com/office/officeart/2005/8/layout/list1"/>
    <dgm:cxn modelId="{1A70FB31-2BD5-4220-8031-EF169BB2E3CF}" type="presParOf" srcId="{1ED471BE-C318-44EA-BD98-D52DF19C2DCF}" destId="{934A889C-47A5-41E0-BC99-DC78D29B0D8B}" srcOrd="3" destOrd="0" presId="urn:microsoft.com/office/officeart/2005/8/layout/list1"/>
    <dgm:cxn modelId="{D07ECF0E-C05E-41AD-9BE4-6E5F23AA3200}" type="presParOf" srcId="{1ED471BE-C318-44EA-BD98-D52DF19C2DCF}" destId="{48C5BF48-B1FB-4EB1-BDFE-2EC46FB1E2C1}" srcOrd="4" destOrd="0" presId="urn:microsoft.com/office/officeart/2005/8/layout/list1"/>
    <dgm:cxn modelId="{1A2903BE-B939-4B17-8D0E-989F9AA1A995}" type="presParOf" srcId="{48C5BF48-B1FB-4EB1-BDFE-2EC46FB1E2C1}" destId="{86251273-E451-4311-880D-F47D13262DC7}" srcOrd="0" destOrd="0" presId="urn:microsoft.com/office/officeart/2005/8/layout/list1"/>
    <dgm:cxn modelId="{2B8BBCE9-AB4B-47A8-B584-8503C3B16667}" type="presParOf" srcId="{48C5BF48-B1FB-4EB1-BDFE-2EC46FB1E2C1}" destId="{EF114073-78DD-4A5E-9530-999FFAB818E6}" srcOrd="1" destOrd="0" presId="urn:microsoft.com/office/officeart/2005/8/layout/list1"/>
    <dgm:cxn modelId="{A44FE1E5-BC8B-4AB0-AF5C-77D1E98C6017}" type="presParOf" srcId="{1ED471BE-C318-44EA-BD98-D52DF19C2DCF}" destId="{431D41DE-7B03-4DDC-A5A1-A8A74A2DD5FC}" srcOrd="5" destOrd="0" presId="urn:microsoft.com/office/officeart/2005/8/layout/list1"/>
    <dgm:cxn modelId="{DF8BCDF1-6A13-4624-90B4-54E54441728F}" type="presParOf" srcId="{1ED471BE-C318-44EA-BD98-D52DF19C2DCF}" destId="{5D15D55C-4AEA-44DA-AECA-7E3139C146A8}" srcOrd="6" destOrd="0" presId="urn:microsoft.com/office/officeart/2005/8/layout/list1"/>
    <dgm:cxn modelId="{25E7A1F4-22DA-46D2-9D28-DCA3A592321B}" type="presParOf" srcId="{1ED471BE-C318-44EA-BD98-D52DF19C2DCF}" destId="{159D7E69-C017-485B-9EC8-66D88D464542}" srcOrd="7" destOrd="0" presId="urn:microsoft.com/office/officeart/2005/8/layout/list1"/>
    <dgm:cxn modelId="{8B329CFC-A561-4581-80BA-D39CBE8BADDA}" type="presParOf" srcId="{1ED471BE-C318-44EA-BD98-D52DF19C2DCF}" destId="{EC7DCE47-D11E-43C3-8CE1-D6AB8C2D40F3}" srcOrd="8" destOrd="0" presId="urn:microsoft.com/office/officeart/2005/8/layout/list1"/>
    <dgm:cxn modelId="{51ABC35F-0978-4363-BDF4-91544E8E53E7}" type="presParOf" srcId="{EC7DCE47-D11E-43C3-8CE1-D6AB8C2D40F3}" destId="{B965F817-E56D-4EBF-86E5-8A62D464F8DF}" srcOrd="0" destOrd="0" presId="urn:microsoft.com/office/officeart/2005/8/layout/list1"/>
    <dgm:cxn modelId="{7AA891E4-CC92-4F8C-AD2C-B2C5551542CE}" type="presParOf" srcId="{EC7DCE47-D11E-43C3-8CE1-D6AB8C2D40F3}" destId="{7EA1FEF3-56B5-4235-A19B-A534FC842866}" srcOrd="1" destOrd="0" presId="urn:microsoft.com/office/officeart/2005/8/layout/list1"/>
    <dgm:cxn modelId="{C9016BBF-F9E9-45EE-9CD1-B9489EA18BD0}" type="presParOf" srcId="{1ED471BE-C318-44EA-BD98-D52DF19C2DCF}" destId="{319E57BA-272A-40EB-BCB4-BE1A80C9F20F}" srcOrd="9" destOrd="0" presId="urn:microsoft.com/office/officeart/2005/8/layout/list1"/>
    <dgm:cxn modelId="{A98C7D6C-97F0-4B4B-AE66-5FE70F9FB95F}" type="presParOf" srcId="{1ED471BE-C318-44EA-BD98-D52DF19C2DCF}" destId="{BFB11129-CD7A-4A3C-8248-680A8F38E9DC}" srcOrd="10" destOrd="0" presId="urn:microsoft.com/office/officeart/2005/8/layout/list1"/>
    <dgm:cxn modelId="{CD8C8268-7048-4E4F-B7BF-E4EFF8A4FB22}" type="presParOf" srcId="{1ED471BE-C318-44EA-BD98-D52DF19C2DCF}" destId="{78E3DC2D-EB4A-46B6-A3DD-A718EAA8D7B3}" srcOrd="11" destOrd="0" presId="urn:microsoft.com/office/officeart/2005/8/layout/list1"/>
    <dgm:cxn modelId="{63C4BEA6-C18C-42AC-8EAC-44A970A8FE45}" type="presParOf" srcId="{1ED471BE-C318-44EA-BD98-D52DF19C2DCF}" destId="{DED741D5-E77B-4F09-9502-68B70674AFE9}" srcOrd="12" destOrd="0" presId="urn:microsoft.com/office/officeart/2005/8/layout/list1"/>
    <dgm:cxn modelId="{1C918036-8F14-4354-9A69-174D5D397BFA}" type="presParOf" srcId="{DED741D5-E77B-4F09-9502-68B70674AFE9}" destId="{73501465-3C25-465B-8728-6515F541F677}" srcOrd="0" destOrd="0" presId="urn:microsoft.com/office/officeart/2005/8/layout/list1"/>
    <dgm:cxn modelId="{5160FB62-D89E-4C45-A086-5A7DF4045738}" type="presParOf" srcId="{DED741D5-E77B-4F09-9502-68B70674AFE9}" destId="{BC145622-571B-409A-9AC6-B3D4E3729EFD}" srcOrd="1" destOrd="0" presId="urn:microsoft.com/office/officeart/2005/8/layout/list1"/>
    <dgm:cxn modelId="{5DAC91E6-BA38-4D69-870E-33CCC45D11AE}" type="presParOf" srcId="{1ED471BE-C318-44EA-BD98-D52DF19C2DCF}" destId="{49DF4B15-0FDF-4EB0-B619-7737F09194AC}" srcOrd="13" destOrd="0" presId="urn:microsoft.com/office/officeart/2005/8/layout/list1"/>
    <dgm:cxn modelId="{5CA78155-06E8-4A6C-89D7-BCDC3A244211}" type="presParOf" srcId="{1ED471BE-C318-44EA-BD98-D52DF19C2DCF}" destId="{AED2CE44-4C5C-4E67-9291-B635B4EF6B63}" srcOrd="14" destOrd="0" presId="urn:microsoft.com/office/officeart/2005/8/layout/list1"/>
  </dgm:cxnLst>
  <dgm:bg/>
  <dgm:whole/>
</dgm:dataModel>
</file>

<file path=ppt/diagrams/data26.xml><?xml version="1.0" encoding="utf-8"?>
<dgm:dataModel xmlns:dgm="http://schemas.openxmlformats.org/drawingml/2006/diagram" xmlns:a="http://schemas.openxmlformats.org/drawingml/2006/main">
  <dgm:ptLst>
    <dgm:pt modelId="{10E7A6DF-230B-4995-899A-2FEEB3FCAA9F}"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n-US"/>
        </a:p>
      </dgm:t>
    </dgm:pt>
    <dgm:pt modelId="{408AD40B-85BD-4D59-86E7-122011D56284}">
      <dgm:prSet phldrT="[Text]" custT="1"/>
      <dgm:spPr/>
      <dgm:t>
        <a:bodyPr/>
        <a:lstStyle/>
        <a:p>
          <a:r>
            <a:rPr lang="mn-MN" sz="1300" dirty="0" smtClean="0">
              <a:latin typeface="Arial" pitchFamily="34" charset="0"/>
              <a:cs typeface="Arial" pitchFamily="34" charset="0"/>
            </a:rPr>
            <a:t>эрүүл мэндийн чанартай, аюулгүй, тэгш, хүртээмжтэй, тусламж, үйлчилгээ авах</a:t>
          </a:r>
          <a:r>
            <a:rPr lang="en-US" sz="1300" dirty="0" smtClean="0">
              <a:latin typeface="Arial" pitchFamily="34" charset="0"/>
              <a:cs typeface="Arial" pitchFamily="34" charset="0"/>
            </a:rPr>
            <a:t>;</a:t>
          </a:r>
          <a:endParaRPr lang="en-US" sz="1300" dirty="0">
            <a:latin typeface="Arial" pitchFamily="34" charset="0"/>
            <a:cs typeface="Arial" pitchFamily="34" charset="0"/>
          </a:endParaRPr>
        </a:p>
      </dgm:t>
    </dgm:pt>
    <dgm:pt modelId="{2C4ADAC2-93C9-4E77-888C-0F38903B13A1}" type="parTrans" cxnId="{72A107B3-FF28-4B3B-B8EE-C9580FE8C952}">
      <dgm:prSet/>
      <dgm:spPr/>
      <dgm:t>
        <a:bodyPr/>
        <a:lstStyle/>
        <a:p>
          <a:endParaRPr lang="en-US" sz="1300"/>
        </a:p>
      </dgm:t>
    </dgm:pt>
    <dgm:pt modelId="{24D3D40B-0A24-432F-B1FA-CF1EF95E21FE}" type="sibTrans" cxnId="{72A107B3-FF28-4B3B-B8EE-C9580FE8C952}">
      <dgm:prSet/>
      <dgm:spPr/>
      <dgm:t>
        <a:bodyPr/>
        <a:lstStyle/>
        <a:p>
          <a:endParaRPr lang="en-US" sz="1300"/>
        </a:p>
      </dgm:t>
    </dgm:pt>
    <dgm:pt modelId="{02F30A45-0F56-4346-A4A5-9874EE90C637}">
      <dgm:prSet custT="1"/>
      <dgm:spPr/>
      <dgm:t>
        <a:bodyPr/>
        <a:lstStyle/>
        <a:p>
          <a:r>
            <a:rPr lang="mn-MN" sz="1300" dirty="0" smtClean="0">
              <a:latin typeface="Arial" pitchFamily="34" charset="0"/>
              <a:cs typeface="Arial" pitchFamily="34" charset="0"/>
            </a:rPr>
            <a:t>эрүүл мэндийн тусламж, үйлчилгээний зардлын төлбөрийг хуулиар тогтоосон хэмжээгээр даатгалын сангаас төлүүлэх</a:t>
          </a:r>
          <a:r>
            <a:rPr lang="en-US" sz="1300" dirty="0" smtClean="0">
              <a:latin typeface="Arial" pitchFamily="34" charset="0"/>
              <a:cs typeface="Arial" pitchFamily="34" charset="0"/>
            </a:rPr>
            <a:t>;</a:t>
          </a:r>
          <a:endParaRPr lang="en-US" sz="1300" dirty="0">
            <a:latin typeface="Arial" pitchFamily="34" charset="0"/>
            <a:cs typeface="Arial" pitchFamily="34" charset="0"/>
          </a:endParaRPr>
        </a:p>
      </dgm:t>
    </dgm:pt>
    <dgm:pt modelId="{67D3A44C-3AA1-424A-B6E3-54D1DD263E42}" type="parTrans" cxnId="{7513EF54-69CC-4BCE-980A-63633F0BCA95}">
      <dgm:prSet/>
      <dgm:spPr/>
      <dgm:t>
        <a:bodyPr/>
        <a:lstStyle/>
        <a:p>
          <a:endParaRPr lang="en-US" sz="1300"/>
        </a:p>
      </dgm:t>
    </dgm:pt>
    <dgm:pt modelId="{8E26B1E8-193E-4EC5-90C3-8686F775F91F}" type="sibTrans" cxnId="{7513EF54-69CC-4BCE-980A-63633F0BCA95}">
      <dgm:prSet/>
      <dgm:spPr/>
      <dgm:t>
        <a:bodyPr/>
        <a:lstStyle/>
        <a:p>
          <a:endParaRPr lang="en-US" sz="1300"/>
        </a:p>
      </dgm:t>
    </dgm:pt>
    <dgm:pt modelId="{64A7DD97-F276-404D-B4D6-766E92916625}">
      <dgm:prSet custT="1"/>
      <dgm:spPr/>
      <dgm:t>
        <a:bodyPr/>
        <a:lstStyle/>
        <a:p>
          <a:r>
            <a:rPr lang="mn-MN" sz="1300" dirty="0" smtClean="0">
              <a:latin typeface="Arial" pitchFamily="34" charset="0"/>
              <a:cs typeface="Arial" pitchFamily="34" charset="0"/>
            </a:rPr>
            <a:t>эрүүл мэндийн даатгалын байгууллагатай гэрээ байгуулсан өмчийн бүх хэлбэрийн эрүүл мэндийн тусламж, үйлчилгээ үзүүлэгч байгууллагуудаас сонгож үйлчлүүлэх</a:t>
          </a:r>
          <a:r>
            <a:rPr lang="en-US" sz="1300" dirty="0" smtClean="0">
              <a:latin typeface="Arial" pitchFamily="34" charset="0"/>
              <a:cs typeface="Arial" pitchFamily="34" charset="0"/>
            </a:rPr>
            <a:t>;</a:t>
          </a:r>
          <a:endParaRPr lang="en-US" sz="1300" dirty="0">
            <a:latin typeface="Arial" pitchFamily="34" charset="0"/>
            <a:cs typeface="Arial" pitchFamily="34" charset="0"/>
          </a:endParaRPr>
        </a:p>
      </dgm:t>
    </dgm:pt>
    <dgm:pt modelId="{53FC9E0B-6137-4166-BC97-1D82C28769AD}" type="parTrans" cxnId="{99114D44-DB7E-42CA-A283-8BE867BDBE58}">
      <dgm:prSet/>
      <dgm:spPr/>
      <dgm:t>
        <a:bodyPr/>
        <a:lstStyle/>
        <a:p>
          <a:endParaRPr lang="en-US" sz="1300"/>
        </a:p>
      </dgm:t>
    </dgm:pt>
    <dgm:pt modelId="{7C19B12B-FE88-4205-A9E9-838829A03FE4}" type="sibTrans" cxnId="{99114D44-DB7E-42CA-A283-8BE867BDBE58}">
      <dgm:prSet/>
      <dgm:spPr/>
      <dgm:t>
        <a:bodyPr/>
        <a:lstStyle/>
        <a:p>
          <a:endParaRPr lang="en-US" sz="1300"/>
        </a:p>
      </dgm:t>
    </dgm:pt>
    <dgm:pt modelId="{308872DD-4E30-4E65-977D-F3E1DF42B151}">
      <dgm:prSet custT="1"/>
      <dgm:spPr/>
      <dgm:t>
        <a:bodyPr/>
        <a:lstStyle/>
        <a:p>
          <a:r>
            <a:rPr lang="mn-MN" sz="1300" dirty="0" smtClean="0">
              <a:latin typeface="Arial" pitchFamily="34" charset="0"/>
              <a:cs typeface="Arial" pitchFamily="34" charset="0"/>
            </a:rPr>
            <a:t>эрүүл мэндийн даатгалын болон эрүүл мэндийн тусламж, үйлчилгээ үзүүлэгч байгууллага, эрүүл мэндийн даатгалын харилцаанд оролцогч бусад байгууллагуудаас эрүүл мэндийн даатгалын талаар мэдээлэл авах</a:t>
          </a:r>
          <a:r>
            <a:rPr lang="en-US" sz="1300" dirty="0" smtClean="0">
              <a:latin typeface="Arial" pitchFamily="34" charset="0"/>
              <a:cs typeface="Arial" pitchFamily="34" charset="0"/>
            </a:rPr>
            <a:t>;</a:t>
          </a:r>
          <a:endParaRPr lang="en-US" sz="1300" dirty="0">
            <a:latin typeface="Arial" pitchFamily="34" charset="0"/>
            <a:cs typeface="Arial" pitchFamily="34" charset="0"/>
          </a:endParaRPr>
        </a:p>
      </dgm:t>
    </dgm:pt>
    <dgm:pt modelId="{7696E563-02F3-476B-BEA2-9C9D77956E8B}" type="parTrans" cxnId="{CDBAC3D9-36FB-40B1-8132-98E2ABB8F36D}">
      <dgm:prSet/>
      <dgm:spPr/>
      <dgm:t>
        <a:bodyPr/>
        <a:lstStyle/>
        <a:p>
          <a:endParaRPr lang="en-US" sz="1300"/>
        </a:p>
      </dgm:t>
    </dgm:pt>
    <dgm:pt modelId="{4478218D-DAD8-494B-95D0-1E0A7B4A36DD}" type="sibTrans" cxnId="{CDBAC3D9-36FB-40B1-8132-98E2ABB8F36D}">
      <dgm:prSet/>
      <dgm:spPr/>
      <dgm:t>
        <a:bodyPr/>
        <a:lstStyle/>
        <a:p>
          <a:endParaRPr lang="en-US" sz="1300"/>
        </a:p>
      </dgm:t>
    </dgm:pt>
    <dgm:pt modelId="{7EBFC5EE-8B72-4ED3-86CC-AD9E12FF6458}">
      <dgm:prSet custT="1"/>
      <dgm:spPr/>
      <dgm:t>
        <a:bodyPr/>
        <a:lstStyle/>
        <a:p>
          <a:pPr algn="just"/>
          <a:r>
            <a:rPr lang="mn-MN" sz="1800" dirty="0" smtClean="0">
              <a:solidFill>
                <a:srgbClr val="0000FF"/>
              </a:solidFill>
              <a:latin typeface="Arial" pitchFamily="34" charset="0"/>
              <a:cs typeface="Arial" pitchFamily="34" charset="0"/>
            </a:rPr>
            <a:t>эрүүл мэндийн тусламж, үйлчилгээний өөрөө шууд төлсөн төлбөрийн баримтыг эрүүл мэндийн тусламж, үйлчилгээ үзүүлэгч байгууллагаас гаргуулах</a:t>
          </a:r>
          <a:r>
            <a:rPr lang="en-US" sz="1800" dirty="0" smtClean="0">
              <a:solidFill>
                <a:srgbClr val="0000FF"/>
              </a:solidFill>
              <a:latin typeface="Arial" pitchFamily="34" charset="0"/>
              <a:cs typeface="Arial" pitchFamily="34" charset="0"/>
            </a:rPr>
            <a:t>;</a:t>
          </a:r>
          <a:endParaRPr lang="en-US" sz="1800" dirty="0">
            <a:solidFill>
              <a:srgbClr val="0000FF"/>
            </a:solidFill>
            <a:latin typeface="Arial" pitchFamily="34" charset="0"/>
            <a:cs typeface="Arial" pitchFamily="34" charset="0"/>
          </a:endParaRPr>
        </a:p>
      </dgm:t>
    </dgm:pt>
    <dgm:pt modelId="{898A947A-FFA8-498E-920B-54B4A653AAD6}" type="parTrans" cxnId="{F7056538-EC4B-4465-A3CF-50FBCF9C7D58}">
      <dgm:prSet/>
      <dgm:spPr/>
      <dgm:t>
        <a:bodyPr/>
        <a:lstStyle/>
        <a:p>
          <a:endParaRPr lang="en-US" sz="1300"/>
        </a:p>
      </dgm:t>
    </dgm:pt>
    <dgm:pt modelId="{A1057065-C07C-45B9-9724-D0A6DE73EB33}" type="sibTrans" cxnId="{F7056538-EC4B-4465-A3CF-50FBCF9C7D58}">
      <dgm:prSet/>
      <dgm:spPr/>
      <dgm:t>
        <a:bodyPr/>
        <a:lstStyle/>
        <a:p>
          <a:endParaRPr lang="en-US" sz="1300"/>
        </a:p>
      </dgm:t>
    </dgm:pt>
    <dgm:pt modelId="{50E8AED8-C741-48A5-A4D6-B8E44E615F02}">
      <dgm:prSet custT="1"/>
      <dgm:spPr/>
      <dgm:t>
        <a:bodyPr/>
        <a:lstStyle/>
        <a:p>
          <a:pPr algn="just"/>
          <a:r>
            <a:rPr lang="mn-MN" sz="1800" dirty="0" smtClean="0">
              <a:latin typeface="Arial" pitchFamily="34" charset="0"/>
              <a:cs typeface="Arial" pitchFamily="34" charset="0"/>
            </a:rPr>
            <a:t>эрүүл мэндийн даатгалын тусламж, үйлчилгээний чанар, зардлын төлбөр, төлбөрийн хөнгөлөлтөд хяналт тавих</a:t>
          </a:r>
          <a:r>
            <a:rPr lang="en-US" sz="1800" dirty="0" smtClean="0">
              <a:latin typeface="Arial" pitchFamily="34" charset="0"/>
              <a:cs typeface="Arial" pitchFamily="34" charset="0"/>
            </a:rPr>
            <a:t>;</a:t>
          </a:r>
          <a:endParaRPr lang="en-US" sz="1800" dirty="0">
            <a:solidFill>
              <a:srgbClr val="0000FF"/>
            </a:solidFill>
            <a:latin typeface="Arial" pitchFamily="34" charset="0"/>
            <a:cs typeface="Arial" pitchFamily="34" charset="0"/>
          </a:endParaRPr>
        </a:p>
      </dgm:t>
    </dgm:pt>
    <dgm:pt modelId="{E440A62F-2C3A-4568-98C5-5B2AD1548A9E}" type="parTrans" cxnId="{3D1FB677-8A1D-4C3A-AC3F-01E7768920D5}">
      <dgm:prSet/>
      <dgm:spPr/>
      <dgm:t>
        <a:bodyPr/>
        <a:lstStyle/>
        <a:p>
          <a:endParaRPr lang="en-US"/>
        </a:p>
      </dgm:t>
    </dgm:pt>
    <dgm:pt modelId="{21ED1972-BCB5-40A3-9930-5F49DCE544E0}" type="sibTrans" cxnId="{3D1FB677-8A1D-4C3A-AC3F-01E7768920D5}">
      <dgm:prSet/>
      <dgm:spPr/>
      <dgm:t>
        <a:bodyPr/>
        <a:lstStyle/>
        <a:p>
          <a:endParaRPr lang="en-US"/>
        </a:p>
      </dgm:t>
    </dgm:pt>
    <dgm:pt modelId="{B80766BF-96ED-4E5C-B2F8-0F99E441FAEE}" type="pres">
      <dgm:prSet presAssocID="{10E7A6DF-230B-4995-899A-2FEEB3FCAA9F}" presName="linear" presStyleCnt="0">
        <dgm:presLayoutVars>
          <dgm:dir/>
          <dgm:animLvl val="lvl"/>
          <dgm:resizeHandles val="exact"/>
        </dgm:presLayoutVars>
      </dgm:prSet>
      <dgm:spPr/>
      <dgm:t>
        <a:bodyPr/>
        <a:lstStyle/>
        <a:p>
          <a:endParaRPr lang="en-US"/>
        </a:p>
      </dgm:t>
    </dgm:pt>
    <dgm:pt modelId="{F53A184E-1F6D-4675-8E3A-2401FF393214}" type="pres">
      <dgm:prSet presAssocID="{408AD40B-85BD-4D59-86E7-122011D56284}" presName="parentLin" presStyleCnt="0"/>
      <dgm:spPr/>
      <dgm:t>
        <a:bodyPr/>
        <a:lstStyle/>
        <a:p>
          <a:endParaRPr lang="en-US"/>
        </a:p>
      </dgm:t>
    </dgm:pt>
    <dgm:pt modelId="{A17ABA78-5DA7-469E-AF2D-83BFC24A8D22}" type="pres">
      <dgm:prSet presAssocID="{408AD40B-85BD-4D59-86E7-122011D56284}" presName="parentLeftMargin" presStyleLbl="node1" presStyleIdx="0" presStyleCnt="6"/>
      <dgm:spPr/>
      <dgm:t>
        <a:bodyPr/>
        <a:lstStyle/>
        <a:p>
          <a:endParaRPr lang="en-US"/>
        </a:p>
      </dgm:t>
    </dgm:pt>
    <dgm:pt modelId="{C0C69AAE-6CB8-4E2F-A1A4-E06F79E81CA6}" type="pres">
      <dgm:prSet presAssocID="{408AD40B-85BD-4D59-86E7-122011D56284}" presName="parentText" presStyleLbl="node1" presStyleIdx="0" presStyleCnt="6" custScaleX="142857" custScaleY="74919">
        <dgm:presLayoutVars>
          <dgm:chMax val="0"/>
          <dgm:bulletEnabled val="1"/>
        </dgm:presLayoutVars>
      </dgm:prSet>
      <dgm:spPr/>
      <dgm:t>
        <a:bodyPr/>
        <a:lstStyle/>
        <a:p>
          <a:endParaRPr lang="en-US"/>
        </a:p>
      </dgm:t>
    </dgm:pt>
    <dgm:pt modelId="{7E65705F-145E-46A7-A8FF-B3B3142231BE}" type="pres">
      <dgm:prSet presAssocID="{408AD40B-85BD-4D59-86E7-122011D56284}" presName="negativeSpace" presStyleCnt="0"/>
      <dgm:spPr/>
      <dgm:t>
        <a:bodyPr/>
        <a:lstStyle/>
        <a:p>
          <a:endParaRPr lang="en-US"/>
        </a:p>
      </dgm:t>
    </dgm:pt>
    <dgm:pt modelId="{21BFA734-052A-4567-B344-30854DEBC6C0}" type="pres">
      <dgm:prSet presAssocID="{408AD40B-85BD-4D59-86E7-122011D56284}" presName="childText" presStyleLbl="conFgAcc1" presStyleIdx="0" presStyleCnt="6">
        <dgm:presLayoutVars>
          <dgm:bulletEnabled val="1"/>
        </dgm:presLayoutVars>
      </dgm:prSet>
      <dgm:spPr/>
      <dgm:t>
        <a:bodyPr/>
        <a:lstStyle/>
        <a:p>
          <a:endParaRPr lang="en-US"/>
        </a:p>
      </dgm:t>
    </dgm:pt>
    <dgm:pt modelId="{36E964FB-3508-4A11-93DE-71DD87AE0C54}" type="pres">
      <dgm:prSet presAssocID="{24D3D40B-0A24-432F-B1FA-CF1EF95E21FE}" presName="spaceBetweenRectangles" presStyleCnt="0"/>
      <dgm:spPr/>
      <dgm:t>
        <a:bodyPr/>
        <a:lstStyle/>
        <a:p>
          <a:endParaRPr lang="en-US"/>
        </a:p>
      </dgm:t>
    </dgm:pt>
    <dgm:pt modelId="{199A4C0B-8066-43A6-8303-6D8D9C44D926}" type="pres">
      <dgm:prSet presAssocID="{02F30A45-0F56-4346-A4A5-9874EE90C637}" presName="parentLin" presStyleCnt="0"/>
      <dgm:spPr/>
      <dgm:t>
        <a:bodyPr/>
        <a:lstStyle/>
        <a:p>
          <a:endParaRPr lang="en-US"/>
        </a:p>
      </dgm:t>
    </dgm:pt>
    <dgm:pt modelId="{A5E8ECE2-E0B7-4BD8-BF61-94A1C305F269}" type="pres">
      <dgm:prSet presAssocID="{02F30A45-0F56-4346-A4A5-9874EE90C637}" presName="parentLeftMargin" presStyleLbl="node1" presStyleIdx="0" presStyleCnt="6"/>
      <dgm:spPr/>
      <dgm:t>
        <a:bodyPr/>
        <a:lstStyle/>
        <a:p>
          <a:endParaRPr lang="en-US"/>
        </a:p>
      </dgm:t>
    </dgm:pt>
    <dgm:pt modelId="{A2B8EEAA-F93B-4886-878A-7F8B17414167}" type="pres">
      <dgm:prSet presAssocID="{02F30A45-0F56-4346-A4A5-9874EE90C637}" presName="parentText" presStyleLbl="node1" presStyleIdx="1" presStyleCnt="6" custScaleX="142857" custScaleY="74919">
        <dgm:presLayoutVars>
          <dgm:chMax val="0"/>
          <dgm:bulletEnabled val="1"/>
        </dgm:presLayoutVars>
      </dgm:prSet>
      <dgm:spPr/>
      <dgm:t>
        <a:bodyPr/>
        <a:lstStyle/>
        <a:p>
          <a:endParaRPr lang="en-US"/>
        </a:p>
      </dgm:t>
    </dgm:pt>
    <dgm:pt modelId="{1C8F4D6D-C322-4375-A0F8-010DA746452E}" type="pres">
      <dgm:prSet presAssocID="{02F30A45-0F56-4346-A4A5-9874EE90C637}" presName="negativeSpace" presStyleCnt="0"/>
      <dgm:spPr/>
      <dgm:t>
        <a:bodyPr/>
        <a:lstStyle/>
        <a:p>
          <a:endParaRPr lang="en-US"/>
        </a:p>
      </dgm:t>
    </dgm:pt>
    <dgm:pt modelId="{7F54C82F-8182-4832-9247-9661FA4B0A73}" type="pres">
      <dgm:prSet presAssocID="{02F30A45-0F56-4346-A4A5-9874EE90C637}" presName="childText" presStyleLbl="conFgAcc1" presStyleIdx="1" presStyleCnt="6">
        <dgm:presLayoutVars>
          <dgm:bulletEnabled val="1"/>
        </dgm:presLayoutVars>
      </dgm:prSet>
      <dgm:spPr/>
      <dgm:t>
        <a:bodyPr/>
        <a:lstStyle/>
        <a:p>
          <a:endParaRPr lang="en-US"/>
        </a:p>
      </dgm:t>
    </dgm:pt>
    <dgm:pt modelId="{22D23E04-C003-4136-872D-40BB4E79067B}" type="pres">
      <dgm:prSet presAssocID="{8E26B1E8-193E-4EC5-90C3-8686F775F91F}" presName="spaceBetweenRectangles" presStyleCnt="0"/>
      <dgm:spPr/>
      <dgm:t>
        <a:bodyPr/>
        <a:lstStyle/>
        <a:p>
          <a:endParaRPr lang="en-US"/>
        </a:p>
      </dgm:t>
    </dgm:pt>
    <dgm:pt modelId="{E1DE2DD0-A3EE-40F0-8570-8D2E23F11CEC}" type="pres">
      <dgm:prSet presAssocID="{64A7DD97-F276-404D-B4D6-766E92916625}" presName="parentLin" presStyleCnt="0"/>
      <dgm:spPr/>
      <dgm:t>
        <a:bodyPr/>
        <a:lstStyle/>
        <a:p>
          <a:endParaRPr lang="en-US"/>
        </a:p>
      </dgm:t>
    </dgm:pt>
    <dgm:pt modelId="{48626B3C-739C-4C0F-BCB0-757B8FE68D06}" type="pres">
      <dgm:prSet presAssocID="{64A7DD97-F276-404D-B4D6-766E92916625}" presName="parentLeftMargin" presStyleLbl="node1" presStyleIdx="1" presStyleCnt="6"/>
      <dgm:spPr/>
      <dgm:t>
        <a:bodyPr/>
        <a:lstStyle/>
        <a:p>
          <a:endParaRPr lang="en-US"/>
        </a:p>
      </dgm:t>
    </dgm:pt>
    <dgm:pt modelId="{21ADD06D-7600-4321-8F72-357D28B2C758}" type="pres">
      <dgm:prSet presAssocID="{64A7DD97-F276-404D-B4D6-766E92916625}" presName="parentText" presStyleLbl="node1" presStyleIdx="2" presStyleCnt="6" custScaleX="142857" custScaleY="74919">
        <dgm:presLayoutVars>
          <dgm:chMax val="0"/>
          <dgm:bulletEnabled val="1"/>
        </dgm:presLayoutVars>
      </dgm:prSet>
      <dgm:spPr/>
      <dgm:t>
        <a:bodyPr/>
        <a:lstStyle/>
        <a:p>
          <a:endParaRPr lang="en-US"/>
        </a:p>
      </dgm:t>
    </dgm:pt>
    <dgm:pt modelId="{029D33E3-64B2-4741-B684-F91EF0D86625}" type="pres">
      <dgm:prSet presAssocID="{64A7DD97-F276-404D-B4D6-766E92916625}" presName="negativeSpace" presStyleCnt="0"/>
      <dgm:spPr/>
      <dgm:t>
        <a:bodyPr/>
        <a:lstStyle/>
        <a:p>
          <a:endParaRPr lang="en-US"/>
        </a:p>
      </dgm:t>
    </dgm:pt>
    <dgm:pt modelId="{4FA07D6C-9658-40D3-A9FF-A5CE5AE21F5D}" type="pres">
      <dgm:prSet presAssocID="{64A7DD97-F276-404D-B4D6-766E92916625}" presName="childText" presStyleLbl="conFgAcc1" presStyleIdx="2" presStyleCnt="6">
        <dgm:presLayoutVars>
          <dgm:bulletEnabled val="1"/>
        </dgm:presLayoutVars>
      </dgm:prSet>
      <dgm:spPr/>
      <dgm:t>
        <a:bodyPr/>
        <a:lstStyle/>
        <a:p>
          <a:endParaRPr lang="en-US"/>
        </a:p>
      </dgm:t>
    </dgm:pt>
    <dgm:pt modelId="{04727C43-DB43-4B12-8E90-3DEE026C8AB1}" type="pres">
      <dgm:prSet presAssocID="{7C19B12B-FE88-4205-A9E9-838829A03FE4}" presName="spaceBetweenRectangles" presStyleCnt="0"/>
      <dgm:spPr/>
      <dgm:t>
        <a:bodyPr/>
        <a:lstStyle/>
        <a:p>
          <a:endParaRPr lang="en-US"/>
        </a:p>
      </dgm:t>
    </dgm:pt>
    <dgm:pt modelId="{9DE8AEA6-428E-47CB-B631-C0CF5128DCC1}" type="pres">
      <dgm:prSet presAssocID="{308872DD-4E30-4E65-977D-F3E1DF42B151}" presName="parentLin" presStyleCnt="0"/>
      <dgm:spPr/>
      <dgm:t>
        <a:bodyPr/>
        <a:lstStyle/>
        <a:p>
          <a:endParaRPr lang="en-US"/>
        </a:p>
      </dgm:t>
    </dgm:pt>
    <dgm:pt modelId="{DB11941B-2363-4BD1-A774-84A19E0D719B}" type="pres">
      <dgm:prSet presAssocID="{308872DD-4E30-4E65-977D-F3E1DF42B151}" presName="parentLeftMargin" presStyleLbl="node1" presStyleIdx="2" presStyleCnt="6"/>
      <dgm:spPr/>
      <dgm:t>
        <a:bodyPr/>
        <a:lstStyle/>
        <a:p>
          <a:endParaRPr lang="en-US"/>
        </a:p>
      </dgm:t>
    </dgm:pt>
    <dgm:pt modelId="{7E16BC01-D571-4DAE-9A27-C1872EF6C87D}" type="pres">
      <dgm:prSet presAssocID="{308872DD-4E30-4E65-977D-F3E1DF42B151}" presName="parentText" presStyleLbl="node1" presStyleIdx="3" presStyleCnt="6" custScaleX="142857" custScaleY="74919">
        <dgm:presLayoutVars>
          <dgm:chMax val="0"/>
          <dgm:bulletEnabled val="1"/>
        </dgm:presLayoutVars>
      </dgm:prSet>
      <dgm:spPr/>
      <dgm:t>
        <a:bodyPr/>
        <a:lstStyle/>
        <a:p>
          <a:endParaRPr lang="en-US"/>
        </a:p>
      </dgm:t>
    </dgm:pt>
    <dgm:pt modelId="{BBC76C5A-C967-4B16-8CD2-4E9C69B5124D}" type="pres">
      <dgm:prSet presAssocID="{308872DD-4E30-4E65-977D-F3E1DF42B151}" presName="negativeSpace" presStyleCnt="0"/>
      <dgm:spPr/>
      <dgm:t>
        <a:bodyPr/>
        <a:lstStyle/>
        <a:p>
          <a:endParaRPr lang="en-US"/>
        </a:p>
      </dgm:t>
    </dgm:pt>
    <dgm:pt modelId="{D60F03D5-F1E0-404B-AC76-9571253C4A7B}" type="pres">
      <dgm:prSet presAssocID="{308872DD-4E30-4E65-977D-F3E1DF42B151}" presName="childText" presStyleLbl="conFgAcc1" presStyleIdx="3" presStyleCnt="6">
        <dgm:presLayoutVars>
          <dgm:bulletEnabled val="1"/>
        </dgm:presLayoutVars>
      </dgm:prSet>
      <dgm:spPr/>
      <dgm:t>
        <a:bodyPr/>
        <a:lstStyle/>
        <a:p>
          <a:endParaRPr lang="en-US"/>
        </a:p>
      </dgm:t>
    </dgm:pt>
    <dgm:pt modelId="{52BC1020-B8F2-4242-AA1A-22D43818C035}" type="pres">
      <dgm:prSet presAssocID="{4478218D-DAD8-494B-95D0-1E0A7B4A36DD}" presName="spaceBetweenRectangles" presStyleCnt="0"/>
      <dgm:spPr/>
      <dgm:t>
        <a:bodyPr/>
        <a:lstStyle/>
        <a:p>
          <a:endParaRPr lang="en-US"/>
        </a:p>
      </dgm:t>
    </dgm:pt>
    <dgm:pt modelId="{CB9B9659-22FC-4D30-A69C-28C334BEBD50}" type="pres">
      <dgm:prSet presAssocID="{7EBFC5EE-8B72-4ED3-86CC-AD9E12FF6458}" presName="parentLin" presStyleCnt="0"/>
      <dgm:spPr/>
      <dgm:t>
        <a:bodyPr/>
        <a:lstStyle/>
        <a:p>
          <a:endParaRPr lang="en-US"/>
        </a:p>
      </dgm:t>
    </dgm:pt>
    <dgm:pt modelId="{A499BB92-0431-407C-9081-1DBF0365E41A}" type="pres">
      <dgm:prSet presAssocID="{7EBFC5EE-8B72-4ED3-86CC-AD9E12FF6458}" presName="parentLeftMargin" presStyleLbl="node1" presStyleIdx="3" presStyleCnt="6"/>
      <dgm:spPr/>
      <dgm:t>
        <a:bodyPr/>
        <a:lstStyle/>
        <a:p>
          <a:endParaRPr lang="en-US"/>
        </a:p>
      </dgm:t>
    </dgm:pt>
    <dgm:pt modelId="{D9CA87DA-530D-4691-A401-DA5BB4C1EF65}" type="pres">
      <dgm:prSet presAssocID="{7EBFC5EE-8B72-4ED3-86CC-AD9E12FF6458}" presName="parentText" presStyleLbl="node1" presStyleIdx="4" presStyleCnt="6" custScaleX="142857" custScaleY="180298">
        <dgm:presLayoutVars>
          <dgm:chMax val="0"/>
          <dgm:bulletEnabled val="1"/>
        </dgm:presLayoutVars>
      </dgm:prSet>
      <dgm:spPr/>
      <dgm:t>
        <a:bodyPr/>
        <a:lstStyle/>
        <a:p>
          <a:endParaRPr lang="en-US"/>
        </a:p>
      </dgm:t>
    </dgm:pt>
    <dgm:pt modelId="{7725ECF0-223C-44C9-A86B-FD385E867853}" type="pres">
      <dgm:prSet presAssocID="{7EBFC5EE-8B72-4ED3-86CC-AD9E12FF6458}" presName="negativeSpace" presStyleCnt="0"/>
      <dgm:spPr/>
      <dgm:t>
        <a:bodyPr/>
        <a:lstStyle/>
        <a:p>
          <a:endParaRPr lang="en-US"/>
        </a:p>
      </dgm:t>
    </dgm:pt>
    <dgm:pt modelId="{6DE59265-64DD-401D-94AD-2316D099CB95}" type="pres">
      <dgm:prSet presAssocID="{7EBFC5EE-8B72-4ED3-86CC-AD9E12FF6458}" presName="childText" presStyleLbl="conFgAcc1" presStyleIdx="4" presStyleCnt="6">
        <dgm:presLayoutVars>
          <dgm:bulletEnabled val="1"/>
        </dgm:presLayoutVars>
      </dgm:prSet>
      <dgm:spPr/>
      <dgm:t>
        <a:bodyPr/>
        <a:lstStyle/>
        <a:p>
          <a:endParaRPr lang="en-US"/>
        </a:p>
      </dgm:t>
    </dgm:pt>
    <dgm:pt modelId="{E6A13E94-63EB-49C7-A6A5-3333A11E2AF9}" type="pres">
      <dgm:prSet presAssocID="{A1057065-C07C-45B9-9724-D0A6DE73EB33}" presName="spaceBetweenRectangles" presStyleCnt="0"/>
      <dgm:spPr/>
    </dgm:pt>
    <dgm:pt modelId="{5A1BB2AF-A9F4-453B-8D7A-AC9E3662B73A}" type="pres">
      <dgm:prSet presAssocID="{50E8AED8-C741-48A5-A4D6-B8E44E615F02}" presName="parentLin" presStyleCnt="0"/>
      <dgm:spPr/>
    </dgm:pt>
    <dgm:pt modelId="{36876B96-28C7-4320-A396-121768ACEEAD}" type="pres">
      <dgm:prSet presAssocID="{50E8AED8-C741-48A5-A4D6-B8E44E615F02}" presName="parentLeftMargin" presStyleLbl="node1" presStyleIdx="4" presStyleCnt="6"/>
      <dgm:spPr/>
      <dgm:t>
        <a:bodyPr/>
        <a:lstStyle/>
        <a:p>
          <a:endParaRPr lang="en-US"/>
        </a:p>
      </dgm:t>
    </dgm:pt>
    <dgm:pt modelId="{83C3E3F8-48D4-4B45-A150-5A97048F86E9}" type="pres">
      <dgm:prSet presAssocID="{50E8AED8-C741-48A5-A4D6-B8E44E615F02}" presName="parentText" presStyleLbl="node1" presStyleIdx="5" presStyleCnt="6" custScaleX="132930" custScaleY="125240">
        <dgm:presLayoutVars>
          <dgm:chMax val="0"/>
          <dgm:bulletEnabled val="1"/>
        </dgm:presLayoutVars>
      </dgm:prSet>
      <dgm:spPr/>
      <dgm:t>
        <a:bodyPr/>
        <a:lstStyle/>
        <a:p>
          <a:endParaRPr lang="en-US"/>
        </a:p>
      </dgm:t>
    </dgm:pt>
    <dgm:pt modelId="{CFDBA87F-E1D0-4931-A763-0EEB88F444AF}" type="pres">
      <dgm:prSet presAssocID="{50E8AED8-C741-48A5-A4D6-B8E44E615F02}" presName="negativeSpace" presStyleCnt="0"/>
      <dgm:spPr/>
    </dgm:pt>
    <dgm:pt modelId="{70C04F25-CAE5-451C-9AB9-4E0A7B822DC2}" type="pres">
      <dgm:prSet presAssocID="{50E8AED8-C741-48A5-A4D6-B8E44E615F02}" presName="childText" presStyleLbl="conFgAcc1" presStyleIdx="5" presStyleCnt="6">
        <dgm:presLayoutVars>
          <dgm:bulletEnabled val="1"/>
        </dgm:presLayoutVars>
      </dgm:prSet>
      <dgm:spPr/>
    </dgm:pt>
  </dgm:ptLst>
  <dgm:cxnLst>
    <dgm:cxn modelId="{002AFB0C-912A-4458-92BA-49FF1716CC16}" type="presOf" srcId="{408AD40B-85BD-4D59-86E7-122011D56284}" destId="{A17ABA78-5DA7-469E-AF2D-83BFC24A8D22}" srcOrd="0" destOrd="0" presId="urn:microsoft.com/office/officeart/2005/8/layout/list1"/>
    <dgm:cxn modelId="{125FA3EF-46E3-4DCC-B8FE-D36AF7E19CB0}" type="presOf" srcId="{408AD40B-85BD-4D59-86E7-122011D56284}" destId="{C0C69AAE-6CB8-4E2F-A1A4-E06F79E81CA6}" srcOrd="1" destOrd="0" presId="urn:microsoft.com/office/officeart/2005/8/layout/list1"/>
    <dgm:cxn modelId="{AE1B4A65-FC96-45D1-A5AF-D34CC661138E}" type="presOf" srcId="{64A7DD97-F276-404D-B4D6-766E92916625}" destId="{21ADD06D-7600-4321-8F72-357D28B2C758}" srcOrd="1" destOrd="0" presId="urn:microsoft.com/office/officeart/2005/8/layout/list1"/>
    <dgm:cxn modelId="{3D1FB677-8A1D-4C3A-AC3F-01E7768920D5}" srcId="{10E7A6DF-230B-4995-899A-2FEEB3FCAA9F}" destId="{50E8AED8-C741-48A5-A4D6-B8E44E615F02}" srcOrd="5" destOrd="0" parTransId="{E440A62F-2C3A-4568-98C5-5B2AD1548A9E}" sibTransId="{21ED1972-BCB5-40A3-9930-5F49DCE544E0}"/>
    <dgm:cxn modelId="{AF2BF73F-2DB2-41A8-AB46-6A1922DD27EA}" type="presOf" srcId="{50E8AED8-C741-48A5-A4D6-B8E44E615F02}" destId="{36876B96-28C7-4320-A396-121768ACEEAD}" srcOrd="0" destOrd="0" presId="urn:microsoft.com/office/officeart/2005/8/layout/list1"/>
    <dgm:cxn modelId="{F5FAA5F0-6475-4905-AB4B-726FE841ED0C}" type="presOf" srcId="{64A7DD97-F276-404D-B4D6-766E92916625}" destId="{48626B3C-739C-4C0F-BCB0-757B8FE68D06}" srcOrd="0" destOrd="0" presId="urn:microsoft.com/office/officeart/2005/8/layout/list1"/>
    <dgm:cxn modelId="{99114D44-DB7E-42CA-A283-8BE867BDBE58}" srcId="{10E7A6DF-230B-4995-899A-2FEEB3FCAA9F}" destId="{64A7DD97-F276-404D-B4D6-766E92916625}" srcOrd="2" destOrd="0" parTransId="{53FC9E0B-6137-4166-BC97-1D82C28769AD}" sibTransId="{7C19B12B-FE88-4205-A9E9-838829A03FE4}"/>
    <dgm:cxn modelId="{CFDB6944-7419-41FE-A88A-81A985CD1C21}" type="presOf" srcId="{7EBFC5EE-8B72-4ED3-86CC-AD9E12FF6458}" destId="{A499BB92-0431-407C-9081-1DBF0365E41A}" srcOrd="0" destOrd="0" presId="urn:microsoft.com/office/officeart/2005/8/layout/list1"/>
    <dgm:cxn modelId="{A26B3532-7E23-4938-92B4-4097614180D7}" type="presOf" srcId="{50E8AED8-C741-48A5-A4D6-B8E44E615F02}" destId="{83C3E3F8-48D4-4B45-A150-5A97048F86E9}" srcOrd="1" destOrd="0" presId="urn:microsoft.com/office/officeart/2005/8/layout/list1"/>
    <dgm:cxn modelId="{85D96D4E-CA86-4D7D-9D2F-4FA9FE04883D}" type="presOf" srcId="{7EBFC5EE-8B72-4ED3-86CC-AD9E12FF6458}" destId="{D9CA87DA-530D-4691-A401-DA5BB4C1EF65}" srcOrd="1" destOrd="0" presId="urn:microsoft.com/office/officeart/2005/8/layout/list1"/>
    <dgm:cxn modelId="{CDBAC3D9-36FB-40B1-8132-98E2ABB8F36D}" srcId="{10E7A6DF-230B-4995-899A-2FEEB3FCAA9F}" destId="{308872DD-4E30-4E65-977D-F3E1DF42B151}" srcOrd="3" destOrd="0" parTransId="{7696E563-02F3-476B-BEA2-9C9D77956E8B}" sibTransId="{4478218D-DAD8-494B-95D0-1E0A7B4A36DD}"/>
    <dgm:cxn modelId="{E7B386CE-58D3-487C-A530-AAFF10C7EAAC}" type="presOf" srcId="{02F30A45-0F56-4346-A4A5-9874EE90C637}" destId="{A2B8EEAA-F93B-4886-878A-7F8B17414167}" srcOrd="1" destOrd="0" presId="urn:microsoft.com/office/officeart/2005/8/layout/list1"/>
    <dgm:cxn modelId="{72A107B3-FF28-4B3B-B8EE-C9580FE8C952}" srcId="{10E7A6DF-230B-4995-899A-2FEEB3FCAA9F}" destId="{408AD40B-85BD-4D59-86E7-122011D56284}" srcOrd="0" destOrd="0" parTransId="{2C4ADAC2-93C9-4E77-888C-0F38903B13A1}" sibTransId="{24D3D40B-0A24-432F-B1FA-CF1EF95E21FE}"/>
    <dgm:cxn modelId="{96595218-C32B-4270-ABAC-4AF5E15B950F}" type="presOf" srcId="{02F30A45-0F56-4346-A4A5-9874EE90C637}" destId="{A5E8ECE2-E0B7-4BD8-BF61-94A1C305F269}" srcOrd="0" destOrd="0" presId="urn:microsoft.com/office/officeart/2005/8/layout/list1"/>
    <dgm:cxn modelId="{F7056538-EC4B-4465-A3CF-50FBCF9C7D58}" srcId="{10E7A6DF-230B-4995-899A-2FEEB3FCAA9F}" destId="{7EBFC5EE-8B72-4ED3-86CC-AD9E12FF6458}" srcOrd="4" destOrd="0" parTransId="{898A947A-FFA8-498E-920B-54B4A653AAD6}" sibTransId="{A1057065-C07C-45B9-9724-D0A6DE73EB33}"/>
    <dgm:cxn modelId="{7513EF54-69CC-4BCE-980A-63633F0BCA95}" srcId="{10E7A6DF-230B-4995-899A-2FEEB3FCAA9F}" destId="{02F30A45-0F56-4346-A4A5-9874EE90C637}" srcOrd="1" destOrd="0" parTransId="{67D3A44C-3AA1-424A-B6E3-54D1DD263E42}" sibTransId="{8E26B1E8-193E-4EC5-90C3-8686F775F91F}"/>
    <dgm:cxn modelId="{FBE0CE8A-71D5-4F3E-AB0C-7CF3018D51F5}" type="presOf" srcId="{10E7A6DF-230B-4995-899A-2FEEB3FCAA9F}" destId="{B80766BF-96ED-4E5C-B2F8-0F99E441FAEE}" srcOrd="0" destOrd="0" presId="urn:microsoft.com/office/officeart/2005/8/layout/list1"/>
    <dgm:cxn modelId="{43004777-3DA1-4A69-98F4-84E43702BBC8}" type="presOf" srcId="{308872DD-4E30-4E65-977D-F3E1DF42B151}" destId="{DB11941B-2363-4BD1-A774-84A19E0D719B}" srcOrd="0" destOrd="0" presId="urn:microsoft.com/office/officeart/2005/8/layout/list1"/>
    <dgm:cxn modelId="{A1294CA2-3D2F-452E-AF88-571CA8FD4988}" type="presOf" srcId="{308872DD-4E30-4E65-977D-F3E1DF42B151}" destId="{7E16BC01-D571-4DAE-9A27-C1872EF6C87D}" srcOrd="1" destOrd="0" presId="urn:microsoft.com/office/officeart/2005/8/layout/list1"/>
    <dgm:cxn modelId="{26235ECF-D84E-4CB0-A0F8-D54A251FB180}" type="presParOf" srcId="{B80766BF-96ED-4E5C-B2F8-0F99E441FAEE}" destId="{F53A184E-1F6D-4675-8E3A-2401FF393214}" srcOrd="0" destOrd="0" presId="urn:microsoft.com/office/officeart/2005/8/layout/list1"/>
    <dgm:cxn modelId="{AAD31F0D-8D9F-49FB-A377-5DE30346C9AD}" type="presParOf" srcId="{F53A184E-1F6D-4675-8E3A-2401FF393214}" destId="{A17ABA78-5DA7-469E-AF2D-83BFC24A8D22}" srcOrd="0" destOrd="0" presId="urn:microsoft.com/office/officeart/2005/8/layout/list1"/>
    <dgm:cxn modelId="{DA316BDD-34C9-4748-A704-0E2A41C92B9A}" type="presParOf" srcId="{F53A184E-1F6D-4675-8E3A-2401FF393214}" destId="{C0C69AAE-6CB8-4E2F-A1A4-E06F79E81CA6}" srcOrd="1" destOrd="0" presId="urn:microsoft.com/office/officeart/2005/8/layout/list1"/>
    <dgm:cxn modelId="{5F5C6D03-7A3F-4F23-B99C-CB6C0AC7C023}" type="presParOf" srcId="{B80766BF-96ED-4E5C-B2F8-0F99E441FAEE}" destId="{7E65705F-145E-46A7-A8FF-B3B3142231BE}" srcOrd="1" destOrd="0" presId="urn:microsoft.com/office/officeart/2005/8/layout/list1"/>
    <dgm:cxn modelId="{821C258E-8F26-466C-807F-F45ECD770B1E}" type="presParOf" srcId="{B80766BF-96ED-4E5C-B2F8-0F99E441FAEE}" destId="{21BFA734-052A-4567-B344-30854DEBC6C0}" srcOrd="2" destOrd="0" presId="urn:microsoft.com/office/officeart/2005/8/layout/list1"/>
    <dgm:cxn modelId="{FA95691B-F5BB-4982-A45B-5D3B9FA3270C}" type="presParOf" srcId="{B80766BF-96ED-4E5C-B2F8-0F99E441FAEE}" destId="{36E964FB-3508-4A11-93DE-71DD87AE0C54}" srcOrd="3" destOrd="0" presId="urn:microsoft.com/office/officeart/2005/8/layout/list1"/>
    <dgm:cxn modelId="{0CB05433-8DF1-47A1-AA7E-EBD635BAB52C}" type="presParOf" srcId="{B80766BF-96ED-4E5C-B2F8-0F99E441FAEE}" destId="{199A4C0B-8066-43A6-8303-6D8D9C44D926}" srcOrd="4" destOrd="0" presId="urn:microsoft.com/office/officeart/2005/8/layout/list1"/>
    <dgm:cxn modelId="{8BA016E4-505B-49BC-A09B-A5E3F101E1DB}" type="presParOf" srcId="{199A4C0B-8066-43A6-8303-6D8D9C44D926}" destId="{A5E8ECE2-E0B7-4BD8-BF61-94A1C305F269}" srcOrd="0" destOrd="0" presId="urn:microsoft.com/office/officeart/2005/8/layout/list1"/>
    <dgm:cxn modelId="{79B301D7-6165-46B5-A8DF-E8D995B81EDC}" type="presParOf" srcId="{199A4C0B-8066-43A6-8303-6D8D9C44D926}" destId="{A2B8EEAA-F93B-4886-878A-7F8B17414167}" srcOrd="1" destOrd="0" presId="urn:microsoft.com/office/officeart/2005/8/layout/list1"/>
    <dgm:cxn modelId="{94D0AFCC-2ACB-4EFB-8C3F-46C4B27674B5}" type="presParOf" srcId="{B80766BF-96ED-4E5C-B2F8-0F99E441FAEE}" destId="{1C8F4D6D-C322-4375-A0F8-010DA746452E}" srcOrd="5" destOrd="0" presId="urn:microsoft.com/office/officeart/2005/8/layout/list1"/>
    <dgm:cxn modelId="{8191A5E9-2A9C-4828-8056-A5FC0558284C}" type="presParOf" srcId="{B80766BF-96ED-4E5C-B2F8-0F99E441FAEE}" destId="{7F54C82F-8182-4832-9247-9661FA4B0A73}" srcOrd="6" destOrd="0" presId="urn:microsoft.com/office/officeart/2005/8/layout/list1"/>
    <dgm:cxn modelId="{2C61C92D-2AB1-4735-A175-D14F3040C832}" type="presParOf" srcId="{B80766BF-96ED-4E5C-B2F8-0F99E441FAEE}" destId="{22D23E04-C003-4136-872D-40BB4E79067B}" srcOrd="7" destOrd="0" presId="urn:microsoft.com/office/officeart/2005/8/layout/list1"/>
    <dgm:cxn modelId="{884050F6-AC2F-456F-89BC-FC0632847AE1}" type="presParOf" srcId="{B80766BF-96ED-4E5C-B2F8-0F99E441FAEE}" destId="{E1DE2DD0-A3EE-40F0-8570-8D2E23F11CEC}" srcOrd="8" destOrd="0" presId="urn:microsoft.com/office/officeart/2005/8/layout/list1"/>
    <dgm:cxn modelId="{69C5DFA9-02BE-4714-9656-B76AE9BCDDD3}" type="presParOf" srcId="{E1DE2DD0-A3EE-40F0-8570-8D2E23F11CEC}" destId="{48626B3C-739C-4C0F-BCB0-757B8FE68D06}" srcOrd="0" destOrd="0" presId="urn:microsoft.com/office/officeart/2005/8/layout/list1"/>
    <dgm:cxn modelId="{98C08C2F-9EDB-4B6F-B2EF-FD9910EB647B}" type="presParOf" srcId="{E1DE2DD0-A3EE-40F0-8570-8D2E23F11CEC}" destId="{21ADD06D-7600-4321-8F72-357D28B2C758}" srcOrd="1" destOrd="0" presId="urn:microsoft.com/office/officeart/2005/8/layout/list1"/>
    <dgm:cxn modelId="{327E1195-7B37-4C18-ADBD-14113AC6B5E2}" type="presParOf" srcId="{B80766BF-96ED-4E5C-B2F8-0F99E441FAEE}" destId="{029D33E3-64B2-4741-B684-F91EF0D86625}" srcOrd="9" destOrd="0" presId="urn:microsoft.com/office/officeart/2005/8/layout/list1"/>
    <dgm:cxn modelId="{EC20F087-4050-4DEC-AD9A-157CF8947358}" type="presParOf" srcId="{B80766BF-96ED-4E5C-B2F8-0F99E441FAEE}" destId="{4FA07D6C-9658-40D3-A9FF-A5CE5AE21F5D}" srcOrd="10" destOrd="0" presId="urn:microsoft.com/office/officeart/2005/8/layout/list1"/>
    <dgm:cxn modelId="{850D313D-CAF1-499D-9A9D-7B1D046C7E9B}" type="presParOf" srcId="{B80766BF-96ED-4E5C-B2F8-0F99E441FAEE}" destId="{04727C43-DB43-4B12-8E90-3DEE026C8AB1}" srcOrd="11" destOrd="0" presId="urn:microsoft.com/office/officeart/2005/8/layout/list1"/>
    <dgm:cxn modelId="{57ECE4B9-2D72-4201-B7BF-515AB8276ABE}" type="presParOf" srcId="{B80766BF-96ED-4E5C-B2F8-0F99E441FAEE}" destId="{9DE8AEA6-428E-47CB-B631-C0CF5128DCC1}" srcOrd="12" destOrd="0" presId="urn:microsoft.com/office/officeart/2005/8/layout/list1"/>
    <dgm:cxn modelId="{36B6F7A1-F45C-477D-8520-B720744E8F52}" type="presParOf" srcId="{9DE8AEA6-428E-47CB-B631-C0CF5128DCC1}" destId="{DB11941B-2363-4BD1-A774-84A19E0D719B}" srcOrd="0" destOrd="0" presId="urn:microsoft.com/office/officeart/2005/8/layout/list1"/>
    <dgm:cxn modelId="{2348715C-CC38-4698-963D-937D5403A103}" type="presParOf" srcId="{9DE8AEA6-428E-47CB-B631-C0CF5128DCC1}" destId="{7E16BC01-D571-4DAE-9A27-C1872EF6C87D}" srcOrd="1" destOrd="0" presId="urn:microsoft.com/office/officeart/2005/8/layout/list1"/>
    <dgm:cxn modelId="{94175D3F-45A9-4D01-A5AD-269D8918D785}" type="presParOf" srcId="{B80766BF-96ED-4E5C-B2F8-0F99E441FAEE}" destId="{BBC76C5A-C967-4B16-8CD2-4E9C69B5124D}" srcOrd="13" destOrd="0" presId="urn:microsoft.com/office/officeart/2005/8/layout/list1"/>
    <dgm:cxn modelId="{B7B32742-A217-4F00-A861-3E96A311F740}" type="presParOf" srcId="{B80766BF-96ED-4E5C-B2F8-0F99E441FAEE}" destId="{D60F03D5-F1E0-404B-AC76-9571253C4A7B}" srcOrd="14" destOrd="0" presId="urn:microsoft.com/office/officeart/2005/8/layout/list1"/>
    <dgm:cxn modelId="{FD24F233-9C04-49B7-86DB-7B2FA34E3C9A}" type="presParOf" srcId="{B80766BF-96ED-4E5C-B2F8-0F99E441FAEE}" destId="{52BC1020-B8F2-4242-AA1A-22D43818C035}" srcOrd="15" destOrd="0" presId="urn:microsoft.com/office/officeart/2005/8/layout/list1"/>
    <dgm:cxn modelId="{FA1B05F4-0588-4E86-BF59-E3B374561BFE}" type="presParOf" srcId="{B80766BF-96ED-4E5C-B2F8-0F99E441FAEE}" destId="{CB9B9659-22FC-4D30-A69C-28C334BEBD50}" srcOrd="16" destOrd="0" presId="urn:microsoft.com/office/officeart/2005/8/layout/list1"/>
    <dgm:cxn modelId="{F1F25F76-7909-41C8-9ABB-4BFF8E38FFB1}" type="presParOf" srcId="{CB9B9659-22FC-4D30-A69C-28C334BEBD50}" destId="{A499BB92-0431-407C-9081-1DBF0365E41A}" srcOrd="0" destOrd="0" presId="urn:microsoft.com/office/officeart/2005/8/layout/list1"/>
    <dgm:cxn modelId="{F35E43AB-F4AD-489C-818F-83B430720A80}" type="presParOf" srcId="{CB9B9659-22FC-4D30-A69C-28C334BEBD50}" destId="{D9CA87DA-530D-4691-A401-DA5BB4C1EF65}" srcOrd="1" destOrd="0" presId="urn:microsoft.com/office/officeart/2005/8/layout/list1"/>
    <dgm:cxn modelId="{D4531A61-9329-461F-82F7-D6E17D66542A}" type="presParOf" srcId="{B80766BF-96ED-4E5C-B2F8-0F99E441FAEE}" destId="{7725ECF0-223C-44C9-A86B-FD385E867853}" srcOrd="17" destOrd="0" presId="urn:microsoft.com/office/officeart/2005/8/layout/list1"/>
    <dgm:cxn modelId="{5FB60A90-135B-4F16-8718-C24E478BAD7F}" type="presParOf" srcId="{B80766BF-96ED-4E5C-B2F8-0F99E441FAEE}" destId="{6DE59265-64DD-401D-94AD-2316D099CB95}" srcOrd="18" destOrd="0" presId="urn:microsoft.com/office/officeart/2005/8/layout/list1"/>
    <dgm:cxn modelId="{FE26899C-0ED6-4A0A-924B-D6C5B62AEBC3}" type="presParOf" srcId="{B80766BF-96ED-4E5C-B2F8-0F99E441FAEE}" destId="{E6A13E94-63EB-49C7-A6A5-3333A11E2AF9}" srcOrd="19" destOrd="0" presId="urn:microsoft.com/office/officeart/2005/8/layout/list1"/>
    <dgm:cxn modelId="{DA119E8D-968E-4884-882C-F8183EADD9FA}" type="presParOf" srcId="{B80766BF-96ED-4E5C-B2F8-0F99E441FAEE}" destId="{5A1BB2AF-A9F4-453B-8D7A-AC9E3662B73A}" srcOrd="20" destOrd="0" presId="urn:microsoft.com/office/officeart/2005/8/layout/list1"/>
    <dgm:cxn modelId="{48BDBDD4-5FB0-4E4D-9423-72DD32AE93D0}" type="presParOf" srcId="{5A1BB2AF-A9F4-453B-8D7A-AC9E3662B73A}" destId="{36876B96-28C7-4320-A396-121768ACEEAD}" srcOrd="0" destOrd="0" presId="urn:microsoft.com/office/officeart/2005/8/layout/list1"/>
    <dgm:cxn modelId="{D3E756CA-AF18-4AE2-9F00-5355CBB25A10}" type="presParOf" srcId="{5A1BB2AF-A9F4-453B-8D7A-AC9E3662B73A}" destId="{83C3E3F8-48D4-4B45-A150-5A97048F86E9}" srcOrd="1" destOrd="0" presId="urn:microsoft.com/office/officeart/2005/8/layout/list1"/>
    <dgm:cxn modelId="{F918C13F-AB17-40A0-A526-13BB2228C474}" type="presParOf" srcId="{B80766BF-96ED-4E5C-B2F8-0F99E441FAEE}" destId="{CFDBA87F-E1D0-4931-A763-0EEB88F444AF}" srcOrd="21" destOrd="0" presId="urn:microsoft.com/office/officeart/2005/8/layout/list1"/>
    <dgm:cxn modelId="{72E43A36-7C28-4299-8E18-7AC77ED58F79}" type="presParOf" srcId="{B80766BF-96ED-4E5C-B2F8-0F99E441FAEE}" destId="{70C04F25-CAE5-451C-9AB9-4E0A7B822DC2}" srcOrd="22" destOrd="0" presId="urn:microsoft.com/office/officeart/2005/8/layout/list1"/>
  </dgm:cxnLst>
  <dgm:bg/>
  <dgm:whole/>
</dgm:dataModel>
</file>

<file path=ppt/diagrams/data27.xml><?xml version="1.0" encoding="utf-8"?>
<dgm:dataModel xmlns:dgm="http://schemas.openxmlformats.org/drawingml/2006/diagram" xmlns:a="http://schemas.openxmlformats.org/drawingml/2006/main">
  <dgm:ptLst>
    <dgm:pt modelId="{FE5ABF31-C56D-4913-887C-9D2505451865}" type="doc">
      <dgm:prSet loTypeId="urn:microsoft.com/office/officeart/2005/8/layout/radial5" loCatId="cycle" qsTypeId="urn:microsoft.com/office/officeart/2005/8/quickstyle/simple3" qsCatId="simple" csTypeId="urn:microsoft.com/office/officeart/2005/8/colors/accent1_2" csCatId="accent1" phldr="1"/>
      <dgm:spPr/>
      <dgm:t>
        <a:bodyPr/>
        <a:lstStyle/>
        <a:p>
          <a:endParaRPr lang="en-US"/>
        </a:p>
      </dgm:t>
    </dgm:pt>
    <dgm:pt modelId="{7AEDA70B-AA2E-42C5-A4FA-4B4F1CDFBC55}">
      <dgm:prSet phldrT="[Text]" custT="1"/>
      <dgm:spPr/>
      <dgm:t>
        <a:bodyPr/>
        <a:lstStyle/>
        <a:p>
          <a:r>
            <a:rPr lang="mn-MN" sz="1600" dirty="0" smtClean="0">
              <a:latin typeface="Arial" pitchFamily="34" charset="0"/>
              <a:cs typeface="Arial" pitchFamily="34" charset="0"/>
            </a:rPr>
            <a:t>Мэдээллийн нэгдсэн цахим сан</a:t>
          </a:r>
          <a:endParaRPr lang="en-US" sz="1600" dirty="0">
            <a:latin typeface="Arial" pitchFamily="34" charset="0"/>
            <a:cs typeface="Arial" pitchFamily="34" charset="0"/>
          </a:endParaRPr>
        </a:p>
      </dgm:t>
    </dgm:pt>
    <dgm:pt modelId="{BF9BA61B-2D8A-4736-B072-FF7A23B0751F}" type="parTrans" cxnId="{8D279C52-4458-4B6D-A945-6A3F6625296C}">
      <dgm:prSet/>
      <dgm:spPr/>
      <dgm:t>
        <a:bodyPr/>
        <a:lstStyle/>
        <a:p>
          <a:endParaRPr lang="en-US"/>
        </a:p>
      </dgm:t>
    </dgm:pt>
    <dgm:pt modelId="{883F6F23-282E-445A-945F-DC1B447D4D78}" type="sibTrans" cxnId="{8D279C52-4458-4B6D-A945-6A3F6625296C}">
      <dgm:prSet/>
      <dgm:spPr/>
      <dgm:t>
        <a:bodyPr/>
        <a:lstStyle/>
        <a:p>
          <a:endParaRPr lang="en-US"/>
        </a:p>
      </dgm:t>
    </dgm:pt>
    <dgm:pt modelId="{81C55223-7AF6-42DD-832E-B5FA8E715EBC}">
      <dgm:prSet phldrT="[Text]" custT="1"/>
      <dgm:spPr/>
      <dgm:t>
        <a:bodyPr/>
        <a:lstStyle/>
        <a:p>
          <a:r>
            <a:rPr lang="mn-MN" sz="1600" dirty="0" smtClean="0">
              <a:latin typeface="Arial" pitchFamily="34" charset="0"/>
              <a:cs typeface="Arial" pitchFamily="34" charset="0"/>
            </a:rPr>
            <a:t>Даатгуулагч</a:t>
          </a:r>
          <a:endParaRPr lang="en-US" sz="1600" dirty="0">
            <a:latin typeface="Arial" pitchFamily="34" charset="0"/>
            <a:cs typeface="Arial" pitchFamily="34" charset="0"/>
          </a:endParaRPr>
        </a:p>
      </dgm:t>
    </dgm:pt>
    <dgm:pt modelId="{C3B4EC89-1801-41A2-9979-BDD4E81C305E}" type="parTrans" cxnId="{96E3A0B2-E62A-4126-AF50-7FC2018D69CE}">
      <dgm:prSet/>
      <dgm:spPr/>
      <dgm:t>
        <a:bodyPr/>
        <a:lstStyle/>
        <a:p>
          <a:endParaRPr lang="en-US"/>
        </a:p>
      </dgm:t>
    </dgm:pt>
    <dgm:pt modelId="{A1CD489E-6114-4865-882C-2D60CF7CBED7}" type="sibTrans" cxnId="{96E3A0B2-E62A-4126-AF50-7FC2018D69CE}">
      <dgm:prSet/>
      <dgm:spPr/>
      <dgm:t>
        <a:bodyPr/>
        <a:lstStyle/>
        <a:p>
          <a:endParaRPr lang="en-US"/>
        </a:p>
      </dgm:t>
    </dgm:pt>
    <dgm:pt modelId="{7BEEE149-7B4F-4D45-83D9-08CF8026D0D8}">
      <dgm:prSet phldrT="[Text]" custT="1"/>
      <dgm:spPr/>
      <dgm:t>
        <a:bodyPr/>
        <a:lstStyle/>
        <a:p>
          <a:r>
            <a:rPr lang="mn-MN" sz="1600" dirty="0" smtClean="0">
              <a:latin typeface="Arial" pitchFamily="34" charset="0"/>
              <a:cs typeface="Arial" pitchFamily="34" charset="0"/>
            </a:rPr>
            <a:t>Шимтгэл төлөлт</a:t>
          </a:r>
          <a:endParaRPr lang="en-US" sz="1600" dirty="0">
            <a:latin typeface="Arial" pitchFamily="34" charset="0"/>
            <a:cs typeface="Arial" pitchFamily="34" charset="0"/>
          </a:endParaRPr>
        </a:p>
      </dgm:t>
    </dgm:pt>
    <dgm:pt modelId="{DD95FE1C-C449-4A15-8AB2-A7A426FA7ADC}" type="parTrans" cxnId="{EE45FFC8-92C8-484C-B23E-1741B5F355D4}">
      <dgm:prSet/>
      <dgm:spPr/>
      <dgm:t>
        <a:bodyPr/>
        <a:lstStyle/>
        <a:p>
          <a:endParaRPr lang="en-US"/>
        </a:p>
      </dgm:t>
    </dgm:pt>
    <dgm:pt modelId="{86E9E5DF-5B01-4E58-BA8A-9E6DC1ABCF70}" type="sibTrans" cxnId="{EE45FFC8-92C8-484C-B23E-1741B5F355D4}">
      <dgm:prSet/>
      <dgm:spPr/>
      <dgm:t>
        <a:bodyPr/>
        <a:lstStyle/>
        <a:p>
          <a:endParaRPr lang="en-US"/>
        </a:p>
      </dgm:t>
    </dgm:pt>
    <dgm:pt modelId="{B269427F-0537-44D8-A493-8A094F17FFD7}">
      <dgm:prSet phldrT="[Text]" custT="1"/>
      <dgm:spPr/>
      <dgm:t>
        <a:bodyPr/>
        <a:lstStyle/>
        <a:p>
          <a:r>
            <a:rPr lang="mn-MN" sz="1600" dirty="0" smtClean="0">
              <a:latin typeface="Arial" pitchFamily="34" charset="0"/>
              <a:cs typeface="Arial" pitchFamily="34" charset="0"/>
            </a:rPr>
            <a:t>ЭМ-ийн тусламж, үйл</a:t>
          </a:r>
          <a:r>
            <a:rPr lang="en-US" sz="1600" dirty="0" smtClean="0">
              <a:latin typeface="Arial" pitchFamily="34" charset="0"/>
              <a:cs typeface="Arial" pitchFamily="34" charset="0"/>
            </a:rPr>
            <a:t>-</a:t>
          </a:r>
          <a:r>
            <a:rPr lang="mn-MN" sz="1600" dirty="0" smtClean="0">
              <a:latin typeface="Arial" pitchFamily="34" charset="0"/>
              <a:cs typeface="Arial" pitchFamily="34" charset="0"/>
            </a:rPr>
            <a:t>чилгээний зардлын төлбөр</a:t>
          </a:r>
          <a:endParaRPr lang="en-US" sz="1600" dirty="0">
            <a:latin typeface="Arial" pitchFamily="34" charset="0"/>
            <a:cs typeface="Arial" pitchFamily="34" charset="0"/>
          </a:endParaRPr>
        </a:p>
      </dgm:t>
    </dgm:pt>
    <dgm:pt modelId="{D9C03EA3-85F1-4AD6-AFCF-03DDEBA7EA4F}" type="parTrans" cxnId="{13C023CD-425D-49CA-B3F6-56729070BE3D}">
      <dgm:prSet/>
      <dgm:spPr/>
      <dgm:t>
        <a:bodyPr/>
        <a:lstStyle/>
        <a:p>
          <a:endParaRPr lang="en-US"/>
        </a:p>
      </dgm:t>
    </dgm:pt>
    <dgm:pt modelId="{9EC8EB45-EAFE-42F6-A48A-0CF976287556}" type="sibTrans" cxnId="{13C023CD-425D-49CA-B3F6-56729070BE3D}">
      <dgm:prSet/>
      <dgm:spPr/>
      <dgm:t>
        <a:bodyPr/>
        <a:lstStyle/>
        <a:p>
          <a:endParaRPr lang="en-US"/>
        </a:p>
      </dgm:t>
    </dgm:pt>
    <dgm:pt modelId="{DA38A81D-7B84-4C47-8953-9D8E2988CE07}">
      <dgm:prSet phldrT="[Text]" custT="1"/>
      <dgm:spPr/>
      <dgm:t>
        <a:bodyPr/>
        <a:lstStyle/>
        <a:p>
          <a:r>
            <a:rPr lang="mn-MN" sz="1600" dirty="0" smtClean="0">
              <a:latin typeface="Arial" pitchFamily="34" charset="0"/>
              <a:cs typeface="Arial" pitchFamily="34" charset="0"/>
            </a:rPr>
            <a:t>ЭМДБ-ын үйл ажиллагааны мэдээлэл</a:t>
          </a:r>
          <a:endParaRPr lang="en-US" sz="1600" dirty="0">
            <a:latin typeface="Arial" pitchFamily="34" charset="0"/>
            <a:cs typeface="Arial" pitchFamily="34" charset="0"/>
          </a:endParaRPr>
        </a:p>
      </dgm:t>
    </dgm:pt>
    <dgm:pt modelId="{94888B8E-88A4-45E4-B2C9-F0AA0FEC872C}" type="parTrans" cxnId="{C3830CC2-F1DB-4536-90FE-76E5C7943C11}">
      <dgm:prSet/>
      <dgm:spPr/>
      <dgm:t>
        <a:bodyPr/>
        <a:lstStyle/>
        <a:p>
          <a:endParaRPr lang="en-US"/>
        </a:p>
      </dgm:t>
    </dgm:pt>
    <dgm:pt modelId="{6FE928FB-613E-407E-BA6C-5476F67CC750}" type="sibTrans" cxnId="{C3830CC2-F1DB-4536-90FE-76E5C7943C11}">
      <dgm:prSet/>
      <dgm:spPr/>
      <dgm:t>
        <a:bodyPr/>
        <a:lstStyle/>
        <a:p>
          <a:endParaRPr lang="en-US"/>
        </a:p>
      </dgm:t>
    </dgm:pt>
    <dgm:pt modelId="{1600E79B-CA0D-4419-92C7-F4DA8DDED128}">
      <dgm:prSet phldrT="[Text]" custT="1"/>
      <dgm:spPr/>
      <dgm:t>
        <a:bodyPr/>
        <a:lstStyle/>
        <a:p>
          <a:r>
            <a:rPr lang="mn-MN" sz="1600" dirty="0" smtClean="0">
              <a:latin typeface="Arial" pitchFamily="34" charset="0"/>
              <a:cs typeface="Arial" pitchFamily="34" charset="0"/>
            </a:rPr>
            <a:t>ЭМБ-ын үйл ажиллагааны мэдээлэл</a:t>
          </a:r>
          <a:endParaRPr lang="en-US" sz="1600" dirty="0">
            <a:latin typeface="Arial" pitchFamily="34" charset="0"/>
            <a:cs typeface="Arial" pitchFamily="34" charset="0"/>
          </a:endParaRPr>
        </a:p>
      </dgm:t>
    </dgm:pt>
    <dgm:pt modelId="{35D76CFB-4692-4ECD-A6D4-64609B990287}" type="parTrans" cxnId="{0A40BBD1-A965-429F-BEA1-3C01588E5DF1}">
      <dgm:prSet/>
      <dgm:spPr/>
      <dgm:t>
        <a:bodyPr/>
        <a:lstStyle/>
        <a:p>
          <a:endParaRPr lang="en-US"/>
        </a:p>
      </dgm:t>
    </dgm:pt>
    <dgm:pt modelId="{5386EC5A-C853-46D4-9D43-41B755661FBB}" type="sibTrans" cxnId="{0A40BBD1-A965-429F-BEA1-3C01588E5DF1}">
      <dgm:prSet/>
      <dgm:spPr/>
      <dgm:t>
        <a:bodyPr/>
        <a:lstStyle/>
        <a:p>
          <a:endParaRPr lang="en-US"/>
        </a:p>
      </dgm:t>
    </dgm:pt>
    <dgm:pt modelId="{955B31E2-378E-43D8-9459-C14407B71729}" type="pres">
      <dgm:prSet presAssocID="{FE5ABF31-C56D-4913-887C-9D2505451865}" presName="Name0" presStyleCnt="0">
        <dgm:presLayoutVars>
          <dgm:chMax val="1"/>
          <dgm:dir/>
          <dgm:animLvl val="ctr"/>
          <dgm:resizeHandles val="exact"/>
        </dgm:presLayoutVars>
      </dgm:prSet>
      <dgm:spPr/>
      <dgm:t>
        <a:bodyPr/>
        <a:lstStyle/>
        <a:p>
          <a:endParaRPr lang="en-US"/>
        </a:p>
      </dgm:t>
    </dgm:pt>
    <dgm:pt modelId="{CF271068-594F-4C4C-BEAB-86D84EB3D561}" type="pres">
      <dgm:prSet presAssocID="{7AEDA70B-AA2E-42C5-A4FA-4B4F1CDFBC55}" presName="centerShape" presStyleLbl="node0" presStyleIdx="0" presStyleCnt="1" custScaleX="137412"/>
      <dgm:spPr/>
      <dgm:t>
        <a:bodyPr/>
        <a:lstStyle/>
        <a:p>
          <a:endParaRPr lang="en-US"/>
        </a:p>
      </dgm:t>
    </dgm:pt>
    <dgm:pt modelId="{FAD3B6CF-E18E-488D-9EAD-6798E0E7E8AE}" type="pres">
      <dgm:prSet presAssocID="{C3B4EC89-1801-41A2-9979-BDD4E81C305E}" presName="parTrans" presStyleLbl="sibTrans2D1" presStyleIdx="0" presStyleCnt="5"/>
      <dgm:spPr/>
      <dgm:t>
        <a:bodyPr/>
        <a:lstStyle/>
        <a:p>
          <a:endParaRPr lang="en-US"/>
        </a:p>
      </dgm:t>
    </dgm:pt>
    <dgm:pt modelId="{F6A84023-1F57-475B-8E69-26D8657F9346}" type="pres">
      <dgm:prSet presAssocID="{C3B4EC89-1801-41A2-9979-BDD4E81C305E}" presName="connectorText" presStyleLbl="sibTrans2D1" presStyleIdx="0" presStyleCnt="5"/>
      <dgm:spPr/>
      <dgm:t>
        <a:bodyPr/>
        <a:lstStyle/>
        <a:p>
          <a:endParaRPr lang="en-US"/>
        </a:p>
      </dgm:t>
    </dgm:pt>
    <dgm:pt modelId="{6CD0279A-2536-423E-A8C3-A68FA58C1C64}" type="pres">
      <dgm:prSet presAssocID="{81C55223-7AF6-42DD-832E-B5FA8E715EBC}" presName="node" presStyleLbl="node1" presStyleIdx="0" presStyleCnt="5" custScaleX="135052" custRadScaleRad="104449" custRadScaleInc="-1829">
        <dgm:presLayoutVars>
          <dgm:bulletEnabled val="1"/>
        </dgm:presLayoutVars>
      </dgm:prSet>
      <dgm:spPr/>
      <dgm:t>
        <a:bodyPr/>
        <a:lstStyle/>
        <a:p>
          <a:endParaRPr lang="en-US"/>
        </a:p>
      </dgm:t>
    </dgm:pt>
    <dgm:pt modelId="{8ED3DEB8-B756-4A62-8622-F54915A8CD77}" type="pres">
      <dgm:prSet presAssocID="{DD95FE1C-C449-4A15-8AB2-A7A426FA7ADC}" presName="parTrans" presStyleLbl="sibTrans2D1" presStyleIdx="1" presStyleCnt="5"/>
      <dgm:spPr/>
      <dgm:t>
        <a:bodyPr/>
        <a:lstStyle/>
        <a:p>
          <a:endParaRPr lang="en-US"/>
        </a:p>
      </dgm:t>
    </dgm:pt>
    <dgm:pt modelId="{22C0F650-A542-45ED-A236-3155AF7CFF28}" type="pres">
      <dgm:prSet presAssocID="{DD95FE1C-C449-4A15-8AB2-A7A426FA7ADC}" presName="connectorText" presStyleLbl="sibTrans2D1" presStyleIdx="1" presStyleCnt="5"/>
      <dgm:spPr/>
      <dgm:t>
        <a:bodyPr/>
        <a:lstStyle/>
        <a:p>
          <a:endParaRPr lang="en-US"/>
        </a:p>
      </dgm:t>
    </dgm:pt>
    <dgm:pt modelId="{2904B754-AFEE-4F71-A2F9-180A498395FC}" type="pres">
      <dgm:prSet presAssocID="{7BEEE149-7B4F-4D45-83D9-08CF8026D0D8}" presName="node" presStyleLbl="node1" presStyleIdx="1" presStyleCnt="5" custScaleX="113256" custRadScaleRad="111227" custRadScaleInc="4078">
        <dgm:presLayoutVars>
          <dgm:bulletEnabled val="1"/>
        </dgm:presLayoutVars>
      </dgm:prSet>
      <dgm:spPr/>
      <dgm:t>
        <a:bodyPr/>
        <a:lstStyle/>
        <a:p>
          <a:endParaRPr lang="en-US"/>
        </a:p>
      </dgm:t>
    </dgm:pt>
    <dgm:pt modelId="{22287E0F-C66C-4116-A7DB-26AB56EF96F2}" type="pres">
      <dgm:prSet presAssocID="{D9C03EA3-85F1-4AD6-AFCF-03DDEBA7EA4F}" presName="parTrans" presStyleLbl="sibTrans2D1" presStyleIdx="2" presStyleCnt="5"/>
      <dgm:spPr/>
      <dgm:t>
        <a:bodyPr/>
        <a:lstStyle/>
        <a:p>
          <a:endParaRPr lang="en-US"/>
        </a:p>
      </dgm:t>
    </dgm:pt>
    <dgm:pt modelId="{56BE7017-7ED7-40E7-A955-A5E543602339}" type="pres">
      <dgm:prSet presAssocID="{D9C03EA3-85F1-4AD6-AFCF-03DDEBA7EA4F}" presName="connectorText" presStyleLbl="sibTrans2D1" presStyleIdx="2" presStyleCnt="5"/>
      <dgm:spPr/>
      <dgm:t>
        <a:bodyPr/>
        <a:lstStyle/>
        <a:p>
          <a:endParaRPr lang="en-US"/>
        </a:p>
      </dgm:t>
    </dgm:pt>
    <dgm:pt modelId="{DEACAE1B-BE49-4C6E-A127-7EC3B3EE15A2}" type="pres">
      <dgm:prSet presAssocID="{B269427F-0537-44D8-A493-8A094F17FFD7}" presName="node" presStyleLbl="node1" presStyleIdx="2" presStyleCnt="5" custScaleX="150316" custRadScaleRad="123002" custRadScaleInc="-30423">
        <dgm:presLayoutVars>
          <dgm:bulletEnabled val="1"/>
        </dgm:presLayoutVars>
      </dgm:prSet>
      <dgm:spPr/>
      <dgm:t>
        <a:bodyPr/>
        <a:lstStyle/>
        <a:p>
          <a:endParaRPr lang="en-US"/>
        </a:p>
      </dgm:t>
    </dgm:pt>
    <dgm:pt modelId="{FC6DA0E4-B999-4111-AB07-235DCFF2AA0B}" type="pres">
      <dgm:prSet presAssocID="{94888B8E-88A4-45E4-B2C9-F0AA0FEC872C}" presName="parTrans" presStyleLbl="sibTrans2D1" presStyleIdx="3" presStyleCnt="5"/>
      <dgm:spPr/>
      <dgm:t>
        <a:bodyPr/>
        <a:lstStyle/>
        <a:p>
          <a:endParaRPr lang="en-US"/>
        </a:p>
      </dgm:t>
    </dgm:pt>
    <dgm:pt modelId="{C3C86BE2-44C0-427F-BD5D-88868CEAF530}" type="pres">
      <dgm:prSet presAssocID="{94888B8E-88A4-45E4-B2C9-F0AA0FEC872C}" presName="connectorText" presStyleLbl="sibTrans2D1" presStyleIdx="3" presStyleCnt="5"/>
      <dgm:spPr/>
      <dgm:t>
        <a:bodyPr/>
        <a:lstStyle/>
        <a:p>
          <a:endParaRPr lang="en-US"/>
        </a:p>
      </dgm:t>
    </dgm:pt>
    <dgm:pt modelId="{A7201834-3563-4459-829A-83C59C0750F0}" type="pres">
      <dgm:prSet presAssocID="{DA38A81D-7B84-4C47-8953-9D8E2988CE07}" presName="node" presStyleLbl="node1" presStyleIdx="3" presStyleCnt="5" custScaleX="155766" custRadScaleRad="109879" custRadScaleInc="11584">
        <dgm:presLayoutVars>
          <dgm:bulletEnabled val="1"/>
        </dgm:presLayoutVars>
      </dgm:prSet>
      <dgm:spPr/>
      <dgm:t>
        <a:bodyPr/>
        <a:lstStyle/>
        <a:p>
          <a:endParaRPr lang="en-US"/>
        </a:p>
      </dgm:t>
    </dgm:pt>
    <dgm:pt modelId="{48A6DC36-21DD-4ECD-9BC1-BA73488D4887}" type="pres">
      <dgm:prSet presAssocID="{35D76CFB-4692-4ECD-A6D4-64609B990287}" presName="parTrans" presStyleLbl="sibTrans2D1" presStyleIdx="4" presStyleCnt="5"/>
      <dgm:spPr/>
      <dgm:t>
        <a:bodyPr/>
        <a:lstStyle/>
        <a:p>
          <a:endParaRPr lang="en-US"/>
        </a:p>
      </dgm:t>
    </dgm:pt>
    <dgm:pt modelId="{CE8B49D0-CA68-437C-BC95-6F52F029F195}" type="pres">
      <dgm:prSet presAssocID="{35D76CFB-4692-4ECD-A6D4-64609B990287}" presName="connectorText" presStyleLbl="sibTrans2D1" presStyleIdx="4" presStyleCnt="5"/>
      <dgm:spPr/>
      <dgm:t>
        <a:bodyPr/>
        <a:lstStyle/>
        <a:p>
          <a:endParaRPr lang="en-US"/>
        </a:p>
      </dgm:t>
    </dgm:pt>
    <dgm:pt modelId="{DDD065A8-455D-4484-B21B-2B2CE3085988}" type="pres">
      <dgm:prSet presAssocID="{1600E79B-CA0D-4419-92C7-F4DA8DDED128}" presName="node" presStyleLbl="node1" presStyleIdx="4" presStyleCnt="5" custScaleX="150234" custRadScaleRad="124059" custRadScaleInc="-8943">
        <dgm:presLayoutVars>
          <dgm:bulletEnabled val="1"/>
        </dgm:presLayoutVars>
      </dgm:prSet>
      <dgm:spPr/>
      <dgm:t>
        <a:bodyPr/>
        <a:lstStyle/>
        <a:p>
          <a:endParaRPr lang="en-US"/>
        </a:p>
      </dgm:t>
    </dgm:pt>
  </dgm:ptLst>
  <dgm:cxnLst>
    <dgm:cxn modelId="{33918247-8493-419A-B096-14E3D09CB4B4}" type="presOf" srcId="{D9C03EA3-85F1-4AD6-AFCF-03DDEBA7EA4F}" destId="{56BE7017-7ED7-40E7-A955-A5E543602339}" srcOrd="1" destOrd="0" presId="urn:microsoft.com/office/officeart/2005/8/layout/radial5"/>
    <dgm:cxn modelId="{6A344B17-CD01-4017-95A5-CB72968479CD}" type="presOf" srcId="{FE5ABF31-C56D-4913-887C-9D2505451865}" destId="{955B31E2-378E-43D8-9459-C14407B71729}" srcOrd="0" destOrd="0" presId="urn:microsoft.com/office/officeart/2005/8/layout/radial5"/>
    <dgm:cxn modelId="{1562009E-58E5-49AE-9966-4E01C2668656}" type="presOf" srcId="{DD95FE1C-C449-4A15-8AB2-A7A426FA7ADC}" destId="{22C0F650-A542-45ED-A236-3155AF7CFF28}" srcOrd="1" destOrd="0" presId="urn:microsoft.com/office/officeart/2005/8/layout/radial5"/>
    <dgm:cxn modelId="{AEF21D26-C58F-470E-A316-FF0201B683CE}" type="presOf" srcId="{7BEEE149-7B4F-4D45-83D9-08CF8026D0D8}" destId="{2904B754-AFEE-4F71-A2F9-180A498395FC}" srcOrd="0" destOrd="0" presId="urn:microsoft.com/office/officeart/2005/8/layout/radial5"/>
    <dgm:cxn modelId="{8D279C52-4458-4B6D-A945-6A3F6625296C}" srcId="{FE5ABF31-C56D-4913-887C-9D2505451865}" destId="{7AEDA70B-AA2E-42C5-A4FA-4B4F1CDFBC55}" srcOrd="0" destOrd="0" parTransId="{BF9BA61B-2D8A-4736-B072-FF7A23B0751F}" sibTransId="{883F6F23-282E-445A-945F-DC1B447D4D78}"/>
    <dgm:cxn modelId="{B733D631-A575-4FD5-86E4-7A590C53E7BA}" type="presOf" srcId="{B269427F-0537-44D8-A493-8A094F17FFD7}" destId="{DEACAE1B-BE49-4C6E-A127-7EC3B3EE15A2}" srcOrd="0" destOrd="0" presId="urn:microsoft.com/office/officeart/2005/8/layout/radial5"/>
    <dgm:cxn modelId="{EE45FFC8-92C8-484C-B23E-1741B5F355D4}" srcId="{7AEDA70B-AA2E-42C5-A4FA-4B4F1CDFBC55}" destId="{7BEEE149-7B4F-4D45-83D9-08CF8026D0D8}" srcOrd="1" destOrd="0" parTransId="{DD95FE1C-C449-4A15-8AB2-A7A426FA7ADC}" sibTransId="{86E9E5DF-5B01-4E58-BA8A-9E6DC1ABCF70}"/>
    <dgm:cxn modelId="{13C023CD-425D-49CA-B3F6-56729070BE3D}" srcId="{7AEDA70B-AA2E-42C5-A4FA-4B4F1CDFBC55}" destId="{B269427F-0537-44D8-A493-8A094F17FFD7}" srcOrd="2" destOrd="0" parTransId="{D9C03EA3-85F1-4AD6-AFCF-03DDEBA7EA4F}" sibTransId="{9EC8EB45-EAFE-42F6-A48A-0CF976287556}"/>
    <dgm:cxn modelId="{C3830CC2-F1DB-4536-90FE-76E5C7943C11}" srcId="{7AEDA70B-AA2E-42C5-A4FA-4B4F1CDFBC55}" destId="{DA38A81D-7B84-4C47-8953-9D8E2988CE07}" srcOrd="3" destOrd="0" parTransId="{94888B8E-88A4-45E4-B2C9-F0AA0FEC872C}" sibTransId="{6FE928FB-613E-407E-BA6C-5476F67CC750}"/>
    <dgm:cxn modelId="{B7FB0BCF-8769-4499-BB0C-7EE9DCA604E2}" type="presOf" srcId="{94888B8E-88A4-45E4-B2C9-F0AA0FEC872C}" destId="{C3C86BE2-44C0-427F-BD5D-88868CEAF530}" srcOrd="1" destOrd="0" presId="urn:microsoft.com/office/officeart/2005/8/layout/radial5"/>
    <dgm:cxn modelId="{25D3C533-A72F-4BA2-9F4B-94FD03935001}" type="presOf" srcId="{D9C03EA3-85F1-4AD6-AFCF-03DDEBA7EA4F}" destId="{22287E0F-C66C-4116-A7DB-26AB56EF96F2}" srcOrd="0" destOrd="0" presId="urn:microsoft.com/office/officeart/2005/8/layout/radial5"/>
    <dgm:cxn modelId="{0F88E7B7-3B37-458C-824E-8C633DF80BCB}" type="presOf" srcId="{94888B8E-88A4-45E4-B2C9-F0AA0FEC872C}" destId="{FC6DA0E4-B999-4111-AB07-235DCFF2AA0B}" srcOrd="0" destOrd="0" presId="urn:microsoft.com/office/officeart/2005/8/layout/radial5"/>
    <dgm:cxn modelId="{A69ED81C-7275-43F8-B317-739B7B407D0C}" type="presOf" srcId="{DA38A81D-7B84-4C47-8953-9D8E2988CE07}" destId="{A7201834-3563-4459-829A-83C59C0750F0}" srcOrd="0" destOrd="0" presId="urn:microsoft.com/office/officeart/2005/8/layout/radial5"/>
    <dgm:cxn modelId="{541EB7F4-8E3C-487A-958B-F18F325C2EFE}" type="presOf" srcId="{35D76CFB-4692-4ECD-A6D4-64609B990287}" destId="{CE8B49D0-CA68-437C-BC95-6F52F029F195}" srcOrd="1" destOrd="0" presId="urn:microsoft.com/office/officeart/2005/8/layout/radial5"/>
    <dgm:cxn modelId="{8029B7A3-38F2-445F-97F8-E1D24CB9C42D}" type="presOf" srcId="{7AEDA70B-AA2E-42C5-A4FA-4B4F1CDFBC55}" destId="{CF271068-594F-4C4C-BEAB-86D84EB3D561}" srcOrd="0" destOrd="0" presId="urn:microsoft.com/office/officeart/2005/8/layout/radial5"/>
    <dgm:cxn modelId="{96E3A0B2-E62A-4126-AF50-7FC2018D69CE}" srcId="{7AEDA70B-AA2E-42C5-A4FA-4B4F1CDFBC55}" destId="{81C55223-7AF6-42DD-832E-B5FA8E715EBC}" srcOrd="0" destOrd="0" parTransId="{C3B4EC89-1801-41A2-9979-BDD4E81C305E}" sibTransId="{A1CD489E-6114-4865-882C-2D60CF7CBED7}"/>
    <dgm:cxn modelId="{C54D417D-CA87-4C87-B90E-3971C7C8324D}" type="presOf" srcId="{1600E79B-CA0D-4419-92C7-F4DA8DDED128}" destId="{DDD065A8-455D-4484-B21B-2B2CE3085988}" srcOrd="0" destOrd="0" presId="urn:microsoft.com/office/officeart/2005/8/layout/radial5"/>
    <dgm:cxn modelId="{B03B3DAB-AD9D-48EB-9E0C-B2EA8EDA3A85}" type="presOf" srcId="{C3B4EC89-1801-41A2-9979-BDD4E81C305E}" destId="{FAD3B6CF-E18E-488D-9EAD-6798E0E7E8AE}" srcOrd="0" destOrd="0" presId="urn:microsoft.com/office/officeart/2005/8/layout/radial5"/>
    <dgm:cxn modelId="{7D6AF2DB-8E32-4D17-9712-6D15CA188207}" type="presOf" srcId="{DD95FE1C-C449-4A15-8AB2-A7A426FA7ADC}" destId="{8ED3DEB8-B756-4A62-8622-F54915A8CD77}" srcOrd="0" destOrd="0" presId="urn:microsoft.com/office/officeart/2005/8/layout/radial5"/>
    <dgm:cxn modelId="{0A40BBD1-A965-429F-BEA1-3C01588E5DF1}" srcId="{7AEDA70B-AA2E-42C5-A4FA-4B4F1CDFBC55}" destId="{1600E79B-CA0D-4419-92C7-F4DA8DDED128}" srcOrd="4" destOrd="0" parTransId="{35D76CFB-4692-4ECD-A6D4-64609B990287}" sibTransId="{5386EC5A-C853-46D4-9D43-41B755661FBB}"/>
    <dgm:cxn modelId="{9B0A1613-5D27-40DD-8E22-072795DC5975}" type="presOf" srcId="{81C55223-7AF6-42DD-832E-B5FA8E715EBC}" destId="{6CD0279A-2536-423E-A8C3-A68FA58C1C64}" srcOrd="0" destOrd="0" presId="urn:microsoft.com/office/officeart/2005/8/layout/radial5"/>
    <dgm:cxn modelId="{86012154-D20B-42F4-A478-66A8137362D4}" type="presOf" srcId="{C3B4EC89-1801-41A2-9979-BDD4E81C305E}" destId="{F6A84023-1F57-475B-8E69-26D8657F9346}" srcOrd="1" destOrd="0" presId="urn:microsoft.com/office/officeart/2005/8/layout/radial5"/>
    <dgm:cxn modelId="{28510AB0-6D60-409C-897C-9D23D9E1646A}" type="presOf" srcId="{35D76CFB-4692-4ECD-A6D4-64609B990287}" destId="{48A6DC36-21DD-4ECD-9BC1-BA73488D4887}" srcOrd="0" destOrd="0" presId="urn:microsoft.com/office/officeart/2005/8/layout/radial5"/>
    <dgm:cxn modelId="{4914931A-78BA-4489-BDB2-2BBA1B4E021C}" type="presParOf" srcId="{955B31E2-378E-43D8-9459-C14407B71729}" destId="{CF271068-594F-4C4C-BEAB-86D84EB3D561}" srcOrd="0" destOrd="0" presId="urn:microsoft.com/office/officeart/2005/8/layout/radial5"/>
    <dgm:cxn modelId="{B43745A7-135F-4720-9EDA-BCBD64632FE3}" type="presParOf" srcId="{955B31E2-378E-43D8-9459-C14407B71729}" destId="{FAD3B6CF-E18E-488D-9EAD-6798E0E7E8AE}" srcOrd="1" destOrd="0" presId="urn:microsoft.com/office/officeart/2005/8/layout/radial5"/>
    <dgm:cxn modelId="{6453664C-CDB4-4114-A209-9CC17BD5DAC1}" type="presParOf" srcId="{FAD3B6CF-E18E-488D-9EAD-6798E0E7E8AE}" destId="{F6A84023-1F57-475B-8E69-26D8657F9346}" srcOrd="0" destOrd="0" presId="urn:microsoft.com/office/officeart/2005/8/layout/radial5"/>
    <dgm:cxn modelId="{E41E5551-508F-449B-95E3-9E7856F36A01}" type="presParOf" srcId="{955B31E2-378E-43D8-9459-C14407B71729}" destId="{6CD0279A-2536-423E-A8C3-A68FA58C1C64}" srcOrd="2" destOrd="0" presId="urn:microsoft.com/office/officeart/2005/8/layout/radial5"/>
    <dgm:cxn modelId="{6AA39C42-F1CA-4E4D-993D-D2265C8EAD43}" type="presParOf" srcId="{955B31E2-378E-43D8-9459-C14407B71729}" destId="{8ED3DEB8-B756-4A62-8622-F54915A8CD77}" srcOrd="3" destOrd="0" presId="urn:microsoft.com/office/officeart/2005/8/layout/radial5"/>
    <dgm:cxn modelId="{0C6356D2-9B96-4A51-B936-40DB3B523D4B}" type="presParOf" srcId="{8ED3DEB8-B756-4A62-8622-F54915A8CD77}" destId="{22C0F650-A542-45ED-A236-3155AF7CFF28}" srcOrd="0" destOrd="0" presId="urn:microsoft.com/office/officeart/2005/8/layout/radial5"/>
    <dgm:cxn modelId="{2B842241-075E-4E85-800B-3635C2838696}" type="presParOf" srcId="{955B31E2-378E-43D8-9459-C14407B71729}" destId="{2904B754-AFEE-4F71-A2F9-180A498395FC}" srcOrd="4" destOrd="0" presId="urn:microsoft.com/office/officeart/2005/8/layout/radial5"/>
    <dgm:cxn modelId="{277DF33F-75A8-408C-B2A6-AD546B5E20CE}" type="presParOf" srcId="{955B31E2-378E-43D8-9459-C14407B71729}" destId="{22287E0F-C66C-4116-A7DB-26AB56EF96F2}" srcOrd="5" destOrd="0" presId="urn:microsoft.com/office/officeart/2005/8/layout/radial5"/>
    <dgm:cxn modelId="{A2E9B9A5-B822-4D54-BFD7-63B492B0CD6A}" type="presParOf" srcId="{22287E0F-C66C-4116-A7DB-26AB56EF96F2}" destId="{56BE7017-7ED7-40E7-A955-A5E543602339}" srcOrd="0" destOrd="0" presId="urn:microsoft.com/office/officeart/2005/8/layout/radial5"/>
    <dgm:cxn modelId="{6A27A070-544A-4ECC-8545-6DE4B55051B8}" type="presParOf" srcId="{955B31E2-378E-43D8-9459-C14407B71729}" destId="{DEACAE1B-BE49-4C6E-A127-7EC3B3EE15A2}" srcOrd="6" destOrd="0" presId="urn:microsoft.com/office/officeart/2005/8/layout/radial5"/>
    <dgm:cxn modelId="{1838E1A5-07CF-431F-9B63-B3C49412DF44}" type="presParOf" srcId="{955B31E2-378E-43D8-9459-C14407B71729}" destId="{FC6DA0E4-B999-4111-AB07-235DCFF2AA0B}" srcOrd="7" destOrd="0" presId="urn:microsoft.com/office/officeart/2005/8/layout/radial5"/>
    <dgm:cxn modelId="{938880A4-2E1F-432E-9C63-1D7978BDB01A}" type="presParOf" srcId="{FC6DA0E4-B999-4111-AB07-235DCFF2AA0B}" destId="{C3C86BE2-44C0-427F-BD5D-88868CEAF530}" srcOrd="0" destOrd="0" presId="urn:microsoft.com/office/officeart/2005/8/layout/radial5"/>
    <dgm:cxn modelId="{9366408C-678B-4565-B8A4-97D76150553E}" type="presParOf" srcId="{955B31E2-378E-43D8-9459-C14407B71729}" destId="{A7201834-3563-4459-829A-83C59C0750F0}" srcOrd="8" destOrd="0" presId="urn:microsoft.com/office/officeart/2005/8/layout/radial5"/>
    <dgm:cxn modelId="{9AA92E88-0EB2-4FD2-9780-6CFD39DC8EC1}" type="presParOf" srcId="{955B31E2-378E-43D8-9459-C14407B71729}" destId="{48A6DC36-21DD-4ECD-9BC1-BA73488D4887}" srcOrd="9" destOrd="0" presId="urn:microsoft.com/office/officeart/2005/8/layout/radial5"/>
    <dgm:cxn modelId="{56742166-40EB-455A-96CF-EE1B3D963236}" type="presParOf" srcId="{48A6DC36-21DD-4ECD-9BC1-BA73488D4887}" destId="{CE8B49D0-CA68-437C-BC95-6F52F029F195}" srcOrd="0" destOrd="0" presId="urn:microsoft.com/office/officeart/2005/8/layout/radial5"/>
    <dgm:cxn modelId="{D4796312-6515-4EF8-BD4C-9DF82475A240}" type="presParOf" srcId="{955B31E2-378E-43D8-9459-C14407B71729}" destId="{DDD065A8-455D-4484-B21B-2B2CE3085988}" srcOrd="10" destOrd="0" presId="urn:microsoft.com/office/officeart/2005/8/layout/radial5"/>
  </dgm:cxnLst>
  <dgm:bg/>
  <dgm:whole/>
</dgm:dataModel>
</file>

<file path=ppt/diagrams/data28.xml><?xml version="1.0" encoding="utf-8"?>
<dgm:dataModel xmlns:dgm="http://schemas.openxmlformats.org/drawingml/2006/diagram" xmlns:a="http://schemas.openxmlformats.org/drawingml/2006/main">
  <dgm:ptLst>
    <dgm:pt modelId="{433DF914-9267-4C31-AA22-9C3CADD31057}"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2C697393-967F-4C10-8BEC-65555D2A2AAD}">
      <dgm:prSet phldrT="[Text]" custT="1"/>
      <dgm:spPr/>
      <dgm:t>
        <a:bodyPr/>
        <a:lstStyle/>
        <a:p>
          <a:r>
            <a:rPr lang="mn-MN" sz="1800" dirty="0" smtClean="0">
              <a:solidFill>
                <a:srgbClr val="002060"/>
              </a:solidFill>
              <a:latin typeface="Times New Roman" pitchFamily="18" charset="0"/>
              <a:cs typeface="Times New Roman" pitchFamily="18" charset="0"/>
            </a:rPr>
            <a:t>Шимтгэлийн хэмжээ хөдөлмөрийн хөлсний доод хэмжээтэй уялдаж тогтоогддог болсон</a:t>
          </a:r>
          <a:r>
            <a:rPr lang="en-US" sz="1800" dirty="0" smtClean="0">
              <a:solidFill>
                <a:srgbClr val="002060"/>
              </a:solidFill>
              <a:latin typeface="Times New Roman" pitchFamily="18" charset="0"/>
              <a:cs typeface="Times New Roman" pitchFamily="18" charset="0"/>
            </a:rPr>
            <a:t>;</a:t>
          </a:r>
          <a:endParaRPr lang="en-US" sz="1800" dirty="0">
            <a:solidFill>
              <a:srgbClr val="002060"/>
            </a:solidFill>
            <a:latin typeface="Times New Roman" pitchFamily="18" charset="0"/>
            <a:cs typeface="Times New Roman" pitchFamily="18" charset="0"/>
          </a:endParaRPr>
        </a:p>
      </dgm:t>
    </dgm:pt>
    <dgm:pt modelId="{34A3E149-A1A4-421C-9180-EEC782522D0D}" type="parTrans" cxnId="{1440331B-811F-4D72-8CF3-885BE361047F}">
      <dgm:prSet/>
      <dgm:spPr/>
      <dgm:t>
        <a:bodyPr/>
        <a:lstStyle/>
        <a:p>
          <a:endParaRPr lang="en-US" sz="1600"/>
        </a:p>
      </dgm:t>
    </dgm:pt>
    <dgm:pt modelId="{1351FBE1-9CF7-4B73-894C-7D2D88E661C4}" type="sibTrans" cxnId="{1440331B-811F-4D72-8CF3-885BE361047F}">
      <dgm:prSet/>
      <dgm:spPr/>
      <dgm:t>
        <a:bodyPr/>
        <a:lstStyle/>
        <a:p>
          <a:endParaRPr lang="en-US" sz="1600"/>
        </a:p>
      </dgm:t>
    </dgm:pt>
    <dgm:pt modelId="{8FF6204C-BF49-48DB-AC32-6EA02FD8C445}">
      <dgm:prSet custT="1"/>
      <dgm:spPr/>
      <dgm:t>
        <a:bodyPr/>
        <a:lstStyle/>
        <a:p>
          <a:r>
            <a:rPr lang="mn-MN" sz="1800" dirty="0" smtClean="0">
              <a:solidFill>
                <a:srgbClr val="002060"/>
              </a:solidFill>
              <a:latin typeface="Times New Roman" pitchFamily="18" charset="0"/>
              <a:cs typeface="Times New Roman" pitchFamily="18" charset="0"/>
            </a:rPr>
            <a:t>Тусламж үйлчилгээний багц өргөжсөн</a:t>
          </a:r>
          <a:r>
            <a:rPr lang="en-US" sz="1800" dirty="0" smtClean="0">
              <a:solidFill>
                <a:srgbClr val="002060"/>
              </a:solidFill>
              <a:latin typeface="Times New Roman" pitchFamily="18" charset="0"/>
              <a:cs typeface="Times New Roman" pitchFamily="18" charset="0"/>
            </a:rPr>
            <a:t>;</a:t>
          </a:r>
          <a:endParaRPr lang="en-US" sz="1800" dirty="0">
            <a:solidFill>
              <a:srgbClr val="002060"/>
            </a:solidFill>
            <a:latin typeface="Times New Roman" pitchFamily="18" charset="0"/>
            <a:cs typeface="Times New Roman" pitchFamily="18" charset="0"/>
          </a:endParaRPr>
        </a:p>
      </dgm:t>
    </dgm:pt>
    <dgm:pt modelId="{23BCB21D-BFFA-4A03-9456-4C23C2BC7E3D}" type="parTrans" cxnId="{41FD7205-9B87-44A4-8309-A1FD29F57F7B}">
      <dgm:prSet/>
      <dgm:spPr/>
      <dgm:t>
        <a:bodyPr/>
        <a:lstStyle/>
        <a:p>
          <a:endParaRPr lang="en-US" sz="1600"/>
        </a:p>
      </dgm:t>
    </dgm:pt>
    <dgm:pt modelId="{86B41DEC-B595-43F0-BC4D-FD2E3380430F}" type="sibTrans" cxnId="{41FD7205-9B87-44A4-8309-A1FD29F57F7B}">
      <dgm:prSet/>
      <dgm:spPr/>
      <dgm:t>
        <a:bodyPr/>
        <a:lstStyle/>
        <a:p>
          <a:endParaRPr lang="en-US" sz="1600"/>
        </a:p>
      </dgm:t>
    </dgm:pt>
    <dgm:pt modelId="{58E93814-9AED-440D-978E-B68891BDF288}">
      <dgm:prSet custT="1"/>
      <dgm:spPr/>
      <dgm:t>
        <a:bodyPr/>
        <a:lstStyle/>
        <a:p>
          <a:r>
            <a:rPr lang="mn-MN" sz="1800" dirty="0" smtClean="0">
              <a:solidFill>
                <a:srgbClr val="002060"/>
              </a:solidFill>
              <a:latin typeface="Times New Roman" pitchFamily="18" charset="0"/>
              <a:cs typeface="Times New Roman" pitchFamily="18" charset="0"/>
            </a:rPr>
            <a:t>ЭМДҮЗ, Эрүүл мэндийн даатгалын байгууллагыг бие даасан статустай болгосон</a:t>
          </a:r>
          <a:r>
            <a:rPr lang="en-US" sz="1800" dirty="0" smtClean="0">
              <a:solidFill>
                <a:srgbClr val="002060"/>
              </a:solidFill>
              <a:latin typeface="Times New Roman" pitchFamily="18" charset="0"/>
              <a:cs typeface="Times New Roman" pitchFamily="18" charset="0"/>
            </a:rPr>
            <a:t>;</a:t>
          </a:r>
          <a:endParaRPr lang="en-US" sz="1800" dirty="0">
            <a:solidFill>
              <a:srgbClr val="002060"/>
            </a:solidFill>
            <a:latin typeface="Times New Roman" pitchFamily="18" charset="0"/>
            <a:cs typeface="Times New Roman" pitchFamily="18" charset="0"/>
          </a:endParaRPr>
        </a:p>
      </dgm:t>
    </dgm:pt>
    <dgm:pt modelId="{72DE2922-A2B8-4356-92F7-88163C408526}" type="parTrans" cxnId="{93BBB5EA-F132-4695-A693-EB6DB5CEB734}">
      <dgm:prSet/>
      <dgm:spPr/>
      <dgm:t>
        <a:bodyPr/>
        <a:lstStyle/>
        <a:p>
          <a:endParaRPr lang="en-US" sz="1600"/>
        </a:p>
      </dgm:t>
    </dgm:pt>
    <dgm:pt modelId="{B46A30D9-BF56-42C2-A9AE-F5D15B9C052F}" type="sibTrans" cxnId="{93BBB5EA-F132-4695-A693-EB6DB5CEB734}">
      <dgm:prSet/>
      <dgm:spPr/>
      <dgm:t>
        <a:bodyPr/>
        <a:lstStyle/>
        <a:p>
          <a:endParaRPr lang="en-US" sz="1600"/>
        </a:p>
      </dgm:t>
    </dgm:pt>
    <dgm:pt modelId="{55799D8F-B5E2-4A93-B966-98F49581FD51}">
      <dgm:prSet custT="1"/>
      <dgm:spPr/>
      <dgm:t>
        <a:bodyPr/>
        <a:lstStyle/>
        <a:p>
          <a:r>
            <a:rPr lang="mn-MN" sz="1800" dirty="0" smtClean="0">
              <a:solidFill>
                <a:srgbClr val="7030A0"/>
              </a:solidFill>
              <a:latin typeface="Times New Roman" pitchFamily="18" charset="0"/>
              <a:cs typeface="Times New Roman" pitchFamily="18" charset="0"/>
            </a:rPr>
            <a:t>Эрүүл мэндийн тусламж үйлчилгээ үзүүлэгч байгууллагын эрх, үүргийг хуульчилж өгсөн</a:t>
          </a:r>
          <a:r>
            <a:rPr lang="en-US" sz="1800" dirty="0" smtClean="0">
              <a:solidFill>
                <a:srgbClr val="7030A0"/>
              </a:solidFill>
              <a:latin typeface="Times New Roman" pitchFamily="18" charset="0"/>
              <a:cs typeface="Times New Roman" pitchFamily="18" charset="0"/>
            </a:rPr>
            <a:t>;</a:t>
          </a:r>
          <a:endParaRPr lang="en-US" sz="1800" dirty="0">
            <a:solidFill>
              <a:srgbClr val="7030A0"/>
            </a:solidFill>
            <a:latin typeface="Times New Roman" pitchFamily="18" charset="0"/>
            <a:cs typeface="Times New Roman" pitchFamily="18" charset="0"/>
          </a:endParaRPr>
        </a:p>
      </dgm:t>
    </dgm:pt>
    <dgm:pt modelId="{F485FC1E-D89C-48F3-9EE5-F97E939A65C8}" type="parTrans" cxnId="{07A42E70-A838-4E83-A2D6-A411E37BDB2E}">
      <dgm:prSet/>
      <dgm:spPr/>
      <dgm:t>
        <a:bodyPr/>
        <a:lstStyle/>
        <a:p>
          <a:endParaRPr lang="en-US" sz="1600"/>
        </a:p>
      </dgm:t>
    </dgm:pt>
    <dgm:pt modelId="{93DBAEC7-5075-4AA2-9E29-6D066EC1D504}" type="sibTrans" cxnId="{07A42E70-A838-4E83-A2D6-A411E37BDB2E}">
      <dgm:prSet/>
      <dgm:spPr/>
      <dgm:t>
        <a:bodyPr/>
        <a:lstStyle/>
        <a:p>
          <a:endParaRPr lang="en-US" sz="1600"/>
        </a:p>
      </dgm:t>
    </dgm:pt>
    <dgm:pt modelId="{1ED471BE-C318-44EA-BD98-D52DF19C2DCF}" type="pres">
      <dgm:prSet presAssocID="{433DF914-9267-4C31-AA22-9C3CADD31057}" presName="linear" presStyleCnt="0">
        <dgm:presLayoutVars>
          <dgm:dir/>
          <dgm:animLvl val="lvl"/>
          <dgm:resizeHandles val="exact"/>
        </dgm:presLayoutVars>
      </dgm:prSet>
      <dgm:spPr/>
      <dgm:t>
        <a:bodyPr/>
        <a:lstStyle/>
        <a:p>
          <a:endParaRPr lang="en-US"/>
        </a:p>
      </dgm:t>
    </dgm:pt>
    <dgm:pt modelId="{9E29C37D-2CEA-42CC-AFCF-F5E71F0767AB}" type="pres">
      <dgm:prSet presAssocID="{2C697393-967F-4C10-8BEC-65555D2A2AAD}" presName="parentLin" presStyleCnt="0"/>
      <dgm:spPr/>
    </dgm:pt>
    <dgm:pt modelId="{28A509C1-5093-4CBE-ACB2-8D82CF78D39D}" type="pres">
      <dgm:prSet presAssocID="{2C697393-967F-4C10-8BEC-65555D2A2AAD}" presName="parentLeftMargin" presStyleLbl="node1" presStyleIdx="0" presStyleCnt="4"/>
      <dgm:spPr/>
      <dgm:t>
        <a:bodyPr/>
        <a:lstStyle/>
        <a:p>
          <a:endParaRPr lang="en-US"/>
        </a:p>
      </dgm:t>
    </dgm:pt>
    <dgm:pt modelId="{F3AF2F58-5307-448B-992B-2395680CD9E7}" type="pres">
      <dgm:prSet presAssocID="{2C697393-967F-4C10-8BEC-65555D2A2AAD}" presName="parentText" presStyleLbl="node1" presStyleIdx="0" presStyleCnt="4">
        <dgm:presLayoutVars>
          <dgm:chMax val="0"/>
          <dgm:bulletEnabled val="1"/>
        </dgm:presLayoutVars>
      </dgm:prSet>
      <dgm:spPr/>
      <dgm:t>
        <a:bodyPr/>
        <a:lstStyle/>
        <a:p>
          <a:endParaRPr lang="en-US"/>
        </a:p>
      </dgm:t>
    </dgm:pt>
    <dgm:pt modelId="{156366D7-418F-463B-8765-4AB28157A59E}" type="pres">
      <dgm:prSet presAssocID="{2C697393-967F-4C10-8BEC-65555D2A2AAD}" presName="negativeSpace" presStyleCnt="0"/>
      <dgm:spPr/>
    </dgm:pt>
    <dgm:pt modelId="{D1759425-15AF-4BDD-8B8B-BF087D0EFA7F}" type="pres">
      <dgm:prSet presAssocID="{2C697393-967F-4C10-8BEC-65555D2A2AAD}" presName="childText" presStyleLbl="conFgAcc1" presStyleIdx="0" presStyleCnt="4">
        <dgm:presLayoutVars>
          <dgm:bulletEnabled val="1"/>
        </dgm:presLayoutVars>
      </dgm:prSet>
      <dgm:spPr/>
    </dgm:pt>
    <dgm:pt modelId="{934A889C-47A5-41E0-BC99-DC78D29B0D8B}" type="pres">
      <dgm:prSet presAssocID="{1351FBE1-9CF7-4B73-894C-7D2D88E661C4}" presName="spaceBetweenRectangles" presStyleCnt="0"/>
      <dgm:spPr/>
    </dgm:pt>
    <dgm:pt modelId="{48C5BF48-B1FB-4EB1-BDFE-2EC46FB1E2C1}" type="pres">
      <dgm:prSet presAssocID="{8FF6204C-BF49-48DB-AC32-6EA02FD8C445}" presName="parentLin" presStyleCnt="0"/>
      <dgm:spPr/>
    </dgm:pt>
    <dgm:pt modelId="{86251273-E451-4311-880D-F47D13262DC7}" type="pres">
      <dgm:prSet presAssocID="{8FF6204C-BF49-48DB-AC32-6EA02FD8C445}" presName="parentLeftMargin" presStyleLbl="node1" presStyleIdx="0" presStyleCnt="4"/>
      <dgm:spPr/>
      <dgm:t>
        <a:bodyPr/>
        <a:lstStyle/>
        <a:p>
          <a:endParaRPr lang="en-US"/>
        </a:p>
      </dgm:t>
    </dgm:pt>
    <dgm:pt modelId="{EF114073-78DD-4A5E-9530-999FFAB818E6}" type="pres">
      <dgm:prSet presAssocID="{8FF6204C-BF49-48DB-AC32-6EA02FD8C445}" presName="parentText" presStyleLbl="node1" presStyleIdx="1" presStyleCnt="4">
        <dgm:presLayoutVars>
          <dgm:chMax val="0"/>
          <dgm:bulletEnabled val="1"/>
        </dgm:presLayoutVars>
      </dgm:prSet>
      <dgm:spPr/>
      <dgm:t>
        <a:bodyPr/>
        <a:lstStyle/>
        <a:p>
          <a:endParaRPr lang="en-US"/>
        </a:p>
      </dgm:t>
    </dgm:pt>
    <dgm:pt modelId="{431D41DE-7B03-4DDC-A5A1-A8A74A2DD5FC}" type="pres">
      <dgm:prSet presAssocID="{8FF6204C-BF49-48DB-AC32-6EA02FD8C445}" presName="negativeSpace" presStyleCnt="0"/>
      <dgm:spPr/>
    </dgm:pt>
    <dgm:pt modelId="{5D15D55C-4AEA-44DA-AECA-7E3139C146A8}" type="pres">
      <dgm:prSet presAssocID="{8FF6204C-BF49-48DB-AC32-6EA02FD8C445}" presName="childText" presStyleLbl="conFgAcc1" presStyleIdx="1" presStyleCnt="4">
        <dgm:presLayoutVars>
          <dgm:bulletEnabled val="1"/>
        </dgm:presLayoutVars>
      </dgm:prSet>
      <dgm:spPr/>
      <dgm:t>
        <a:bodyPr/>
        <a:lstStyle/>
        <a:p>
          <a:endParaRPr lang="en-US"/>
        </a:p>
      </dgm:t>
    </dgm:pt>
    <dgm:pt modelId="{159D7E69-C017-485B-9EC8-66D88D464542}" type="pres">
      <dgm:prSet presAssocID="{86B41DEC-B595-43F0-BC4D-FD2E3380430F}" presName="spaceBetweenRectangles" presStyleCnt="0"/>
      <dgm:spPr/>
    </dgm:pt>
    <dgm:pt modelId="{EC7DCE47-D11E-43C3-8CE1-D6AB8C2D40F3}" type="pres">
      <dgm:prSet presAssocID="{58E93814-9AED-440D-978E-B68891BDF288}" presName="parentLin" presStyleCnt="0"/>
      <dgm:spPr/>
    </dgm:pt>
    <dgm:pt modelId="{B965F817-E56D-4EBF-86E5-8A62D464F8DF}" type="pres">
      <dgm:prSet presAssocID="{58E93814-9AED-440D-978E-B68891BDF288}" presName="parentLeftMargin" presStyleLbl="node1" presStyleIdx="1" presStyleCnt="4"/>
      <dgm:spPr/>
      <dgm:t>
        <a:bodyPr/>
        <a:lstStyle/>
        <a:p>
          <a:endParaRPr lang="en-US"/>
        </a:p>
      </dgm:t>
    </dgm:pt>
    <dgm:pt modelId="{7EA1FEF3-56B5-4235-A19B-A534FC842866}" type="pres">
      <dgm:prSet presAssocID="{58E93814-9AED-440D-978E-B68891BDF288}" presName="parentText" presStyleLbl="node1" presStyleIdx="2" presStyleCnt="4">
        <dgm:presLayoutVars>
          <dgm:chMax val="0"/>
          <dgm:bulletEnabled val="1"/>
        </dgm:presLayoutVars>
      </dgm:prSet>
      <dgm:spPr/>
      <dgm:t>
        <a:bodyPr/>
        <a:lstStyle/>
        <a:p>
          <a:endParaRPr lang="en-US"/>
        </a:p>
      </dgm:t>
    </dgm:pt>
    <dgm:pt modelId="{319E57BA-272A-40EB-BCB4-BE1A80C9F20F}" type="pres">
      <dgm:prSet presAssocID="{58E93814-9AED-440D-978E-B68891BDF288}" presName="negativeSpace" presStyleCnt="0"/>
      <dgm:spPr/>
    </dgm:pt>
    <dgm:pt modelId="{BFB11129-CD7A-4A3C-8248-680A8F38E9DC}" type="pres">
      <dgm:prSet presAssocID="{58E93814-9AED-440D-978E-B68891BDF288}" presName="childText" presStyleLbl="conFgAcc1" presStyleIdx="2" presStyleCnt="4">
        <dgm:presLayoutVars>
          <dgm:bulletEnabled val="1"/>
        </dgm:presLayoutVars>
      </dgm:prSet>
      <dgm:spPr/>
      <dgm:t>
        <a:bodyPr/>
        <a:lstStyle/>
        <a:p>
          <a:endParaRPr lang="en-US"/>
        </a:p>
      </dgm:t>
    </dgm:pt>
    <dgm:pt modelId="{78E3DC2D-EB4A-46B6-A3DD-A718EAA8D7B3}" type="pres">
      <dgm:prSet presAssocID="{B46A30D9-BF56-42C2-A9AE-F5D15B9C052F}" presName="spaceBetweenRectangles" presStyleCnt="0"/>
      <dgm:spPr/>
    </dgm:pt>
    <dgm:pt modelId="{DED741D5-E77B-4F09-9502-68B70674AFE9}" type="pres">
      <dgm:prSet presAssocID="{55799D8F-B5E2-4A93-B966-98F49581FD51}" presName="parentLin" presStyleCnt="0"/>
      <dgm:spPr/>
    </dgm:pt>
    <dgm:pt modelId="{73501465-3C25-465B-8728-6515F541F677}" type="pres">
      <dgm:prSet presAssocID="{55799D8F-B5E2-4A93-B966-98F49581FD51}" presName="parentLeftMargin" presStyleLbl="node1" presStyleIdx="2" presStyleCnt="4"/>
      <dgm:spPr/>
      <dgm:t>
        <a:bodyPr/>
        <a:lstStyle/>
        <a:p>
          <a:endParaRPr lang="en-US"/>
        </a:p>
      </dgm:t>
    </dgm:pt>
    <dgm:pt modelId="{BC145622-571B-409A-9AC6-B3D4E3729EFD}" type="pres">
      <dgm:prSet presAssocID="{55799D8F-B5E2-4A93-B966-98F49581FD51}" presName="parentText" presStyleLbl="node1" presStyleIdx="3" presStyleCnt="4">
        <dgm:presLayoutVars>
          <dgm:chMax val="0"/>
          <dgm:bulletEnabled val="1"/>
        </dgm:presLayoutVars>
      </dgm:prSet>
      <dgm:spPr/>
      <dgm:t>
        <a:bodyPr/>
        <a:lstStyle/>
        <a:p>
          <a:endParaRPr lang="en-US"/>
        </a:p>
      </dgm:t>
    </dgm:pt>
    <dgm:pt modelId="{49DF4B15-0FDF-4EB0-B619-7737F09194AC}" type="pres">
      <dgm:prSet presAssocID="{55799D8F-B5E2-4A93-B966-98F49581FD51}" presName="negativeSpace" presStyleCnt="0"/>
      <dgm:spPr/>
    </dgm:pt>
    <dgm:pt modelId="{AED2CE44-4C5C-4E67-9291-B635B4EF6B63}" type="pres">
      <dgm:prSet presAssocID="{55799D8F-B5E2-4A93-B966-98F49581FD51}" presName="childText" presStyleLbl="conFgAcc1" presStyleIdx="3" presStyleCnt="4">
        <dgm:presLayoutVars>
          <dgm:bulletEnabled val="1"/>
        </dgm:presLayoutVars>
      </dgm:prSet>
      <dgm:spPr/>
    </dgm:pt>
  </dgm:ptLst>
  <dgm:cxnLst>
    <dgm:cxn modelId="{1440331B-811F-4D72-8CF3-885BE361047F}" srcId="{433DF914-9267-4C31-AA22-9C3CADD31057}" destId="{2C697393-967F-4C10-8BEC-65555D2A2AAD}" srcOrd="0" destOrd="0" parTransId="{34A3E149-A1A4-421C-9180-EEC782522D0D}" sibTransId="{1351FBE1-9CF7-4B73-894C-7D2D88E661C4}"/>
    <dgm:cxn modelId="{32F963A9-709F-4E33-95B2-CD2EEBD7BE62}" type="presOf" srcId="{55799D8F-B5E2-4A93-B966-98F49581FD51}" destId="{BC145622-571B-409A-9AC6-B3D4E3729EFD}" srcOrd="1" destOrd="0" presId="urn:microsoft.com/office/officeart/2005/8/layout/list1"/>
    <dgm:cxn modelId="{0C17A507-ACB5-45A2-94E4-911A29EECABC}" type="presOf" srcId="{55799D8F-B5E2-4A93-B966-98F49581FD51}" destId="{73501465-3C25-465B-8728-6515F541F677}" srcOrd="0" destOrd="0" presId="urn:microsoft.com/office/officeart/2005/8/layout/list1"/>
    <dgm:cxn modelId="{E8CBD3A9-B858-4B2B-9361-83EF03B94827}" type="presOf" srcId="{8FF6204C-BF49-48DB-AC32-6EA02FD8C445}" destId="{EF114073-78DD-4A5E-9530-999FFAB818E6}" srcOrd="1" destOrd="0" presId="urn:microsoft.com/office/officeart/2005/8/layout/list1"/>
    <dgm:cxn modelId="{708EC158-D76B-45C9-B91F-54A2834677AC}" type="presOf" srcId="{433DF914-9267-4C31-AA22-9C3CADD31057}" destId="{1ED471BE-C318-44EA-BD98-D52DF19C2DCF}" srcOrd="0" destOrd="0" presId="urn:microsoft.com/office/officeart/2005/8/layout/list1"/>
    <dgm:cxn modelId="{93BBB5EA-F132-4695-A693-EB6DB5CEB734}" srcId="{433DF914-9267-4C31-AA22-9C3CADD31057}" destId="{58E93814-9AED-440D-978E-B68891BDF288}" srcOrd="2" destOrd="0" parTransId="{72DE2922-A2B8-4356-92F7-88163C408526}" sibTransId="{B46A30D9-BF56-42C2-A9AE-F5D15B9C052F}"/>
    <dgm:cxn modelId="{41FD7205-9B87-44A4-8309-A1FD29F57F7B}" srcId="{433DF914-9267-4C31-AA22-9C3CADD31057}" destId="{8FF6204C-BF49-48DB-AC32-6EA02FD8C445}" srcOrd="1" destOrd="0" parTransId="{23BCB21D-BFFA-4A03-9456-4C23C2BC7E3D}" sibTransId="{86B41DEC-B595-43F0-BC4D-FD2E3380430F}"/>
    <dgm:cxn modelId="{CC82077A-B184-4BEC-A315-3190F3BE0CAD}" type="presOf" srcId="{2C697393-967F-4C10-8BEC-65555D2A2AAD}" destId="{28A509C1-5093-4CBE-ACB2-8D82CF78D39D}" srcOrd="0" destOrd="0" presId="urn:microsoft.com/office/officeart/2005/8/layout/list1"/>
    <dgm:cxn modelId="{B47480F7-6107-420C-A706-38447CD516B8}" type="presOf" srcId="{58E93814-9AED-440D-978E-B68891BDF288}" destId="{B965F817-E56D-4EBF-86E5-8A62D464F8DF}" srcOrd="0" destOrd="0" presId="urn:microsoft.com/office/officeart/2005/8/layout/list1"/>
    <dgm:cxn modelId="{682AD2D5-067D-4FC0-A4BC-83D636A331EB}" type="presOf" srcId="{2C697393-967F-4C10-8BEC-65555D2A2AAD}" destId="{F3AF2F58-5307-448B-992B-2395680CD9E7}" srcOrd="1" destOrd="0" presId="urn:microsoft.com/office/officeart/2005/8/layout/list1"/>
    <dgm:cxn modelId="{55441468-FEBC-47B7-8F08-5F141FA76BB9}" type="presOf" srcId="{8FF6204C-BF49-48DB-AC32-6EA02FD8C445}" destId="{86251273-E451-4311-880D-F47D13262DC7}" srcOrd="0" destOrd="0" presId="urn:microsoft.com/office/officeart/2005/8/layout/list1"/>
    <dgm:cxn modelId="{07A42E70-A838-4E83-A2D6-A411E37BDB2E}" srcId="{433DF914-9267-4C31-AA22-9C3CADD31057}" destId="{55799D8F-B5E2-4A93-B966-98F49581FD51}" srcOrd="3" destOrd="0" parTransId="{F485FC1E-D89C-48F3-9EE5-F97E939A65C8}" sibTransId="{93DBAEC7-5075-4AA2-9E29-6D066EC1D504}"/>
    <dgm:cxn modelId="{6EC587B8-21DB-4B5C-9729-23EE46219E1A}" type="presOf" srcId="{58E93814-9AED-440D-978E-B68891BDF288}" destId="{7EA1FEF3-56B5-4235-A19B-A534FC842866}" srcOrd="1" destOrd="0" presId="urn:microsoft.com/office/officeart/2005/8/layout/list1"/>
    <dgm:cxn modelId="{CB8B1C6D-5ED9-46E2-B106-4CFF5F0E3192}" type="presParOf" srcId="{1ED471BE-C318-44EA-BD98-D52DF19C2DCF}" destId="{9E29C37D-2CEA-42CC-AFCF-F5E71F0767AB}" srcOrd="0" destOrd="0" presId="urn:microsoft.com/office/officeart/2005/8/layout/list1"/>
    <dgm:cxn modelId="{0D97EBF4-0696-4F2A-9E42-E0950DC17097}" type="presParOf" srcId="{9E29C37D-2CEA-42CC-AFCF-F5E71F0767AB}" destId="{28A509C1-5093-4CBE-ACB2-8D82CF78D39D}" srcOrd="0" destOrd="0" presId="urn:microsoft.com/office/officeart/2005/8/layout/list1"/>
    <dgm:cxn modelId="{19D43ACE-F20D-4799-A273-2C5AC4EC0841}" type="presParOf" srcId="{9E29C37D-2CEA-42CC-AFCF-F5E71F0767AB}" destId="{F3AF2F58-5307-448B-992B-2395680CD9E7}" srcOrd="1" destOrd="0" presId="urn:microsoft.com/office/officeart/2005/8/layout/list1"/>
    <dgm:cxn modelId="{5B14E3B6-DCA1-4F30-8692-818BC6C3BCD8}" type="presParOf" srcId="{1ED471BE-C318-44EA-BD98-D52DF19C2DCF}" destId="{156366D7-418F-463B-8765-4AB28157A59E}" srcOrd="1" destOrd="0" presId="urn:microsoft.com/office/officeart/2005/8/layout/list1"/>
    <dgm:cxn modelId="{323B1FEB-51E4-4B09-A412-4B730474B7B9}" type="presParOf" srcId="{1ED471BE-C318-44EA-BD98-D52DF19C2DCF}" destId="{D1759425-15AF-4BDD-8B8B-BF087D0EFA7F}" srcOrd="2" destOrd="0" presId="urn:microsoft.com/office/officeart/2005/8/layout/list1"/>
    <dgm:cxn modelId="{C6605622-E555-435F-AB03-67FA2D031F8E}" type="presParOf" srcId="{1ED471BE-C318-44EA-BD98-D52DF19C2DCF}" destId="{934A889C-47A5-41E0-BC99-DC78D29B0D8B}" srcOrd="3" destOrd="0" presId="urn:microsoft.com/office/officeart/2005/8/layout/list1"/>
    <dgm:cxn modelId="{7B8A0401-7DAC-4809-81E2-9C680BEECDE1}" type="presParOf" srcId="{1ED471BE-C318-44EA-BD98-D52DF19C2DCF}" destId="{48C5BF48-B1FB-4EB1-BDFE-2EC46FB1E2C1}" srcOrd="4" destOrd="0" presId="urn:microsoft.com/office/officeart/2005/8/layout/list1"/>
    <dgm:cxn modelId="{9661E61A-8A2C-4F34-A690-7B82AE0E92A6}" type="presParOf" srcId="{48C5BF48-B1FB-4EB1-BDFE-2EC46FB1E2C1}" destId="{86251273-E451-4311-880D-F47D13262DC7}" srcOrd="0" destOrd="0" presId="urn:microsoft.com/office/officeart/2005/8/layout/list1"/>
    <dgm:cxn modelId="{A63CABC2-CC88-4E67-AE95-2A2F87B7DDB3}" type="presParOf" srcId="{48C5BF48-B1FB-4EB1-BDFE-2EC46FB1E2C1}" destId="{EF114073-78DD-4A5E-9530-999FFAB818E6}" srcOrd="1" destOrd="0" presId="urn:microsoft.com/office/officeart/2005/8/layout/list1"/>
    <dgm:cxn modelId="{12B67057-3F14-41D9-9140-0C64AD624348}" type="presParOf" srcId="{1ED471BE-C318-44EA-BD98-D52DF19C2DCF}" destId="{431D41DE-7B03-4DDC-A5A1-A8A74A2DD5FC}" srcOrd="5" destOrd="0" presId="urn:microsoft.com/office/officeart/2005/8/layout/list1"/>
    <dgm:cxn modelId="{C83EF6D7-A4B2-474C-99E0-E0E6153D7F03}" type="presParOf" srcId="{1ED471BE-C318-44EA-BD98-D52DF19C2DCF}" destId="{5D15D55C-4AEA-44DA-AECA-7E3139C146A8}" srcOrd="6" destOrd="0" presId="urn:microsoft.com/office/officeart/2005/8/layout/list1"/>
    <dgm:cxn modelId="{B0871BC4-ECC9-446B-9329-0C00C85EBEF1}" type="presParOf" srcId="{1ED471BE-C318-44EA-BD98-D52DF19C2DCF}" destId="{159D7E69-C017-485B-9EC8-66D88D464542}" srcOrd="7" destOrd="0" presId="urn:microsoft.com/office/officeart/2005/8/layout/list1"/>
    <dgm:cxn modelId="{3DB15648-BD50-4226-9A56-615009066D2F}" type="presParOf" srcId="{1ED471BE-C318-44EA-BD98-D52DF19C2DCF}" destId="{EC7DCE47-D11E-43C3-8CE1-D6AB8C2D40F3}" srcOrd="8" destOrd="0" presId="urn:microsoft.com/office/officeart/2005/8/layout/list1"/>
    <dgm:cxn modelId="{5C597718-9604-42A1-BBF3-7B4E3C5A41CB}" type="presParOf" srcId="{EC7DCE47-D11E-43C3-8CE1-D6AB8C2D40F3}" destId="{B965F817-E56D-4EBF-86E5-8A62D464F8DF}" srcOrd="0" destOrd="0" presId="urn:microsoft.com/office/officeart/2005/8/layout/list1"/>
    <dgm:cxn modelId="{6512A839-AAAF-4802-98F2-62F18B830DE0}" type="presParOf" srcId="{EC7DCE47-D11E-43C3-8CE1-D6AB8C2D40F3}" destId="{7EA1FEF3-56B5-4235-A19B-A534FC842866}" srcOrd="1" destOrd="0" presId="urn:microsoft.com/office/officeart/2005/8/layout/list1"/>
    <dgm:cxn modelId="{BC4FEA78-A3EF-4CBC-8F37-A53E4A94E1F3}" type="presParOf" srcId="{1ED471BE-C318-44EA-BD98-D52DF19C2DCF}" destId="{319E57BA-272A-40EB-BCB4-BE1A80C9F20F}" srcOrd="9" destOrd="0" presId="urn:microsoft.com/office/officeart/2005/8/layout/list1"/>
    <dgm:cxn modelId="{B18BE300-3274-4757-A7F4-F67ABDAD4605}" type="presParOf" srcId="{1ED471BE-C318-44EA-BD98-D52DF19C2DCF}" destId="{BFB11129-CD7A-4A3C-8248-680A8F38E9DC}" srcOrd="10" destOrd="0" presId="urn:microsoft.com/office/officeart/2005/8/layout/list1"/>
    <dgm:cxn modelId="{F2E52FA5-85CE-4A22-A68E-3BB3EF82AD4E}" type="presParOf" srcId="{1ED471BE-C318-44EA-BD98-D52DF19C2DCF}" destId="{78E3DC2D-EB4A-46B6-A3DD-A718EAA8D7B3}" srcOrd="11" destOrd="0" presId="urn:microsoft.com/office/officeart/2005/8/layout/list1"/>
    <dgm:cxn modelId="{C2996B60-0421-4764-BC1A-7D642F589188}" type="presParOf" srcId="{1ED471BE-C318-44EA-BD98-D52DF19C2DCF}" destId="{DED741D5-E77B-4F09-9502-68B70674AFE9}" srcOrd="12" destOrd="0" presId="urn:microsoft.com/office/officeart/2005/8/layout/list1"/>
    <dgm:cxn modelId="{D30F5C5D-A6CF-46A2-A7B2-3FAB069EEAE9}" type="presParOf" srcId="{DED741D5-E77B-4F09-9502-68B70674AFE9}" destId="{73501465-3C25-465B-8728-6515F541F677}" srcOrd="0" destOrd="0" presId="urn:microsoft.com/office/officeart/2005/8/layout/list1"/>
    <dgm:cxn modelId="{8B5EBCD2-5FC7-4DC5-B949-D59A137579CE}" type="presParOf" srcId="{DED741D5-E77B-4F09-9502-68B70674AFE9}" destId="{BC145622-571B-409A-9AC6-B3D4E3729EFD}" srcOrd="1" destOrd="0" presId="urn:microsoft.com/office/officeart/2005/8/layout/list1"/>
    <dgm:cxn modelId="{CED63F13-8535-47AB-A737-474BFA1949E4}" type="presParOf" srcId="{1ED471BE-C318-44EA-BD98-D52DF19C2DCF}" destId="{49DF4B15-0FDF-4EB0-B619-7737F09194AC}" srcOrd="13" destOrd="0" presId="urn:microsoft.com/office/officeart/2005/8/layout/list1"/>
    <dgm:cxn modelId="{56160BD6-1611-44BD-BF0B-E95628C3A5A5}" type="presParOf" srcId="{1ED471BE-C318-44EA-BD98-D52DF19C2DCF}" destId="{AED2CE44-4C5C-4E67-9291-B635B4EF6B63}" srcOrd="14" destOrd="0" presId="urn:microsoft.com/office/officeart/2005/8/layout/list1"/>
  </dgm:cxnLst>
  <dgm:bg/>
  <dgm:whole/>
</dgm:dataModel>
</file>

<file path=ppt/diagrams/data29.xml><?xml version="1.0" encoding="utf-8"?>
<dgm:dataModel xmlns:dgm="http://schemas.openxmlformats.org/drawingml/2006/diagram" xmlns:a="http://schemas.openxmlformats.org/drawingml/2006/main">
  <dgm:ptLst>
    <dgm:pt modelId="{44A1D2FE-83E0-496A-A726-EA097C29A54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90FE898C-A586-4581-8E81-5C4E1865DEFF}">
      <dgm:prSet phldrT="[Text]" custT="1"/>
      <dgm:spPr/>
      <dgm:t>
        <a:bodyPr/>
        <a:lstStyle/>
        <a:p>
          <a:pPr algn="just"/>
          <a:r>
            <a:rPr lang="mn-MN" sz="1600" dirty="0" smtClean="0">
              <a:latin typeface="Arial" pitchFamily="34" charset="0"/>
              <a:cs typeface="Arial" pitchFamily="34" charset="0"/>
            </a:rPr>
            <a:t>даатгуулагчид үзүүлсэн эрүүл мэндийн тусламж, үйлчилгээний зардлын төлбөрийг даатгалын сангаас төлүүлэх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82829192-619D-420E-A04A-257DA393B1A6}" type="parTrans" cxnId="{93EE5EC7-4433-4F13-997F-DF8093DEF4E5}">
      <dgm:prSet/>
      <dgm:spPr/>
      <dgm:t>
        <a:bodyPr/>
        <a:lstStyle/>
        <a:p>
          <a:endParaRPr lang="en-US" sz="1200"/>
        </a:p>
      </dgm:t>
    </dgm:pt>
    <dgm:pt modelId="{400AF98F-76AD-4059-93FB-FBEBE35BCBCD}" type="sibTrans" cxnId="{93EE5EC7-4433-4F13-997F-DF8093DEF4E5}">
      <dgm:prSet/>
      <dgm:spPr/>
      <dgm:t>
        <a:bodyPr/>
        <a:lstStyle/>
        <a:p>
          <a:endParaRPr lang="en-US" sz="1200"/>
        </a:p>
      </dgm:t>
    </dgm:pt>
    <dgm:pt modelId="{9704106F-3303-4780-A3A0-C1293EC010FE}">
      <dgm:prSet custT="1"/>
      <dgm:spPr/>
      <dgm:t>
        <a:bodyPr/>
        <a:lstStyle/>
        <a:p>
          <a:pPr algn="just"/>
          <a:r>
            <a:rPr lang="mn-MN" sz="1600" dirty="0" smtClean="0">
              <a:latin typeface="Arial" pitchFamily="34" charset="0"/>
              <a:cs typeface="Arial" pitchFamily="34" charset="0"/>
            </a:rPr>
            <a:t>даатгуулагчийг хэвтүүлэн эмчлэх үед өвчний түүхэнд бичигдсэн эм, тариа, материалын зардлыг өөрөөр нь гаргуулсан тохиолдолд зах зээлийн жишиг үнээр тооцон даатгуулагчид буцаан олгох</a:t>
          </a:r>
          <a:r>
            <a:rPr lang="en-US" sz="1600" dirty="0" smtClean="0">
              <a:latin typeface="Arial" pitchFamily="34" charset="0"/>
              <a:cs typeface="Arial" pitchFamily="34" charset="0"/>
            </a:rPr>
            <a:t>;</a:t>
          </a:r>
          <a:endParaRPr lang="mn-MN" sz="1600" dirty="0" smtClean="0">
            <a:latin typeface="Arial" pitchFamily="34" charset="0"/>
            <a:cs typeface="Arial" pitchFamily="34" charset="0"/>
          </a:endParaRPr>
        </a:p>
      </dgm:t>
    </dgm:pt>
    <dgm:pt modelId="{880CC621-E120-4B9A-A817-CC8967FD9840}" type="parTrans" cxnId="{A208DCE8-552B-4795-B0B8-B1CFE88DC0E7}">
      <dgm:prSet/>
      <dgm:spPr/>
      <dgm:t>
        <a:bodyPr/>
        <a:lstStyle/>
        <a:p>
          <a:endParaRPr lang="en-US"/>
        </a:p>
      </dgm:t>
    </dgm:pt>
    <dgm:pt modelId="{21F0309E-7864-4931-8E50-7C4490D57E99}" type="sibTrans" cxnId="{A208DCE8-552B-4795-B0B8-B1CFE88DC0E7}">
      <dgm:prSet/>
      <dgm:spPr/>
      <dgm:t>
        <a:bodyPr/>
        <a:lstStyle/>
        <a:p>
          <a:endParaRPr lang="en-US"/>
        </a:p>
      </dgm:t>
    </dgm:pt>
    <dgm:pt modelId="{81E0E8E9-9B1F-4472-80DC-FF051C843DB9}">
      <dgm:prSet custT="1"/>
      <dgm:spPr/>
      <dgm:t>
        <a:bodyPr/>
        <a:lstStyle/>
        <a:p>
          <a:pPr algn="just"/>
          <a:r>
            <a:rPr lang="mn-MN" sz="1600" dirty="0" smtClean="0">
              <a:latin typeface="Arial" pitchFamily="34" charset="0"/>
              <a:cs typeface="Arial" pitchFamily="34" charset="0"/>
            </a:rPr>
            <a:t>эрүүл мэндийн даатгалын сангаас төлөх эрүүл мэндийн тусламж, үйлчилгээний зардлын төлбөрийн хэмжээгээр даатгуулагчийн төлөх төлбөрөөс хасч тооцох;</a:t>
          </a:r>
          <a:endParaRPr lang="en-US" sz="1600" dirty="0" smtClean="0">
            <a:latin typeface="Arial" pitchFamily="34" charset="0"/>
            <a:cs typeface="Arial" pitchFamily="34" charset="0"/>
          </a:endParaRPr>
        </a:p>
      </dgm:t>
    </dgm:pt>
    <dgm:pt modelId="{9EE96732-6894-45B3-A8BB-5EB256B80D01}" type="parTrans" cxnId="{BB25C361-2168-4E75-8427-44CCF229EC50}">
      <dgm:prSet/>
      <dgm:spPr/>
      <dgm:t>
        <a:bodyPr/>
        <a:lstStyle/>
        <a:p>
          <a:endParaRPr lang="en-US"/>
        </a:p>
      </dgm:t>
    </dgm:pt>
    <dgm:pt modelId="{725AF72E-869A-4520-855F-CD3509C2FCF3}" type="sibTrans" cxnId="{BB25C361-2168-4E75-8427-44CCF229EC50}">
      <dgm:prSet/>
      <dgm:spPr/>
      <dgm:t>
        <a:bodyPr/>
        <a:lstStyle/>
        <a:p>
          <a:endParaRPr lang="en-US"/>
        </a:p>
      </dgm:t>
    </dgm:pt>
    <dgm:pt modelId="{D3E0A19D-2883-4082-AE3B-C8E63F0196FC}" type="pres">
      <dgm:prSet presAssocID="{44A1D2FE-83E0-496A-A726-EA097C29A543}" presName="linear" presStyleCnt="0">
        <dgm:presLayoutVars>
          <dgm:dir/>
          <dgm:animLvl val="lvl"/>
          <dgm:resizeHandles val="exact"/>
        </dgm:presLayoutVars>
      </dgm:prSet>
      <dgm:spPr/>
      <dgm:t>
        <a:bodyPr/>
        <a:lstStyle/>
        <a:p>
          <a:endParaRPr lang="en-US"/>
        </a:p>
      </dgm:t>
    </dgm:pt>
    <dgm:pt modelId="{E1D103EE-2416-44EE-B847-0E32E2E7BBBD}" type="pres">
      <dgm:prSet presAssocID="{90FE898C-A586-4581-8E81-5C4E1865DEFF}" presName="parentLin" presStyleCnt="0"/>
      <dgm:spPr/>
    </dgm:pt>
    <dgm:pt modelId="{402C79C2-0D6A-403D-BEBE-E63D7A0830E9}" type="pres">
      <dgm:prSet presAssocID="{90FE898C-A586-4581-8E81-5C4E1865DEFF}" presName="parentLeftMargin" presStyleLbl="node1" presStyleIdx="0" presStyleCnt="3"/>
      <dgm:spPr/>
      <dgm:t>
        <a:bodyPr/>
        <a:lstStyle/>
        <a:p>
          <a:endParaRPr lang="en-US"/>
        </a:p>
      </dgm:t>
    </dgm:pt>
    <dgm:pt modelId="{96BF27D3-98AA-44D8-BCD8-13DE25DCB186}" type="pres">
      <dgm:prSet presAssocID="{90FE898C-A586-4581-8E81-5C4E1865DEFF}" presName="parentText" presStyleLbl="node1" presStyleIdx="0" presStyleCnt="3" custScaleX="105484">
        <dgm:presLayoutVars>
          <dgm:chMax val="0"/>
          <dgm:bulletEnabled val="1"/>
        </dgm:presLayoutVars>
      </dgm:prSet>
      <dgm:spPr/>
      <dgm:t>
        <a:bodyPr/>
        <a:lstStyle/>
        <a:p>
          <a:endParaRPr lang="en-US"/>
        </a:p>
      </dgm:t>
    </dgm:pt>
    <dgm:pt modelId="{C65D744A-866E-4D1B-A4B4-5BEBEBB65C35}" type="pres">
      <dgm:prSet presAssocID="{90FE898C-A586-4581-8E81-5C4E1865DEFF}" presName="negativeSpace" presStyleCnt="0"/>
      <dgm:spPr/>
    </dgm:pt>
    <dgm:pt modelId="{F8086458-BD3A-4ABE-BD6E-0CB1D5974682}" type="pres">
      <dgm:prSet presAssocID="{90FE898C-A586-4581-8E81-5C4E1865DEFF}" presName="childText" presStyleLbl="conFgAcc1" presStyleIdx="0" presStyleCnt="3">
        <dgm:presLayoutVars>
          <dgm:bulletEnabled val="1"/>
        </dgm:presLayoutVars>
      </dgm:prSet>
      <dgm:spPr/>
    </dgm:pt>
    <dgm:pt modelId="{C8997293-780F-4A30-AD22-D5004E8D8570}" type="pres">
      <dgm:prSet presAssocID="{400AF98F-76AD-4059-93FB-FBEBE35BCBCD}" presName="spaceBetweenRectangles" presStyleCnt="0"/>
      <dgm:spPr/>
    </dgm:pt>
    <dgm:pt modelId="{B618A228-FF9C-4ADB-92C6-D7F5191CC24A}" type="pres">
      <dgm:prSet presAssocID="{9704106F-3303-4780-A3A0-C1293EC010FE}" presName="parentLin" presStyleCnt="0"/>
      <dgm:spPr/>
    </dgm:pt>
    <dgm:pt modelId="{228FD591-A903-482E-80A0-428C68DB7AF0}" type="pres">
      <dgm:prSet presAssocID="{9704106F-3303-4780-A3A0-C1293EC010FE}" presName="parentLeftMargin" presStyleLbl="node1" presStyleIdx="0" presStyleCnt="3"/>
      <dgm:spPr/>
      <dgm:t>
        <a:bodyPr/>
        <a:lstStyle/>
        <a:p>
          <a:endParaRPr lang="en-US"/>
        </a:p>
      </dgm:t>
    </dgm:pt>
    <dgm:pt modelId="{17BDE900-68C8-4193-BA01-45041DC259D2}" type="pres">
      <dgm:prSet presAssocID="{9704106F-3303-4780-A3A0-C1293EC010FE}" presName="parentText" presStyleLbl="node1" presStyleIdx="1" presStyleCnt="3" custScaleX="105304">
        <dgm:presLayoutVars>
          <dgm:chMax val="0"/>
          <dgm:bulletEnabled val="1"/>
        </dgm:presLayoutVars>
      </dgm:prSet>
      <dgm:spPr/>
      <dgm:t>
        <a:bodyPr/>
        <a:lstStyle/>
        <a:p>
          <a:endParaRPr lang="en-US"/>
        </a:p>
      </dgm:t>
    </dgm:pt>
    <dgm:pt modelId="{AB3702BE-5E8F-4080-8B36-3FF4998CFD67}" type="pres">
      <dgm:prSet presAssocID="{9704106F-3303-4780-A3A0-C1293EC010FE}" presName="negativeSpace" presStyleCnt="0"/>
      <dgm:spPr/>
    </dgm:pt>
    <dgm:pt modelId="{3A6F7DD8-52A7-419E-971A-953619F059DC}" type="pres">
      <dgm:prSet presAssocID="{9704106F-3303-4780-A3A0-C1293EC010FE}" presName="childText" presStyleLbl="conFgAcc1" presStyleIdx="1" presStyleCnt="3">
        <dgm:presLayoutVars>
          <dgm:bulletEnabled val="1"/>
        </dgm:presLayoutVars>
      </dgm:prSet>
      <dgm:spPr/>
    </dgm:pt>
    <dgm:pt modelId="{922D54DC-82C5-4606-A87D-4CBCC088CA9D}" type="pres">
      <dgm:prSet presAssocID="{21F0309E-7864-4931-8E50-7C4490D57E99}" presName="spaceBetweenRectangles" presStyleCnt="0"/>
      <dgm:spPr/>
    </dgm:pt>
    <dgm:pt modelId="{A4B3B3FA-3181-41E7-A482-616C5DF9EC2C}" type="pres">
      <dgm:prSet presAssocID="{81E0E8E9-9B1F-4472-80DC-FF051C843DB9}" presName="parentLin" presStyleCnt="0"/>
      <dgm:spPr/>
    </dgm:pt>
    <dgm:pt modelId="{049052EB-8F44-4850-88C6-143817869E70}" type="pres">
      <dgm:prSet presAssocID="{81E0E8E9-9B1F-4472-80DC-FF051C843DB9}" presName="parentLeftMargin" presStyleLbl="node1" presStyleIdx="1" presStyleCnt="3"/>
      <dgm:spPr/>
      <dgm:t>
        <a:bodyPr/>
        <a:lstStyle/>
        <a:p>
          <a:endParaRPr lang="en-US"/>
        </a:p>
      </dgm:t>
    </dgm:pt>
    <dgm:pt modelId="{2C11BDB3-4A6E-47C2-885E-A647EEA3FFF4}" type="pres">
      <dgm:prSet presAssocID="{81E0E8E9-9B1F-4472-80DC-FF051C843DB9}" presName="parentText" presStyleLbl="node1" presStyleIdx="2" presStyleCnt="3" custScaleX="105484">
        <dgm:presLayoutVars>
          <dgm:chMax val="0"/>
          <dgm:bulletEnabled val="1"/>
        </dgm:presLayoutVars>
      </dgm:prSet>
      <dgm:spPr/>
      <dgm:t>
        <a:bodyPr/>
        <a:lstStyle/>
        <a:p>
          <a:endParaRPr lang="en-US"/>
        </a:p>
      </dgm:t>
    </dgm:pt>
    <dgm:pt modelId="{469AD1A6-CA49-4F7F-9012-569AF29B27C1}" type="pres">
      <dgm:prSet presAssocID="{81E0E8E9-9B1F-4472-80DC-FF051C843DB9}" presName="negativeSpace" presStyleCnt="0"/>
      <dgm:spPr/>
    </dgm:pt>
    <dgm:pt modelId="{A9C53695-8092-4CF9-B9F8-3768CBD85CB9}" type="pres">
      <dgm:prSet presAssocID="{81E0E8E9-9B1F-4472-80DC-FF051C843DB9}" presName="childText" presStyleLbl="conFgAcc1" presStyleIdx="2" presStyleCnt="3">
        <dgm:presLayoutVars>
          <dgm:bulletEnabled val="1"/>
        </dgm:presLayoutVars>
      </dgm:prSet>
      <dgm:spPr/>
    </dgm:pt>
  </dgm:ptLst>
  <dgm:cxnLst>
    <dgm:cxn modelId="{A208DCE8-552B-4795-B0B8-B1CFE88DC0E7}" srcId="{44A1D2FE-83E0-496A-A726-EA097C29A543}" destId="{9704106F-3303-4780-A3A0-C1293EC010FE}" srcOrd="1" destOrd="0" parTransId="{880CC621-E120-4B9A-A817-CC8967FD9840}" sibTransId="{21F0309E-7864-4931-8E50-7C4490D57E99}"/>
    <dgm:cxn modelId="{BB25C361-2168-4E75-8427-44CCF229EC50}" srcId="{44A1D2FE-83E0-496A-A726-EA097C29A543}" destId="{81E0E8E9-9B1F-4472-80DC-FF051C843DB9}" srcOrd="2" destOrd="0" parTransId="{9EE96732-6894-45B3-A8BB-5EB256B80D01}" sibTransId="{725AF72E-869A-4520-855F-CD3509C2FCF3}"/>
    <dgm:cxn modelId="{A205DA1A-AEF9-433F-B7CC-08967B6FBDBA}" type="presOf" srcId="{9704106F-3303-4780-A3A0-C1293EC010FE}" destId="{17BDE900-68C8-4193-BA01-45041DC259D2}" srcOrd="1" destOrd="0" presId="urn:microsoft.com/office/officeart/2005/8/layout/list1"/>
    <dgm:cxn modelId="{5592C312-9CA0-4955-B76E-FC2A8F553970}" type="presOf" srcId="{90FE898C-A586-4581-8E81-5C4E1865DEFF}" destId="{402C79C2-0D6A-403D-BEBE-E63D7A0830E9}" srcOrd="0" destOrd="0" presId="urn:microsoft.com/office/officeart/2005/8/layout/list1"/>
    <dgm:cxn modelId="{16BE45E3-120F-4F88-A504-02E5D8286B87}" type="presOf" srcId="{44A1D2FE-83E0-496A-A726-EA097C29A543}" destId="{D3E0A19D-2883-4082-AE3B-C8E63F0196FC}" srcOrd="0" destOrd="0" presId="urn:microsoft.com/office/officeart/2005/8/layout/list1"/>
    <dgm:cxn modelId="{22072F98-EB78-411C-BC25-D26D12ED12E7}" type="presOf" srcId="{9704106F-3303-4780-A3A0-C1293EC010FE}" destId="{228FD591-A903-482E-80A0-428C68DB7AF0}" srcOrd="0" destOrd="0" presId="urn:microsoft.com/office/officeart/2005/8/layout/list1"/>
    <dgm:cxn modelId="{993BD7B9-4FC9-477D-BFA3-6744C007E3C4}" type="presOf" srcId="{81E0E8E9-9B1F-4472-80DC-FF051C843DB9}" destId="{049052EB-8F44-4850-88C6-143817869E70}" srcOrd="0" destOrd="0" presId="urn:microsoft.com/office/officeart/2005/8/layout/list1"/>
    <dgm:cxn modelId="{93EE5EC7-4433-4F13-997F-DF8093DEF4E5}" srcId="{44A1D2FE-83E0-496A-A726-EA097C29A543}" destId="{90FE898C-A586-4581-8E81-5C4E1865DEFF}" srcOrd="0" destOrd="0" parTransId="{82829192-619D-420E-A04A-257DA393B1A6}" sibTransId="{400AF98F-76AD-4059-93FB-FBEBE35BCBCD}"/>
    <dgm:cxn modelId="{11A1FA0F-0B10-45F3-9F61-05805BBF53B3}" type="presOf" srcId="{81E0E8E9-9B1F-4472-80DC-FF051C843DB9}" destId="{2C11BDB3-4A6E-47C2-885E-A647EEA3FFF4}" srcOrd="1" destOrd="0" presId="urn:microsoft.com/office/officeart/2005/8/layout/list1"/>
    <dgm:cxn modelId="{DB3F7C93-0DD5-4BAE-921C-0D64FCBF8AC5}" type="presOf" srcId="{90FE898C-A586-4581-8E81-5C4E1865DEFF}" destId="{96BF27D3-98AA-44D8-BCD8-13DE25DCB186}" srcOrd="1" destOrd="0" presId="urn:microsoft.com/office/officeart/2005/8/layout/list1"/>
    <dgm:cxn modelId="{B02EE7CC-7166-4E08-AE62-736BB3DD2D5F}" type="presParOf" srcId="{D3E0A19D-2883-4082-AE3B-C8E63F0196FC}" destId="{E1D103EE-2416-44EE-B847-0E32E2E7BBBD}" srcOrd="0" destOrd="0" presId="urn:microsoft.com/office/officeart/2005/8/layout/list1"/>
    <dgm:cxn modelId="{BAF5A7FD-4633-46D1-8248-64A193CF56EA}" type="presParOf" srcId="{E1D103EE-2416-44EE-B847-0E32E2E7BBBD}" destId="{402C79C2-0D6A-403D-BEBE-E63D7A0830E9}" srcOrd="0" destOrd="0" presId="urn:microsoft.com/office/officeart/2005/8/layout/list1"/>
    <dgm:cxn modelId="{A15B2FC9-66F0-4D7A-871F-FFC10C95DD3A}" type="presParOf" srcId="{E1D103EE-2416-44EE-B847-0E32E2E7BBBD}" destId="{96BF27D3-98AA-44D8-BCD8-13DE25DCB186}" srcOrd="1" destOrd="0" presId="urn:microsoft.com/office/officeart/2005/8/layout/list1"/>
    <dgm:cxn modelId="{FAEA3CDA-826E-4149-A939-09C670289462}" type="presParOf" srcId="{D3E0A19D-2883-4082-AE3B-C8E63F0196FC}" destId="{C65D744A-866E-4D1B-A4B4-5BEBEBB65C35}" srcOrd="1" destOrd="0" presId="urn:microsoft.com/office/officeart/2005/8/layout/list1"/>
    <dgm:cxn modelId="{39139DF5-C749-45DF-9688-631268EF42CB}" type="presParOf" srcId="{D3E0A19D-2883-4082-AE3B-C8E63F0196FC}" destId="{F8086458-BD3A-4ABE-BD6E-0CB1D5974682}" srcOrd="2" destOrd="0" presId="urn:microsoft.com/office/officeart/2005/8/layout/list1"/>
    <dgm:cxn modelId="{0161E784-0CB4-4B97-AC0B-EAF83736F183}" type="presParOf" srcId="{D3E0A19D-2883-4082-AE3B-C8E63F0196FC}" destId="{C8997293-780F-4A30-AD22-D5004E8D8570}" srcOrd="3" destOrd="0" presId="urn:microsoft.com/office/officeart/2005/8/layout/list1"/>
    <dgm:cxn modelId="{B6F5D20B-A038-4FDB-AC84-1AF1C3DA9A11}" type="presParOf" srcId="{D3E0A19D-2883-4082-AE3B-C8E63F0196FC}" destId="{B618A228-FF9C-4ADB-92C6-D7F5191CC24A}" srcOrd="4" destOrd="0" presId="urn:microsoft.com/office/officeart/2005/8/layout/list1"/>
    <dgm:cxn modelId="{47B04B56-C6F9-4399-8108-BAD168EE6231}" type="presParOf" srcId="{B618A228-FF9C-4ADB-92C6-D7F5191CC24A}" destId="{228FD591-A903-482E-80A0-428C68DB7AF0}" srcOrd="0" destOrd="0" presId="urn:microsoft.com/office/officeart/2005/8/layout/list1"/>
    <dgm:cxn modelId="{522CD9D7-B883-4DD9-B537-AE8752EF228A}" type="presParOf" srcId="{B618A228-FF9C-4ADB-92C6-D7F5191CC24A}" destId="{17BDE900-68C8-4193-BA01-45041DC259D2}" srcOrd="1" destOrd="0" presId="urn:microsoft.com/office/officeart/2005/8/layout/list1"/>
    <dgm:cxn modelId="{0988AF25-36C6-426A-8707-495FD6AD21C0}" type="presParOf" srcId="{D3E0A19D-2883-4082-AE3B-C8E63F0196FC}" destId="{AB3702BE-5E8F-4080-8B36-3FF4998CFD67}" srcOrd="5" destOrd="0" presId="urn:microsoft.com/office/officeart/2005/8/layout/list1"/>
    <dgm:cxn modelId="{6AE44D0A-9FCB-453D-A0B2-0ADFE98B4347}" type="presParOf" srcId="{D3E0A19D-2883-4082-AE3B-C8E63F0196FC}" destId="{3A6F7DD8-52A7-419E-971A-953619F059DC}" srcOrd="6" destOrd="0" presId="urn:microsoft.com/office/officeart/2005/8/layout/list1"/>
    <dgm:cxn modelId="{0B0FF2DB-CCCF-4831-A5C6-1019058097E6}" type="presParOf" srcId="{D3E0A19D-2883-4082-AE3B-C8E63F0196FC}" destId="{922D54DC-82C5-4606-A87D-4CBCC088CA9D}" srcOrd="7" destOrd="0" presId="urn:microsoft.com/office/officeart/2005/8/layout/list1"/>
    <dgm:cxn modelId="{984A1657-4F70-43EC-AB9C-A9D5AB576BF0}" type="presParOf" srcId="{D3E0A19D-2883-4082-AE3B-C8E63F0196FC}" destId="{A4B3B3FA-3181-41E7-A482-616C5DF9EC2C}" srcOrd="8" destOrd="0" presId="urn:microsoft.com/office/officeart/2005/8/layout/list1"/>
    <dgm:cxn modelId="{7C6BDF6B-3A8F-4C5E-B3ED-72A94C342EE2}" type="presParOf" srcId="{A4B3B3FA-3181-41E7-A482-616C5DF9EC2C}" destId="{049052EB-8F44-4850-88C6-143817869E70}" srcOrd="0" destOrd="0" presId="urn:microsoft.com/office/officeart/2005/8/layout/list1"/>
    <dgm:cxn modelId="{30E73B2F-530E-4C04-9305-337547CA69BF}" type="presParOf" srcId="{A4B3B3FA-3181-41E7-A482-616C5DF9EC2C}" destId="{2C11BDB3-4A6E-47C2-885E-A647EEA3FFF4}" srcOrd="1" destOrd="0" presId="urn:microsoft.com/office/officeart/2005/8/layout/list1"/>
    <dgm:cxn modelId="{B3EEAF3A-2CB8-4D76-B93D-BF0BC516453C}" type="presParOf" srcId="{D3E0A19D-2883-4082-AE3B-C8E63F0196FC}" destId="{469AD1A6-CA49-4F7F-9012-569AF29B27C1}" srcOrd="9" destOrd="0" presId="urn:microsoft.com/office/officeart/2005/8/layout/list1"/>
    <dgm:cxn modelId="{ADE02BAA-1BAA-4B67-89EC-8C30D69EB708}" type="presParOf" srcId="{D3E0A19D-2883-4082-AE3B-C8E63F0196FC}" destId="{A9C53695-8092-4CF9-B9F8-3768CBD85CB9}" srcOrd="10"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04457DD2-AA52-4C44-9F0B-B939DDAD592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F5791FD-A9EA-4238-8359-AE8F31D5B4DD}">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Аргагүй хамгаалалт, гарцаагүй байдалд хүний амь нас аврахаар яваад гэмтсэн, өвчилсөн хүний эмчилгээ </a:t>
          </a:r>
          <a:endParaRPr lang="en-US" sz="1400" dirty="0">
            <a:solidFill>
              <a:schemeClr val="tx1"/>
            </a:solidFill>
            <a:latin typeface="Arial" pitchFamily="34" charset="0"/>
            <a:cs typeface="Arial" pitchFamily="34" charset="0"/>
          </a:endParaRPr>
        </a:p>
      </dgm:t>
    </dgm:pt>
    <dgm:pt modelId="{CFFF8170-7E0C-45F0-8294-1B53CDCECCDD}" type="parTrans" cxnId="{B2AB7D38-8411-48CC-9188-2024E90AA2EA}">
      <dgm:prSet/>
      <dgm:spPr/>
      <dgm:t>
        <a:bodyPr/>
        <a:lstStyle/>
        <a:p>
          <a:endParaRPr lang="en-US"/>
        </a:p>
      </dgm:t>
    </dgm:pt>
    <dgm:pt modelId="{29DEE66E-5999-4BD5-AB54-8FB32D6D90E8}" type="sibTrans" cxnId="{B2AB7D38-8411-48CC-9188-2024E90AA2EA}">
      <dgm:prSet/>
      <dgm:spPr/>
      <dgm:t>
        <a:bodyPr/>
        <a:lstStyle/>
        <a:p>
          <a:endParaRPr lang="en-US"/>
        </a:p>
      </dgm:t>
    </dgm:pt>
    <dgm:pt modelId="{48DB4AEF-D9EA-4BD6-9493-E427AFCCBAAA}">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Сүрьеэ хорт хавдар, сэтгэцийн эмгэгийн зарим эмчилгээ</a:t>
          </a:r>
          <a:endParaRPr lang="en-US" sz="1400" dirty="0">
            <a:solidFill>
              <a:schemeClr val="tx1"/>
            </a:solidFill>
            <a:latin typeface="Arial" pitchFamily="34" charset="0"/>
            <a:cs typeface="Arial" pitchFamily="34" charset="0"/>
          </a:endParaRPr>
        </a:p>
      </dgm:t>
    </dgm:pt>
    <dgm:pt modelId="{EE399574-C76E-4A5D-B129-43E17733F892}" type="parTrans" cxnId="{D42E4B03-265F-4216-8B98-EC1BEE72BD23}">
      <dgm:prSet/>
      <dgm:spPr/>
      <dgm:t>
        <a:bodyPr/>
        <a:lstStyle/>
        <a:p>
          <a:endParaRPr lang="en-US"/>
        </a:p>
      </dgm:t>
    </dgm:pt>
    <dgm:pt modelId="{7C19AE55-9464-4B0B-90A2-24870C46CAF4}" type="sibTrans" cxnId="{D42E4B03-265F-4216-8B98-EC1BEE72BD23}">
      <dgm:prSet/>
      <dgm:spPr/>
      <dgm:t>
        <a:bodyPr/>
        <a:lstStyle/>
        <a:p>
          <a:endParaRPr lang="en-US"/>
        </a:p>
      </dgm:t>
    </dgm:pt>
    <dgm:pt modelId="{29E74427-046E-418B-BF43-AD3BE494C9D9}">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Удаан хугацааны нөхөх эмчилгээ шаардах эмгэгийн болон хөнгөвчлөх эмчилгээний зарим эмийн зардал</a:t>
          </a:r>
          <a:endParaRPr lang="en-US" sz="1400" dirty="0">
            <a:solidFill>
              <a:schemeClr val="tx1"/>
            </a:solidFill>
            <a:latin typeface="Arial" pitchFamily="34" charset="0"/>
            <a:cs typeface="Arial" pitchFamily="34" charset="0"/>
          </a:endParaRPr>
        </a:p>
      </dgm:t>
    </dgm:pt>
    <dgm:pt modelId="{C331BE21-2976-4576-A4F9-965CEB2995EB}" type="parTrans" cxnId="{7629CC0D-8BB8-4B7A-93F3-A0A49CC23F35}">
      <dgm:prSet/>
      <dgm:spPr/>
      <dgm:t>
        <a:bodyPr/>
        <a:lstStyle/>
        <a:p>
          <a:endParaRPr lang="en-US"/>
        </a:p>
      </dgm:t>
    </dgm:pt>
    <dgm:pt modelId="{089C58E8-213E-45FD-AE5E-ECB953D160F0}" type="sibTrans" cxnId="{7629CC0D-8BB8-4B7A-93F3-A0A49CC23F35}">
      <dgm:prSet/>
      <dgm:spPr/>
      <dgm:t>
        <a:bodyPr/>
        <a:lstStyle/>
        <a:p>
          <a:endParaRPr lang="en-US"/>
        </a:p>
      </dgm:t>
    </dgm:pt>
    <dgm:pt modelId="{9897AFE4-A1BC-4BAF-9B93-F37F1CEF7B1B}">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Бие махбодийн ба бэлгийн хүчирхийлэл, мөлжлөгийн хохирогчид үзүүлэх эрүүл мэндийн болон сэтгэцийн нөхөн сэргээх тусламж, үйлчилгээ</a:t>
          </a:r>
          <a:endParaRPr lang="en-US" sz="1400" dirty="0">
            <a:solidFill>
              <a:schemeClr val="tx1"/>
            </a:solidFill>
            <a:latin typeface="Arial" pitchFamily="34" charset="0"/>
            <a:cs typeface="Arial" pitchFamily="34" charset="0"/>
          </a:endParaRPr>
        </a:p>
      </dgm:t>
    </dgm:pt>
    <dgm:pt modelId="{CE79CBCC-4027-49F1-8C36-18D56F857FB8}" type="parTrans" cxnId="{ECD5C9CD-6360-4821-8200-725BD33EBADE}">
      <dgm:prSet/>
      <dgm:spPr/>
    </dgm:pt>
    <dgm:pt modelId="{76E43ED7-D4F5-469E-B010-5FFF0E382CD5}" type="sibTrans" cxnId="{ECD5C9CD-6360-4821-8200-725BD33EBADE}">
      <dgm:prSet/>
      <dgm:spPr/>
    </dgm:pt>
    <dgm:pt modelId="{004D0F38-3DE8-49D8-8042-FC2DBB2D3C25}">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mn-MN" sz="1400" dirty="0" smtClean="0">
              <a:solidFill>
                <a:schemeClr val="tx1"/>
              </a:solidFill>
              <a:latin typeface="Arial" pitchFamily="34" charset="0"/>
              <a:cs typeface="Arial" pitchFamily="34" charset="0"/>
            </a:rPr>
            <a:t>16 хүртэл насны хөгжлийн бэрхшээлтэй хүүхдийн эмийн зардал</a:t>
          </a:r>
          <a:endParaRPr lang="en-US" sz="1400" dirty="0">
            <a:solidFill>
              <a:schemeClr val="tx1"/>
            </a:solidFill>
            <a:latin typeface="Arial" pitchFamily="34" charset="0"/>
            <a:cs typeface="Arial" pitchFamily="34" charset="0"/>
          </a:endParaRPr>
        </a:p>
      </dgm:t>
    </dgm:pt>
    <dgm:pt modelId="{5A30804F-2740-421E-B57B-71F450E2A788}" type="parTrans" cxnId="{9412F7E1-BFCA-4D05-AE62-69D5519BDDF4}">
      <dgm:prSet/>
      <dgm:spPr/>
    </dgm:pt>
    <dgm:pt modelId="{86BA83F2-89BA-4725-8AC9-26C591A770E8}" type="sibTrans" cxnId="{9412F7E1-BFCA-4D05-AE62-69D5519BDDF4}">
      <dgm:prSet/>
      <dgm:spPr/>
    </dgm:pt>
    <dgm:pt modelId="{CEA230A0-5B26-4550-8A95-EF3678671AFC}" type="pres">
      <dgm:prSet presAssocID="{04457DD2-AA52-4C44-9F0B-B939DDAD592E}" presName="linear" presStyleCnt="0">
        <dgm:presLayoutVars>
          <dgm:dir/>
          <dgm:animLvl val="lvl"/>
          <dgm:resizeHandles val="exact"/>
        </dgm:presLayoutVars>
      </dgm:prSet>
      <dgm:spPr/>
      <dgm:t>
        <a:bodyPr/>
        <a:lstStyle/>
        <a:p>
          <a:endParaRPr lang="en-US"/>
        </a:p>
      </dgm:t>
    </dgm:pt>
    <dgm:pt modelId="{1EFD5A03-ECFA-45C9-8F06-7563734A93B9}" type="pres">
      <dgm:prSet presAssocID="{FF5791FD-A9EA-4238-8359-AE8F31D5B4DD}" presName="parentLin" presStyleCnt="0"/>
      <dgm:spPr/>
    </dgm:pt>
    <dgm:pt modelId="{FFBE73A6-5E10-4683-B1E8-8527975F1550}" type="pres">
      <dgm:prSet presAssocID="{FF5791FD-A9EA-4238-8359-AE8F31D5B4DD}" presName="parentLeftMargin" presStyleLbl="node1" presStyleIdx="0" presStyleCnt="5"/>
      <dgm:spPr/>
      <dgm:t>
        <a:bodyPr/>
        <a:lstStyle/>
        <a:p>
          <a:endParaRPr lang="en-US"/>
        </a:p>
      </dgm:t>
    </dgm:pt>
    <dgm:pt modelId="{DEBE6EEC-5601-4CB2-83C9-EABA3E010289}" type="pres">
      <dgm:prSet presAssocID="{FF5791FD-A9EA-4238-8359-AE8F31D5B4DD}" presName="parentText" presStyleLbl="node1" presStyleIdx="0" presStyleCnt="5">
        <dgm:presLayoutVars>
          <dgm:chMax val="0"/>
          <dgm:bulletEnabled val="1"/>
        </dgm:presLayoutVars>
      </dgm:prSet>
      <dgm:spPr/>
      <dgm:t>
        <a:bodyPr/>
        <a:lstStyle/>
        <a:p>
          <a:endParaRPr lang="en-US"/>
        </a:p>
      </dgm:t>
    </dgm:pt>
    <dgm:pt modelId="{5F2CF873-47E5-47BD-9BE9-5AB2C529A42B}" type="pres">
      <dgm:prSet presAssocID="{FF5791FD-A9EA-4238-8359-AE8F31D5B4DD}" presName="negativeSpace" presStyleCnt="0"/>
      <dgm:spPr/>
    </dgm:pt>
    <dgm:pt modelId="{B178C5F4-A4C3-4986-BED5-463AC5AFE86A}" type="pres">
      <dgm:prSet presAssocID="{FF5791FD-A9EA-4238-8359-AE8F31D5B4DD}" presName="childText" presStyleLbl="conFgAcc1" presStyleIdx="0" presStyleCnt="5">
        <dgm:presLayoutVars>
          <dgm:bulletEnabled val="1"/>
        </dgm:presLayoutVars>
      </dgm:prSet>
      <dgm:spPr/>
    </dgm:pt>
    <dgm:pt modelId="{3EF5BEFE-79C7-4CDF-82F4-A19E23655C3B}" type="pres">
      <dgm:prSet presAssocID="{29DEE66E-5999-4BD5-AB54-8FB32D6D90E8}" presName="spaceBetweenRectangles" presStyleCnt="0"/>
      <dgm:spPr/>
    </dgm:pt>
    <dgm:pt modelId="{428C0BF2-B4F2-4039-A723-2DD85D35087F}" type="pres">
      <dgm:prSet presAssocID="{48DB4AEF-D9EA-4BD6-9493-E427AFCCBAAA}" presName="parentLin" presStyleCnt="0"/>
      <dgm:spPr/>
    </dgm:pt>
    <dgm:pt modelId="{C8603D69-383A-456B-BFAC-03B4CBB1287A}" type="pres">
      <dgm:prSet presAssocID="{48DB4AEF-D9EA-4BD6-9493-E427AFCCBAAA}" presName="parentLeftMargin" presStyleLbl="node1" presStyleIdx="0" presStyleCnt="5"/>
      <dgm:spPr/>
      <dgm:t>
        <a:bodyPr/>
        <a:lstStyle/>
        <a:p>
          <a:endParaRPr lang="en-US"/>
        </a:p>
      </dgm:t>
    </dgm:pt>
    <dgm:pt modelId="{1AF9970C-BDC8-40CA-A6A8-7386E18D2B0D}" type="pres">
      <dgm:prSet presAssocID="{48DB4AEF-D9EA-4BD6-9493-E427AFCCBAAA}" presName="parentText" presStyleLbl="node1" presStyleIdx="1" presStyleCnt="5">
        <dgm:presLayoutVars>
          <dgm:chMax val="0"/>
          <dgm:bulletEnabled val="1"/>
        </dgm:presLayoutVars>
      </dgm:prSet>
      <dgm:spPr/>
      <dgm:t>
        <a:bodyPr/>
        <a:lstStyle/>
        <a:p>
          <a:endParaRPr lang="en-US"/>
        </a:p>
      </dgm:t>
    </dgm:pt>
    <dgm:pt modelId="{7F6C6C9D-A761-4A6A-B397-EB3AED19671E}" type="pres">
      <dgm:prSet presAssocID="{48DB4AEF-D9EA-4BD6-9493-E427AFCCBAAA}" presName="negativeSpace" presStyleCnt="0"/>
      <dgm:spPr/>
    </dgm:pt>
    <dgm:pt modelId="{99CE09F8-11FC-4121-8ADD-8AB3EA086976}" type="pres">
      <dgm:prSet presAssocID="{48DB4AEF-D9EA-4BD6-9493-E427AFCCBAAA}" presName="childText" presStyleLbl="conFgAcc1" presStyleIdx="1" presStyleCnt="5">
        <dgm:presLayoutVars>
          <dgm:bulletEnabled val="1"/>
        </dgm:presLayoutVars>
      </dgm:prSet>
      <dgm:spPr/>
    </dgm:pt>
    <dgm:pt modelId="{86A619D5-AAC3-4032-8F4A-4A4DEAABDB27}" type="pres">
      <dgm:prSet presAssocID="{7C19AE55-9464-4B0B-90A2-24870C46CAF4}" presName="spaceBetweenRectangles" presStyleCnt="0"/>
      <dgm:spPr/>
    </dgm:pt>
    <dgm:pt modelId="{FA739026-70FA-445C-8033-9B0D42335FE3}" type="pres">
      <dgm:prSet presAssocID="{29E74427-046E-418B-BF43-AD3BE494C9D9}" presName="parentLin" presStyleCnt="0"/>
      <dgm:spPr/>
    </dgm:pt>
    <dgm:pt modelId="{8405ECB1-E84C-4F0E-AA22-81A868EA9774}" type="pres">
      <dgm:prSet presAssocID="{29E74427-046E-418B-BF43-AD3BE494C9D9}" presName="parentLeftMargin" presStyleLbl="node1" presStyleIdx="1" presStyleCnt="5"/>
      <dgm:spPr/>
      <dgm:t>
        <a:bodyPr/>
        <a:lstStyle/>
        <a:p>
          <a:endParaRPr lang="en-US"/>
        </a:p>
      </dgm:t>
    </dgm:pt>
    <dgm:pt modelId="{537815BC-A187-4944-B73F-D8FAC5E75F23}" type="pres">
      <dgm:prSet presAssocID="{29E74427-046E-418B-BF43-AD3BE494C9D9}" presName="parentText" presStyleLbl="node1" presStyleIdx="2" presStyleCnt="5">
        <dgm:presLayoutVars>
          <dgm:chMax val="0"/>
          <dgm:bulletEnabled val="1"/>
        </dgm:presLayoutVars>
      </dgm:prSet>
      <dgm:spPr/>
      <dgm:t>
        <a:bodyPr/>
        <a:lstStyle/>
        <a:p>
          <a:endParaRPr lang="en-US"/>
        </a:p>
      </dgm:t>
    </dgm:pt>
    <dgm:pt modelId="{633666DE-D862-45A3-A04D-D859D824C70F}" type="pres">
      <dgm:prSet presAssocID="{29E74427-046E-418B-BF43-AD3BE494C9D9}" presName="negativeSpace" presStyleCnt="0"/>
      <dgm:spPr/>
    </dgm:pt>
    <dgm:pt modelId="{CA66D15E-6DFF-4C50-B35D-D00869615862}" type="pres">
      <dgm:prSet presAssocID="{29E74427-046E-418B-BF43-AD3BE494C9D9}" presName="childText" presStyleLbl="conFgAcc1" presStyleIdx="2" presStyleCnt="5">
        <dgm:presLayoutVars>
          <dgm:bulletEnabled val="1"/>
        </dgm:presLayoutVars>
      </dgm:prSet>
      <dgm:spPr/>
    </dgm:pt>
    <dgm:pt modelId="{CAEDBFE8-71EE-4416-8CDE-3122FE938567}" type="pres">
      <dgm:prSet presAssocID="{089C58E8-213E-45FD-AE5E-ECB953D160F0}" presName="spaceBetweenRectangles" presStyleCnt="0"/>
      <dgm:spPr/>
    </dgm:pt>
    <dgm:pt modelId="{A5B87114-1D9B-4489-B11C-FADDB6115D18}" type="pres">
      <dgm:prSet presAssocID="{9897AFE4-A1BC-4BAF-9B93-F37F1CEF7B1B}" presName="parentLin" presStyleCnt="0"/>
      <dgm:spPr/>
    </dgm:pt>
    <dgm:pt modelId="{46DEFEC7-A361-4EF0-AA3F-A2D634354479}" type="pres">
      <dgm:prSet presAssocID="{9897AFE4-A1BC-4BAF-9B93-F37F1CEF7B1B}" presName="parentLeftMargin" presStyleLbl="node1" presStyleIdx="2" presStyleCnt="5"/>
      <dgm:spPr/>
      <dgm:t>
        <a:bodyPr/>
        <a:lstStyle/>
        <a:p>
          <a:endParaRPr lang="en-US"/>
        </a:p>
      </dgm:t>
    </dgm:pt>
    <dgm:pt modelId="{5716D3CD-0594-46E6-8BD4-2244978C9724}" type="pres">
      <dgm:prSet presAssocID="{9897AFE4-A1BC-4BAF-9B93-F37F1CEF7B1B}" presName="parentText" presStyleLbl="node1" presStyleIdx="3" presStyleCnt="5">
        <dgm:presLayoutVars>
          <dgm:chMax val="0"/>
          <dgm:bulletEnabled val="1"/>
        </dgm:presLayoutVars>
      </dgm:prSet>
      <dgm:spPr/>
      <dgm:t>
        <a:bodyPr/>
        <a:lstStyle/>
        <a:p>
          <a:endParaRPr lang="en-US"/>
        </a:p>
      </dgm:t>
    </dgm:pt>
    <dgm:pt modelId="{E67B1A43-0404-4890-A2FA-2865C343D911}" type="pres">
      <dgm:prSet presAssocID="{9897AFE4-A1BC-4BAF-9B93-F37F1CEF7B1B}" presName="negativeSpace" presStyleCnt="0"/>
      <dgm:spPr/>
    </dgm:pt>
    <dgm:pt modelId="{C7A3633F-9F41-4504-B72F-2DA6FD35A63A}" type="pres">
      <dgm:prSet presAssocID="{9897AFE4-A1BC-4BAF-9B93-F37F1CEF7B1B}" presName="childText" presStyleLbl="conFgAcc1" presStyleIdx="3" presStyleCnt="5">
        <dgm:presLayoutVars>
          <dgm:bulletEnabled val="1"/>
        </dgm:presLayoutVars>
      </dgm:prSet>
      <dgm:spPr/>
    </dgm:pt>
    <dgm:pt modelId="{EB07E315-A124-44C6-B149-D71E438EFD0C}" type="pres">
      <dgm:prSet presAssocID="{76E43ED7-D4F5-469E-B010-5FFF0E382CD5}" presName="spaceBetweenRectangles" presStyleCnt="0"/>
      <dgm:spPr/>
    </dgm:pt>
    <dgm:pt modelId="{3CCC24BE-F7D5-4162-A0EF-32F046D07401}" type="pres">
      <dgm:prSet presAssocID="{004D0F38-3DE8-49D8-8042-FC2DBB2D3C25}" presName="parentLin" presStyleCnt="0"/>
      <dgm:spPr/>
    </dgm:pt>
    <dgm:pt modelId="{8DA52A87-6C1C-4A07-BD4E-1EF22474A19B}" type="pres">
      <dgm:prSet presAssocID="{004D0F38-3DE8-49D8-8042-FC2DBB2D3C25}" presName="parentLeftMargin" presStyleLbl="node1" presStyleIdx="3" presStyleCnt="5"/>
      <dgm:spPr/>
      <dgm:t>
        <a:bodyPr/>
        <a:lstStyle/>
        <a:p>
          <a:endParaRPr lang="en-US"/>
        </a:p>
      </dgm:t>
    </dgm:pt>
    <dgm:pt modelId="{51CC2FDE-BFE3-4834-96A9-A34B6B49C8C5}" type="pres">
      <dgm:prSet presAssocID="{004D0F38-3DE8-49D8-8042-FC2DBB2D3C25}" presName="parentText" presStyleLbl="node1" presStyleIdx="4" presStyleCnt="5">
        <dgm:presLayoutVars>
          <dgm:chMax val="0"/>
          <dgm:bulletEnabled val="1"/>
        </dgm:presLayoutVars>
      </dgm:prSet>
      <dgm:spPr/>
      <dgm:t>
        <a:bodyPr/>
        <a:lstStyle/>
        <a:p>
          <a:endParaRPr lang="en-US"/>
        </a:p>
      </dgm:t>
    </dgm:pt>
    <dgm:pt modelId="{5CAC6C1E-1055-41BE-9264-A766E858D7EE}" type="pres">
      <dgm:prSet presAssocID="{004D0F38-3DE8-49D8-8042-FC2DBB2D3C25}" presName="negativeSpace" presStyleCnt="0"/>
      <dgm:spPr/>
    </dgm:pt>
    <dgm:pt modelId="{41DF98F0-69F9-42A8-90B6-CAEF6F5B1867}" type="pres">
      <dgm:prSet presAssocID="{004D0F38-3DE8-49D8-8042-FC2DBB2D3C25}" presName="childText" presStyleLbl="conFgAcc1" presStyleIdx="4" presStyleCnt="5">
        <dgm:presLayoutVars>
          <dgm:bulletEnabled val="1"/>
        </dgm:presLayoutVars>
      </dgm:prSet>
      <dgm:spPr/>
    </dgm:pt>
  </dgm:ptLst>
  <dgm:cxnLst>
    <dgm:cxn modelId="{E9C90F79-D20B-4C25-8163-BBC757DC39C0}" type="presOf" srcId="{FF5791FD-A9EA-4238-8359-AE8F31D5B4DD}" destId="{FFBE73A6-5E10-4683-B1E8-8527975F1550}" srcOrd="0" destOrd="0" presId="urn:microsoft.com/office/officeart/2005/8/layout/list1"/>
    <dgm:cxn modelId="{D42E4B03-265F-4216-8B98-EC1BEE72BD23}" srcId="{04457DD2-AA52-4C44-9F0B-B939DDAD592E}" destId="{48DB4AEF-D9EA-4BD6-9493-E427AFCCBAAA}" srcOrd="1" destOrd="0" parTransId="{EE399574-C76E-4A5D-B129-43E17733F892}" sibTransId="{7C19AE55-9464-4B0B-90A2-24870C46CAF4}"/>
    <dgm:cxn modelId="{B2AB7D38-8411-48CC-9188-2024E90AA2EA}" srcId="{04457DD2-AA52-4C44-9F0B-B939DDAD592E}" destId="{FF5791FD-A9EA-4238-8359-AE8F31D5B4DD}" srcOrd="0" destOrd="0" parTransId="{CFFF8170-7E0C-45F0-8294-1B53CDCECCDD}" sibTransId="{29DEE66E-5999-4BD5-AB54-8FB32D6D90E8}"/>
    <dgm:cxn modelId="{7629CC0D-8BB8-4B7A-93F3-A0A49CC23F35}" srcId="{04457DD2-AA52-4C44-9F0B-B939DDAD592E}" destId="{29E74427-046E-418B-BF43-AD3BE494C9D9}" srcOrd="2" destOrd="0" parTransId="{C331BE21-2976-4576-A4F9-965CEB2995EB}" sibTransId="{089C58E8-213E-45FD-AE5E-ECB953D160F0}"/>
    <dgm:cxn modelId="{9412F7E1-BFCA-4D05-AE62-69D5519BDDF4}" srcId="{04457DD2-AA52-4C44-9F0B-B939DDAD592E}" destId="{004D0F38-3DE8-49D8-8042-FC2DBB2D3C25}" srcOrd="4" destOrd="0" parTransId="{5A30804F-2740-421E-B57B-71F450E2A788}" sibTransId="{86BA83F2-89BA-4725-8AC9-26C591A770E8}"/>
    <dgm:cxn modelId="{26BD95F4-7823-4AF3-852A-007601618190}" type="presOf" srcId="{48DB4AEF-D9EA-4BD6-9493-E427AFCCBAAA}" destId="{C8603D69-383A-456B-BFAC-03B4CBB1287A}" srcOrd="0" destOrd="0" presId="urn:microsoft.com/office/officeart/2005/8/layout/list1"/>
    <dgm:cxn modelId="{865FC2F9-EE20-4F93-BECE-A124D6C0B99F}" type="presOf" srcId="{29E74427-046E-418B-BF43-AD3BE494C9D9}" destId="{8405ECB1-E84C-4F0E-AA22-81A868EA9774}" srcOrd="0" destOrd="0" presId="urn:microsoft.com/office/officeart/2005/8/layout/list1"/>
    <dgm:cxn modelId="{130AFADC-17F1-4C86-9F3A-F2052A13F90C}" type="presOf" srcId="{004D0F38-3DE8-49D8-8042-FC2DBB2D3C25}" destId="{8DA52A87-6C1C-4A07-BD4E-1EF22474A19B}" srcOrd="0" destOrd="0" presId="urn:microsoft.com/office/officeart/2005/8/layout/list1"/>
    <dgm:cxn modelId="{E02F6832-1C1B-4CAD-BCBB-D10C71B57D15}" type="presOf" srcId="{9897AFE4-A1BC-4BAF-9B93-F37F1CEF7B1B}" destId="{46DEFEC7-A361-4EF0-AA3F-A2D634354479}" srcOrd="0" destOrd="0" presId="urn:microsoft.com/office/officeart/2005/8/layout/list1"/>
    <dgm:cxn modelId="{ECD5C9CD-6360-4821-8200-725BD33EBADE}" srcId="{04457DD2-AA52-4C44-9F0B-B939DDAD592E}" destId="{9897AFE4-A1BC-4BAF-9B93-F37F1CEF7B1B}" srcOrd="3" destOrd="0" parTransId="{CE79CBCC-4027-49F1-8C36-18D56F857FB8}" sibTransId="{76E43ED7-D4F5-469E-B010-5FFF0E382CD5}"/>
    <dgm:cxn modelId="{64D32B4E-A96E-42A0-8D09-9B8D009BAD58}" type="presOf" srcId="{FF5791FD-A9EA-4238-8359-AE8F31D5B4DD}" destId="{DEBE6EEC-5601-4CB2-83C9-EABA3E010289}" srcOrd="1" destOrd="0" presId="urn:microsoft.com/office/officeart/2005/8/layout/list1"/>
    <dgm:cxn modelId="{E156FEB9-08C7-49F1-B9CD-7CE1E97D7E01}" type="presOf" srcId="{48DB4AEF-D9EA-4BD6-9493-E427AFCCBAAA}" destId="{1AF9970C-BDC8-40CA-A6A8-7386E18D2B0D}" srcOrd="1" destOrd="0" presId="urn:microsoft.com/office/officeart/2005/8/layout/list1"/>
    <dgm:cxn modelId="{58AD66B8-8CCB-435C-A595-69BE831E9FA6}" type="presOf" srcId="{29E74427-046E-418B-BF43-AD3BE494C9D9}" destId="{537815BC-A187-4944-B73F-D8FAC5E75F23}" srcOrd="1" destOrd="0" presId="urn:microsoft.com/office/officeart/2005/8/layout/list1"/>
    <dgm:cxn modelId="{3776C467-318D-475F-92B0-C485FFD5EA5E}" type="presOf" srcId="{9897AFE4-A1BC-4BAF-9B93-F37F1CEF7B1B}" destId="{5716D3CD-0594-46E6-8BD4-2244978C9724}" srcOrd="1" destOrd="0" presId="urn:microsoft.com/office/officeart/2005/8/layout/list1"/>
    <dgm:cxn modelId="{D5425795-7F2A-4843-9645-9C043A83C34A}" type="presOf" srcId="{004D0F38-3DE8-49D8-8042-FC2DBB2D3C25}" destId="{51CC2FDE-BFE3-4834-96A9-A34B6B49C8C5}" srcOrd="1" destOrd="0" presId="urn:microsoft.com/office/officeart/2005/8/layout/list1"/>
    <dgm:cxn modelId="{D82FB233-4EE0-4699-B97D-D57143F47BAB}" type="presOf" srcId="{04457DD2-AA52-4C44-9F0B-B939DDAD592E}" destId="{CEA230A0-5B26-4550-8A95-EF3678671AFC}" srcOrd="0" destOrd="0" presId="urn:microsoft.com/office/officeart/2005/8/layout/list1"/>
    <dgm:cxn modelId="{64F0DFED-04DA-4465-A269-2152BC649218}" type="presParOf" srcId="{CEA230A0-5B26-4550-8A95-EF3678671AFC}" destId="{1EFD5A03-ECFA-45C9-8F06-7563734A93B9}" srcOrd="0" destOrd="0" presId="urn:microsoft.com/office/officeart/2005/8/layout/list1"/>
    <dgm:cxn modelId="{76BA8B69-CD12-4613-A498-38B0633A0193}" type="presParOf" srcId="{1EFD5A03-ECFA-45C9-8F06-7563734A93B9}" destId="{FFBE73A6-5E10-4683-B1E8-8527975F1550}" srcOrd="0" destOrd="0" presId="urn:microsoft.com/office/officeart/2005/8/layout/list1"/>
    <dgm:cxn modelId="{D2B98EF9-81D9-4454-AEBE-773531328BC0}" type="presParOf" srcId="{1EFD5A03-ECFA-45C9-8F06-7563734A93B9}" destId="{DEBE6EEC-5601-4CB2-83C9-EABA3E010289}" srcOrd="1" destOrd="0" presId="urn:microsoft.com/office/officeart/2005/8/layout/list1"/>
    <dgm:cxn modelId="{C24BC13C-F16B-40A4-BF37-7431A044F182}" type="presParOf" srcId="{CEA230A0-5B26-4550-8A95-EF3678671AFC}" destId="{5F2CF873-47E5-47BD-9BE9-5AB2C529A42B}" srcOrd="1" destOrd="0" presId="urn:microsoft.com/office/officeart/2005/8/layout/list1"/>
    <dgm:cxn modelId="{7C5C1727-3AAE-429F-B255-55DBB924248C}" type="presParOf" srcId="{CEA230A0-5B26-4550-8A95-EF3678671AFC}" destId="{B178C5F4-A4C3-4986-BED5-463AC5AFE86A}" srcOrd="2" destOrd="0" presId="urn:microsoft.com/office/officeart/2005/8/layout/list1"/>
    <dgm:cxn modelId="{2D965814-B61B-469D-B3AE-4C62B995CAA9}" type="presParOf" srcId="{CEA230A0-5B26-4550-8A95-EF3678671AFC}" destId="{3EF5BEFE-79C7-4CDF-82F4-A19E23655C3B}" srcOrd="3" destOrd="0" presId="urn:microsoft.com/office/officeart/2005/8/layout/list1"/>
    <dgm:cxn modelId="{2D796FEC-A7EC-4A63-8082-3B104CD4F8E7}" type="presParOf" srcId="{CEA230A0-5B26-4550-8A95-EF3678671AFC}" destId="{428C0BF2-B4F2-4039-A723-2DD85D35087F}" srcOrd="4" destOrd="0" presId="urn:microsoft.com/office/officeart/2005/8/layout/list1"/>
    <dgm:cxn modelId="{FE68EF17-60F1-472E-9052-DC8609119804}" type="presParOf" srcId="{428C0BF2-B4F2-4039-A723-2DD85D35087F}" destId="{C8603D69-383A-456B-BFAC-03B4CBB1287A}" srcOrd="0" destOrd="0" presId="urn:microsoft.com/office/officeart/2005/8/layout/list1"/>
    <dgm:cxn modelId="{841AE1AF-6413-4C4D-96E1-1B86BF37302D}" type="presParOf" srcId="{428C0BF2-B4F2-4039-A723-2DD85D35087F}" destId="{1AF9970C-BDC8-40CA-A6A8-7386E18D2B0D}" srcOrd="1" destOrd="0" presId="urn:microsoft.com/office/officeart/2005/8/layout/list1"/>
    <dgm:cxn modelId="{22D158CC-BF5F-4543-A15B-FA4BE57BB808}" type="presParOf" srcId="{CEA230A0-5B26-4550-8A95-EF3678671AFC}" destId="{7F6C6C9D-A761-4A6A-B397-EB3AED19671E}" srcOrd="5" destOrd="0" presId="urn:microsoft.com/office/officeart/2005/8/layout/list1"/>
    <dgm:cxn modelId="{BBEA27CE-C360-4815-952E-3DE40A5794F7}" type="presParOf" srcId="{CEA230A0-5B26-4550-8A95-EF3678671AFC}" destId="{99CE09F8-11FC-4121-8ADD-8AB3EA086976}" srcOrd="6" destOrd="0" presId="urn:microsoft.com/office/officeart/2005/8/layout/list1"/>
    <dgm:cxn modelId="{E6EAE1CF-05C3-4217-8DEF-7821201CED03}" type="presParOf" srcId="{CEA230A0-5B26-4550-8A95-EF3678671AFC}" destId="{86A619D5-AAC3-4032-8F4A-4A4DEAABDB27}" srcOrd="7" destOrd="0" presId="urn:microsoft.com/office/officeart/2005/8/layout/list1"/>
    <dgm:cxn modelId="{9B38E427-C2D8-4026-A222-DE3F03CAA7DB}" type="presParOf" srcId="{CEA230A0-5B26-4550-8A95-EF3678671AFC}" destId="{FA739026-70FA-445C-8033-9B0D42335FE3}" srcOrd="8" destOrd="0" presId="urn:microsoft.com/office/officeart/2005/8/layout/list1"/>
    <dgm:cxn modelId="{9E713B66-36F0-4D57-95CE-AA193059CCC2}" type="presParOf" srcId="{FA739026-70FA-445C-8033-9B0D42335FE3}" destId="{8405ECB1-E84C-4F0E-AA22-81A868EA9774}" srcOrd="0" destOrd="0" presId="urn:microsoft.com/office/officeart/2005/8/layout/list1"/>
    <dgm:cxn modelId="{46784AEF-68A8-4959-AA50-9E8F1A34FEFE}" type="presParOf" srcId="{FA739026-70FA-445C-8033-9B0D42335FE3}" destId="{537815BC-A187-4944-B73F-D8FAC5E75F23}" srcOrd="1" destOrd="0" presId="urn:microsoft.com/office/officeart/2005/8/layout/list1"/>
    <dgm:cxn modelId="{3A9EEFED-7837-465A-A5D5-2A20ECB09226}" type="presParOf" srcId="{CEA230A0-5B26-4550-8A95-EF3678671AFC}" destId="{633666DE-D862-45A3-A04D-D859D824C70F}" srcOrd="9" destOrd="0" presId="urn:microsoft.com/office/officeart/2005/8/layout/list1"/>
    <dgm:cxn modelId="{78740A32-0C87-41C4-98E9-C520BCDA7745}" type="presParOf" srcId="{CEA230A0-5B26-4550-8A95-EF3678671AFC}" destId="{CA66D15E-6DFF-4C50-B35D-D00869615862}" srcOrd="10" destOrd="0" presId="urn:microsoft.com/office/officeart/2005/8/layout/list1"/>
    <dgm:cxn modelId="{50D5E8CF-13F6-4B36-BD45-F690ABBC684C}" type="presParOf" srcId="{CEA230A0-5B26-4550-8A95-EF3678671AFC}" destId="{CAEDBFE8-71EE-4416-8CDE-3122FE938567}" srcOrd="11" destOrd="0" presId="urn:microsoft.com/office/officeart/2005/8/layout/list1"/>
    <dgm:cxn modelId="{E27F94F5-A72E-497B-9EA7-FE0D570B4CB0}" type="presParOf" srcId="{CEA230A0-5B26-4550-8A95-EF3678671AFC}" destId="{A5B87114-1D9B-4489-B11C-FADDB6115D18}" srcOrd="12" destOrd="0" presId="urn:microsoft.com/office/officeart/2005/8/layout/list1"/>
    <dgm:cxn modelId="{CB9D9343-A9E4-4A32-A78C-FED737AFD4FD}" type="presParOf" srcId="{A5B87114-1D9B-4489-B11C-FADDB6115D18}" destId="{46DEFEC7-A361-4EF0-AA3F-A2D634354479}" srcOrd="0" destOrd="0" presId="urn:microsoft.com/office/officeart/2005/8/layout/list1"/>
    <dgm:cxn modelId="{BFF6496D-F763-4B80-B1E1-F4976CBDFC50}" type="presParOf" srcId="{A5B87114-1D9B-4489-B11C-FADDB6115D18}" destId="{5716D3CD-0594-46E6-8BD4-2244978C9724}" srcOrd="1" destOrd="0" presId="urn:microsoft.com/office/officeart/2005/8/layout/list1"/>
    <dgm:cxn modelId="{EE15C9C3-279A-479A-9A4D-99E4AC5C30D4}" type="presParOf" srcId="{CEA230A0-5B26-4550-8A95-EF3678671AFC}" destId="{E67B1A43-0404-4890-A2FA-2865C343D911}" srcOrd="13" destOrd="0" presId="urn:microsoft.com/office/officeart/2005/8/layout/list1"/>
    <dgm:cxn modelId="{B223EF5E-D0F2-43B9-B7DE-E6A750A20845}" type="presParOf" srcId="{CEA230A0-5B26-4550-8A95-EF3678671AFC}" destId="{C7A3633F-9F41-4504-B72F-2DA6FD35A63A}" srcOrd="14" destOrd="0" presId="urn:microsoft.com/office/officeart/2005/8/layout/list1"/>
    <dgm:cxn modelId="{B0BD5D7A-7828-432A-92D5-848B7471C1F9}" type="presParOf" srcId="{CEA230A0-5B26-4550-8A95-EF3678671AFC}" destId="{EB07E315-A124-44C6-B149-D71E438EFD0C}" srcOrd="15" destOrd="0" presId="urn:microsoft.com/office/officeart/2005/8/layout/list1"/>
    <dgm:cxn modelId="{26E43D66-D1A2-4291-9CE7-768D413476B2}" type="presParOf" srcId="{CEA230A0-5B26-4550-8A95-EF3678671AFC}" destId="{3CCC24BE-F7D5-4162-A0EF-32F046D07401}" srcOrd="16" destOrd="0" presId="urn:microsoft.com/office/officeart/2005/8/layout/list1"/>
    <dgm:cxn modelId="{60113504-D6A1-4DFE-868A-221A4D880B4F}" type="presParOf" srcId="{3CCC24BE-F7D5-4162-A0EF-32F046D07401}" destId="{8DA52A87-6C1C-4A07-BD4E-1EF22474A19B}" srcOrd="0" destOrd="0" presId="urn:microsoft.com/office/officeart/2005/8/layout/list1"/>
    <dgm:cxn modelId="{B253319F-290F-4F23-BB72-6070D1353C91}" type="presParOf" srcId="{3CCC24BE-F7D5-4162-A0EF-32F046D07401}" destId="{51CC2FDE-BFE3-4834-96A9-A34B6B49C8C5}" srcOrd="1" destOrd="0" presId="urn:microsoft.com/office/officeart/2005/8/layout/list1"/>
    <dgm:cxn modelId="{B706CD80-4A5E-4AA4-8B7C-AE01387B2099}" type="presParOf" srcId="{CEA230A0-5B26-4550-8A95-EF3678671AFC}" destId="{5CAC6C1E-1055-41BE-9264-A766E858D7EE}" srcOrd="17" destOrd="0" presId="urn:microsoft.com/office/officeart/2005/8/layout/list1"/>
    <dgm:cxn modelId="{6EE6D73C-AD0C-4ACB-8318-5BB5F322B11E}" type="presParOf" srcId="{CEA230A0-5B26-4550-8A95-EF3678671AFC}" destId="{41DF98F0-69F9-42A8-90B6-CAEF6F5B1867}" srcOrd="18" destOrd="0" presId="urn:microsoft.com/office/officeart/2005/8/layout/list1"/>
  </dgm:cxnLst>
  <dgm:bg/>
  <dgm:whole/>
</dgm:dataModel>
</file>

<file path=ppt/diagrams/data30.xml><?xml version="1.0" encoding="utf-8"?>
<dgm:dataModel xmlns:dgm="http://schemas.openxmlformats.org/drawingml/2006/diagram" xmlns:a="http://schemas.openxmlformats.org/drawingml/2006/main">
  <dgm:ptLst>
    <dgm:pt modelId="{44A1D2FE-83E0-496A-A726-EA097C29A54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90FE898C-A586-4581-8E81-5C4E1865DEFF}">
      <dgm:prSet phldrT="[Text]" custT="1"/>
      <dgm:spPr/>
      <dgm:t>
        <a:bodyPr/>
        <a:lstStyle/>
        <a:p>
          <a:pPr algn="just"/>
          <a:r>
            <a:rPr lang="mn-MN" sz="1600" dirty="0" smtClean="0">
              <a:latin typeface="Arial" pitchFamily="34" charset="0"/>
              <a:cs typeface="Arial" pitchFamily="34" charset="0"/>
            </a:rPr>
            <a:t>даатгуулагчид үзүүлсэн эрүүл мэндийн тусламж, үйлчилгээний нэр, төрөл, хэлбэр, тоо хэмжээ, зардал болон бусад мэдээллийг </a:t>
          </a:r>
          <a:r>
            <a:rPr lang="mn-MN" sz="1600" b="1" dirty="0" smtClean="0">
              <a:latin typeface="Arial" pitchFamily="34" charset="0"/>
              <a:cs typeface="Arial" pitchFamily="34" charset="0"/>
            </a:rPr>
            <a:t>бүртгэх, хадгалах</a:t>
          </a:r>
          <a:r>
            <a:rPr lang="mn-MN" sz="1600" dirty="0" smtClean="0">
              <a:latin typeface="Arial" pitchFamily="34" charset="0"/>
              <a:cs typeface="Arial" pitchFamily="34" charset="0"/>
            </a:rPr>
            <a:t>, эрүүл мэндийн даатгалын байгууллагад мэдээлэх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82829192-619D-420E-A04A-257DA393B1A6}" type="parTrans" cxnId="{93EE5EC7-4433-4F13-997F-DF8093DEF4E5}">
      <dgm:prSet/>
      <dgm:spPr/>
      <dgm:t>
        <a:bodyPr/>
        <a:lstStyle/>
        <a:p>
          <a:endParaRPr lang="en-US" sz="1200"/>
        </a:p>
      </dgm:t>
    </dgm:pt>
    <dgm:pt modelId="{400AF98F-76AD-4059-93FB-FBEBE35BCBCD}" type="sibTrans" cxnId="{93EE5EC7-4433-4F13-997F-DF8093DEF4E5}">
      <dgm:prSet/>
      <dgm:spPr/>
      <dgm:t>
        <a:bodyPr/>
        <a:lstStyle/>
        <a:p>
          <a:endParaRPr lang="en-US" sz="1200"/>
        </a:p>
      </dgm:t>
    </dgm:pt>
    <dgm:pt modelId="{E1C55254-113C-4494-9876-3FE605E76868}">
      <dgm:prSet custT="1"/>
      <dgm:spPr/>
      <dgm:t>
        <a:bodyPr/>
        <a:lstStyle/>
        <a:p>
          <a:r>
            <a:rPr lang="mn-MN" sz="1600" dirty="0" smtClean="0">
              <a:latin typeface="Arial" pitchFamily="34" charset="0"/>
              <a:cs typeface="Arial" pitchFamily="34" charset="0"/>
            </a:rPr>
            <a:t>эрүүл мэндийн даатгалын сангийн болон даатгуулагчийн төлөх төлбөрийн тайлан тооцоо, холбогдох баримт бичгийг үнэн зөв, цаг хугацаанд нь гаргаж даатгалын байгууллагад ирүүлэх</a:t>
          </a:r>
          <a:r>
            <a:rPr lang="en-US" sz="1600" dirty="0" smtClean="0">
              <a:latin typeface="Arial" pitchFamily="34" charset="0"/>
              <a:cs typeface="Arial" pitchFamily="34" charset="0"/>
            </a:rPr>
            <a:t>;</a:t>
          </a:r>
          <a:endParaRPr lang="mn-MN" sz="1600" dirty="0" smtClean="0">
            <a:latin typeface="Arial" pitchFamily="34" charset="0"/>
            <a:cs typeface="Arial" pitchFamily="34" charset="0"/>
          </a:endParaRPr>
        </a:p>
      </dgm:t>
    </dgm:pt>
    <dgm:pt modelId="{FDAD5F3E-B7F5-4277-B8D5-539423BDBF4B}" type="parTrans" cxnId="{A01D6C08-99E4-4B26-B074-EA28265B3F4A}">
      <dgm:prSet/>
      <dgm:spPr/>
      <dgm:t>
        <a:bodyPr/>
        <a:lstStyle/>
        <a:p>
          <a:endParaRPr lang="en-US"/>
        </a:p>
      </dgm:t>
    </dgm:pt>
    <dgm:pt modelId="{EF331D96-E62D-447E-8065-C6E019C47515}" type="sibTrans" cxnId="{A01D6C08-99E4-4B26-B074-EA28265B3F4A}">
      <dgm:prSet/>
      <dgm:spPr/>
      <dgm:t>
        <a:bodyPr/>
        <a:lstStyle/>
        <a:p>
          <a:endParaRPr lang="en-US"/>
        </a:p>
      </dgm:t>
    </dgm:pt>
    <dgm:pt modelId="{D3E0A19D-2883-4082-AE3B-C8E63F0196FC}" type="pres">
      <dgm:prSet presAssocID="{44A1D2FE-83E0-496A-A726-EA097C29A543}" presName="linear" presStyleCnt="0">
        <dgm:presLayoutVars>
          <dgm:dir/>
          <dgm:animLvl val="lvl"/>
          <dgm:resizeHandles val="exact"/>
        </dgm:presLayoutVars>
      </dgm:prSet>
      <dgm:spPr/>
      <dgm:t>
        <a:bodyPr/>
        <a:lstStyle/>
        <a:p>
          <a:endParaRPr lang="en-US"/>
        </a:p>
      </dgm:t>
    </dgm:pt>
    <dgm:pt modelId="{E1D103EE-2416-44EE-B847-0E32E2E7BBBD}" type="pres">
      <dgm:prSet presAssocID="{90FE898C-A586-4581-8E81-5C4E1865DEFF}" presName="parentLin" presStyleCnt="0"/>
      <dgm:spPr/>
    </dgm:pt>
    <dgm:pt modelId="{402C79C2-0D6A-403D-BEBE-E63D7A0830E9}" type="pres">
      <dgm:prSet presAssocID="{90FE898C-A586-4581-8E81-5C4E1865DEFF}" presName="parentLeftMargin" presStyleLbl="node1" presStyleIdx="0" presStyleCnt="2"/>
      <dgm:spPr/>
      <dgm:t>
        <a:bodyPr/>
        <a:lstStyle/>
        <a:p>
          <a:endParaRPr lang="en-US"/>
        </a:p>
      </dgm:t>
    </dgm:pt>
    <dgm:pt modelId="{96BF27D3-98AA-44D8-BCD8-13DE25DCB186}" type="pres">
      <dgm:prSet presAssocID="{90FE898C-A586-4581-8E81-5C4E1865DEFF}" presName="parentText" presStyleLbl="node1" presStyleIdx="0" presStyleCnt="2" custScaleX="117696">
        <dgm:presLayoutVars>
          <dgm:chMax val="0"/>
          <dgm:bulletEnabled val="1"/>
        </dgm:presLayoutVars>
      </dgm:prSet>
      <dgm:spPr/>
      <dgm:t>
        <a:bodyPr/>
        <a:lstStyle/>
        <a:p>
          <a:endParaRPr lang="en-US"/>
        </a:p>
      </dgm:t>
    </dgm:pt>
    <dgm:pt modelId="{C65D744A-866E-4D1B-A4B4-5BEBEBB65C35}" type="pres">
      <dgm:prSet presAssocID="{90FE898C-A586-4581-8E81-5C4E1865DEFF}" presName="negativeSpace" presStyleCnt="0"/>
      <dgm:spPr/>
    </dgm:pt>
    <dgm:pt modelId="{F8086458-BD3A-4ABE-BD6E-0CB1D5974682}" type="pres">
      <dgm:prSet presAssocID="{90FE898C-A586-4581-8E81-5C4E1865DEFF}" presName="childText" presStyleLbl="conFgAcc1" presStyleIdx="0" presStyleCnt="2">
        <dgm:presLayoutVars>
          <dgm:bulletEnabled val="1"/>
        </dgm:presLayoutVars>
      </dgm:prSet>
      <dgm:spPr/>
    </dgm:pt>
    <dgm:pt modelId="{C8997293-780F-4A30-AD22-D5004E8D8570}" type="pres">
      <dgm:prSet presAssocID="{400AF98F-76AD-4059-93FB-FBEBE35BCBCD}" presName="spaceBetweenRectangles" presStyleCnt="0"/>
      <dgm:spPr/>
    </dgm:pt>
    <dgm:pt modelId="{6590E26B-A48D-4698-8A46-0202D6B73AA7}" type="pres">
      <dgm:prSet presAssocID="{E1C55254-113C-4494-9876-3FE605E76868}" presName="parentLin" presStyleCnt="0"/>
      <dgm:spPr/>
    </dgm:pt>
    <dgm:pt modelId="{56591A40-13B9-49D0-9A24-FD1656561CC1}" type="pres">
      <dgm:prSet presAssocID="{E1C55254-113C-4494-9876-3FE605E76868}" presName="parentLeftMargin" presStyleLbl="node1" presStyleIdx="0" presStyleCnt="2"/>
      <dgm:spPr/>
      <dgm:t>
        <a:bodyPr/>
        <a:lstStyle/>
        <a:p>
          <a:endParaRPr lang="en-US"/>
        </a:p>
      </dgm:t>
    </dgm:pt>
    <dgm:pt modelId="{E539334D-A96A-4EDA-B0CE-6F0D965B924B}" type="pres">
      <dgm:prSet presAssocID="{E1C55254-113C-4494-9876-3FE605E76868}" presName="parentText" presStyleLbl="node1" presStyleIdx="1" presStyleCnt="2" custScaleX="117555">
        <dgm:presLayoutVars>
          <dgm:chMax val="0"/>
          <dgm:bulletEnabled val="1"/>
        </dgm:presLayoutVars>
      </dgm:prSet>
      <dgm:spPr/>
      <dgm:t>
        <a:bodyPr/>
        <a:lstStyle/>
        <a:p>
          <a:endParaRPr lang="en-US"/>
        </a:p>
      </dgm:t>
    </dgm:pt>
    <dgm:pt modelId="{924D8896-5BD3-474D-982F-335CFA33115D}" type="pres">
      <dgm:prSet presAssocID="{E1C55254-113C-4494-9876-3FE605E76868}" presName="negativeSpace" presStyleCnt="0"/>
      <dgm:spPr/>
    </dgm:pt>
    <dgm:pt modelId="{E8575BA2-1FE9-417A-A1E0-D7A4181549B8}" type="pres">
      <dgm:prSet presAssocID="{E1C55254-113C-4494-9876-3FE605E76868}" presName="childText" presStyleLbl="conFgAcc1" presStyleIdx="1" presStyleCnt="2">
        <dgm:presLayoutVars>
          <dgm:bulletEnabled val="1"/>
        </dgm:presLayoutVars>
      </dgm:prSet>
      <dgm:spPr/>
    </dgm:pt>
  </dgm:ptLst>
  <dgm:cxnLst>
    <dgm:cxn modelId="{97553DDE-0984-477F-9CE7-9CC0CDEC9EAD}" type="presOf" srcId="{E1C55254-113C-4494-9876-3FE605E76868}" destId="{56591A40-13B9-49D0-9A24-FD1656561CC1}" srcOrd="0" destOrd="0" presId="urn:microsoft.com/office/officeart/2005/8/layout/list1"/>
    <dgm:cxn modelId="{B3BCB408-E6C7-41EB-8C2D-A0006C29E872}" type="presOf" srcId="{44A1D2FE-83E0-496A-A726-EA097C29A543}" destId="{D3E0A19D-2883-4082-AE3B-C8E63F0196FC}" srcOrd="0" destOrd="0" presId="urn:microsoft.com/office/officeart/2005/8/layout/list1"/>
    <dgm:cxn modelId="{A163BD05-2CE7-44A6-AC01-3238D03DDFFC}" type="presOf" srcId="{90FE898C-A586-4581-8E81-5C4E1865DEFF}" destId="{96BF27D3-98AA-44D8-BCD8-13DE25DCB186}" srcOrd="1" destOrd="0" presId="urn:microsoft.com/office/officeart/2005/8/layout/list1"/>
    <dgm:cxn modelId="{93EE5EC7-4433-4F13-997F-DF8093DEF4E5}" srcId="{44A1D2FE-83E0-496A-A726-EA097C29A543}" destId="{90FE898C-A586-4581-8E81-5C4E1865DEFF}" srcOrd="0" destOrd="0" parTransId="{82829192-619D-420E-A04A-257DA393B1A6}" sibTransId="{400AF98F-76AD-4059-93FB-FBEBE35BCBCD}"/>
    <dgm:cxn modelId="{A01D6C08-99E4-4B26-B074-EA28265B3F4A}" srcId="{44A1D2FE-83E0-496A-A726-EA097C29A543}" destId="{E1C55254-113C-4494-9876-3FE605E76868}" srcOrd="1" destOrd="0" parTransId="{FDAD5F3E-B7F5-4277-B8D5-539423BDBF4B}" sibTransId="{EF331D96-E62D-447E-8065-C6E019C47515}"/>
    <dgm:cxn modelId="{396E732C-B1B0-4C7C-891D-138853227D8A}" type="presOf" srcId="{90FE898C-A586-4581-8E81-5C4E1865DEFF}" destId="{402C79C2-0D6A-403D-BEBE-E63D7A0830E9}" srcOrd="0" destOrd="0" presId="urn:microsoft.com/office/officeart/2005/8/layout/list1"/>
    <dgm:cxn modelId="{9E26682F-455B-4452-9267-AC17BA8066AD}" type="presOf" srcId="{E1C55254-113C-4494-9876-3FE605E76868}" destId="{E539334D-A96A-4EDA-B0CE-6F0D965B924B}" srcOrd="1" destOrd="0" presId="urn:microsoft.com/office/officeart/2005/8/layout/list1"/>
    <dgm:cxn modelId="{CF56AA3A-EE82-4840-BBC5-A05A4B7C3328}" type="presParOf" srcId="{D3E0A19D-2883-4082-AE3B-C8E63F0196FC}" destId="{E1D103EE-2416-44EE-B847-0E32E2E7BBBD}" srcOrd="0" destOrd="0" presId="urn:microsoft.com/office/officeart/2005/8/layout/list1"/>
    <dgm:cxn modelId="{00978671-62AF-4855-B608-64DB57961B2F}" type="presParOf" srcId="{E1D103EE-2416-44EE-B847-0E32E2E7BBBD}" destId="{402C79C2-0D6A-403D-BEBE-E63D7A0830E9}" srcOrd="0" destOrd="0" presId="urn:microsoft.com/office/officeart/2005/8/layout/list1"/>
    <dgm:cxn modelId="{DBFAB7B2-3B2F-4241-85E5-93D9864B7DD4}" type="presParOf" srcId="{E1D103EE-2416-44EE-B847-0E32E2E7BBBD}" destId="{96BF27D3-98AA-44D8-BCD8-13DE25DCB186}" srcOrd="1" destOrd="0" presId="urn:microsoft.com/office/officeart/2005/8/layout/list1"/>
    <dgm:cxn modelId="{94C0600B-F8AF-4C70-9B63-EB400734E525}" type="presParOf" srcId="{D3E0A19D-2883-4082-AE3B-C8E63F0196FC}" destId="{C65D744A-866E-4D1B-A4B4-5BEBEBB65C35}" srcOrd="1" destOrd="0" presId="urn:microsoft.com/office/officeart/2005/8/layout/list1"/>
    <dgm:cxn modelId="{EBC71B54-EC82-4059-AACB-9BD6E07FF521}" type="presParOf" srcId="{D3E0A19D-2883-4082-AE3B-C8E63F0196FC}" destId="{F8086458-BD3A-4ABE-BD6E-0CB1D5974682}" srcOrd="2" destOrd="0" presId="urn:microsoft.com/office/officeart/2005/8/layout/list1"/>
    <dgm:cxn modelId="{2BB51C86-2891-464F-ABCE-520A1D7CDE10}" type="presParOf" srcId="{D3E0A19D-2883-4082-AE3B-C8E63F0196FC}" destId="{C8997293-780F-4A30-AD22-D5004E8D8570}" srcOrd="3" destOrd="0" presId="urn:microsoft.com/office/officeart/2005/8/layout/list1"/>
    <dgm:cxn modelId="{58CC0D78-5440-4D85-BB36-AD96A5841494}" type="presParOf" srcId="{D3E0A19D-2883-4082-AE3B-C8E63F0196FC}" destId="{6590E26B-A48D-4698-8A46-0202D6B73AA7}" srcOrd="4" destOrd="0" presId="urn:microsoft.com/office/officeart/2005/8/layout/list1"/>
    <dgm:cxn modelId="{5E0B2D46-11EE-4504-A94E-5F5B5F2422FB}" type="presParOf" srcId="{6590E26B-A48D-4698-8A46-0202D6B73AA7}" destId="{56591A40-13B9-49D0-9A24-FD1656561CC1}" srcOrd="0" destOrd="0" presId="urn:microsoft.com/office/officeart/2005/8/layout/list1"/>
    <dgm:cxn modelId="{F5991157-FE4F-4C46-B85B-129DCCCCA0AE}" type="presParOf" srcId="{6590E26B-A48D-4698-8A46-0202D6B73AA7}" destId="{E539334D-A96A-4EDA-B0CE-6F0D965B924B}" srcOrd="1" destOrd="0" presId="urn:microsoft.com/office/officeart/2005/8/layout/list1"/>
    <dgm:cxn modelId="{67D7410C-A882-4704-A2EC-9CCC7F60125C}" type="presParOf" srcId="{D3E0A19D-2883-4082-AE3B-C8E63F0196FC}" destId="{924D8896-5BD3-474D-982F-335CFA33115D}" srcOrd="5" destOrd="0" presId="urn:microsoft.com/office/officeart/2005/8/layout/list1"/>
    <dgm:cxn modelId="{ACB76DE3-C98F-44F7-A8CB-A926838530B4}" type="presParOf" srcId="{D3E0A19D-2883-4082-AE3B-C8E63F0196FC}" destId="{E8575BA2-1FE9-417A-A1E0-D7A4181549B8}" srcOrd="6" destOrd="0" presId="urn:microsoft.com/office/officeart/2005/8/layout/list1"/>
  </dgm:cxnLst>
  <dgm:bg/>
  <dgm:whole/>
</dgm:dataModel>
</file>

<file path=ppt/diagrams/data31.xml><?xml version="1.0" encoding="utf-8"?>
<dgm:dataModel xmlns:dgm="http://schemas.openxmlformats.org/drawingml/2006/diagram" xmlns:a="http://schemas.openxmlformats.org/drawingml/2006/main">
  <dgm:ptLst>
    <dgm:pt modelId="{44A1D2FE-83E0-496A-A726-EA097C29A54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90FE898C-A586-4581-8E81-5C4E1865DEFF}">
      <dgm:prSet phldrT="[Text]" custT="1"/>
      <dgm:spPr/>
      <dgm:t>
        <a:bodyPr/>
        <a:lstStyle/>
        <a:p>
          <a:pPr algn="just"/>
          <a:r>
            <a:rPr lang="mn-MN" sz="1600" dirty="0" smtClean="0">
              <a:latin typeface="Arial" pitchFamily="34" charset="0"/>
              <a:cs typeface="Arial" pitchFamily="34" charset="0"/>
            </a:rPr>
            <a:t>эрүүл мэндийн даатгалын тухай хууль тогтоомж зөрчсөн тохиолдолд уг зөрчлийг арилгах талаар эрх бүхий байгууллага, албан тушаалтнаас тавьсан хууль ёсны шаардлагыг биелүүлэх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82829192-619D-420E-A04A-257DA393B1A6}" type="parTrans" cxnId="{93EE5EC7-4433-4F13-997F-DF8093DEF4E5}">
      <dgm:prSet/>
      <dgm:spPr/>
      <dgm:t>
        <a:bodyPr/>
        <a:lstStyle/>
        <a:p>
          <a:endParaRPr lang="en-US" sz="1200"/>
        </a:p>
      </dgm:t>
    </dgm:pt>
    <dgm:pt modelId="{400AF98F-76AD-4059-93FB-FBEBE35BCBCD}" type="sibTrans" cxnId="{93EE5EC7-4433-4F13-997F-DF8093DEF4E5}">
      <dgm:prSet/>
      <dgm:spPr/>
      <dgm:t>
        <a:bodyPr/>
        <a:lstStyle/>
        <a:p>
          <a:endParaRPr lang="en-US" sz="1200"/>
        </a:p>
      </dgm:t>
    </dgm:pt>
    <dgm:pt modelId="{51B1508B-36D9-4DAB-802B-C2F5A1878188}">
      <dgm:prSet custT="1"/>
      <dgm:spPr/>
      <dgm:t>
        <a:bodyPr/>
        <a:lstStyle/>
        <a:p>
          <a:r>
            <a:rPr lang="mn-MN" sz="1600" dirty="0" smtClean="0">
              <a:latin typeface="Arial" pitchFamily="34" charset="0"/>
              <a:cs typeface="Arial" pitchFamily="34" charset="0"/>
            </a:rPr>
            <a:t>эрүүл мэндийн тусламж, үйлчилгээ үзүүлэгч байгууллагын ажилтны буруугаас даатгуулагчид учирсан хохирлыг хууль тогтоомжийн дагуу нөхөн төлөх</a:t>
          </a:r>
          <a:r>
            <a:rPr lang="en-US" sz="1600" dirty="0" smtClean="0">
              <a:latin typeface="Arial" pitchFamily="34" charset="0"/>
              <a:cs typeface="Arial" pitchFamily="34" charset="0"/>
            </a:rPr>
            <a:t>;</a:t>
          </a:r>
          <a:endParaRPr lang="mn-MN" sz="1600" dirty="0" smtClean="0">
            <a:latin typeface="Arial" pitchFamily="34" charset="0"/>
            <a:cs typeface="Arial" pitchFamily="34" charset="0"/>
          </a:endParaRPr>
        </a:p>
      </dgm:t>
    </dgm:pt>
    <dgm:pt modelId="{832E99F2-4B7E-4D2B-86DE-E97F88A40B53}" type="parTrans" cxnId="{B816486E-5107-424E-B0EF-4EA7A156D03F}">
      <dgm:prSet/>
      <dgm:spPr/>
      <dgm:t>
        <a:bodyPr/>
        <a:lstStyle/>
        <a:p>
          <a:endParaRPr lang="en-US"/>
        </a:p>
      </dgm:t>
    </dgm:pt>
    <dgm:pt modelId="{C2DF6E24-CB8E-420C-9A44-B2C271689658}" type="sibTrans" cxnId="{B816486E-5107-424E-B0EF-4EA7A156D03F}">
      <dgm:prSet/>
      <dgm:spPr/>
      <dgm:t>
        <a:bodyPr/>
        <a:lstStyle/>
        <a:p>
          <a:endParaRPr lang="en-US"/>
        </a:p>
      </dgm:t>
    </dgm:pt>
    <dgm:pt modelId="{D3E0A19D-2883-4082-AE3B-C8E63F0196FC}" type="pres">
      <dgm:prSet presAssocID="{44A1D2FE-83E0-496A-A726-EA097C29A543}" presName="linear" presStyleCnt="0">
        <dgm:presLayoutVars>
          <dgm:dir/>
          <dgm:animLvl val="lvl"/>
          <dgm:resizeHandles val="exact"/>
        </dgm:presLayoutVars>
      </dgm:prSet>
      <dgm:spPr/>
      <dgm:t>
        <a:bodyPr/>
        <a:lstStyle/>
        <a:p>
          <a:endParaRPr lang="en-US"/>
        </a:p>
      </dgm:t>
    </dgm:pt>
    <dgm:pt modelId="{E1D103EE-2416-44EE-B847-0E32E2E7BBBD}" type="pres">
      <dgm:prSet presAssocID="{90FE898C-A586-4581-8E81-5C4E1865DEFF}" presName="parentLin" presStyleCnt="0"/>
      <dgm:spPr/>
    </dgm:pt>
    <dgm:pt modelId="{402C79C2-0D6A-403D-BEBE-E63D7A0830E9}" type="pres">
      <dgm:prSet presAssocID="{90FE898C-A586-4581-8E81-5C4E1865DEFF}" presName="parentLeftMargin" presStyleLbl="node1" presStyleIdx="0" presStyleCnt="2"/>
      <dgm:spPr/>
      <dgm:t>
        <a:bodyPr/>
        <a:lstStyle/>
        <a:p>
          <a:endParaRPr lang="en-US"/>
        </a:p>
      </dgm:t>
    </dgm:pt>
    <dgm:pt modelId="{96BF27D3-98AA-44D8-BCD8-13DE25DCB186}" type="pres">
      <dgm:prSet presAssocID="{90FE898C-A586-4581-8E81-5C4E1865DEFF}" presName="parentText" presStyleLbl="node1" presStyleIdx="0" presStyleCnt="2" custScaleX="117696">
        <dgm:presLayoutVars>
          <dgm:chMax val="0"/>
          <dgm:bulletEnabled val="1"/>
        </dgm:presLayoutVars>
      </dgm:prSet>
      <dgm:spPr/>
      <dgm:t>
        <a:bodyPr/>
        <a:lstStyle/>
        <a:p>
          <a:endParaRPr lang="en-US"/>
        </a:p>
      </dgm:t>
    </dgm:pt>
    <dgm:pt modelId="{C65D744A-866E-4D1B-A4B4-5BEBEBB65C35}" type="pres">
      <dgm:prSet presAssocID="{90FE898C-A586-4581-8E81-5C4E1865DEFF}" presName="negativeSpace" presStyleCnt="0"/>
      <dgm:spPr/>
    </dgm:pt>
    <dgm:pt modelId="{F8086458-BD3A-4ABE-BD6E-0CB1D5974682}" type="pres">
      <dgm:prSet presAssocID="{90FE898C-A586-4581-8E81-5C4E1865DEFF}" presName="childText" presStyleLbl="conFgAcc1" presStyleIdx="0" presStyleCnt="2">
        <dgm:presLayoutVars>
          <dgm:bulletEnabled val="1"/>
        </dgm:presLayoutVars>
      </dgm:prSet>
      <dgm:spPr/>
    </dgm:pt>
    <dgm:pt modelId="{C8997293-780F-4A30-AD22-D5004E8D8570}" type="pres">
      <dgm:prSet presAssocID="{400AF98F-76AD-4059-93FB-FBEBE35BCBCD}" presName="spaceBetweenRectangles" presStyleCnt="0"/>
      <dgm:spPr/>
    </dgm:pt>
    <dgm:pt modelId="{209FFDB3-464B-4E92-ACFF-DB150A50CA22}" type="pres">
      <dgm:prSet presAssocID="{51B1508B-36D9-4DAB-802B-C2F5A1878188}" presName="parentLin" presStyleCnt="0"/>
      <dgm:spPr/>
    </dgm:pt>
    <dgm:pt modelId="{22553DA4-3AEB-4170-9AF9-9E3932C9ED00}" type="pres">
      <dgm:prSet presAssocID="{51B1508B-36D9-4DAB-802B-C2F5A1878188}" presName="parentLeftMargin" presStyleLbl="node1" presStyleIdx="0" presStyleCnt="2"/>
      <dgm:spPr/>
      <dgm:t>
        <a:bodyPr/>
        <a:lstStyle/>
        <a:p>
          <a:endParaRPr lang="en-US"/>
        </a:p>
      </dgm:t>
    </dgm:pt>
    <dgm:pt modelId="{1F917CB6-5FFC-4C3F-94E1-A51B07966455}" type="pres">
      <dgm:prSet presAssocID="{51B1508B-36D9-4DAB-802B-C2F5A1878188}" presName="parentText" presStyleLbl="node1" presStyleIdx="1" presStyleCnt="2" custScaleX="117457">
        <dgm:presLayoutVars>
          <dgm:chMax val="0"/>
          <dgm:bulletEnabled val="1"/>
        </dgm:presLayoutVars>
      </dgm:prSet>
      <dgm:spPr/>
      <dgm:t>
        <a:bodyPr/>
        <a:lstStyle/>
        <a:p>
          <a:endParaRPr lang="en-US"/>
        </a:p>
      </dgm:t>
    </dgm:pt>
    <dgm:pt modelId="{BA2FF0DB-D9C1-4640-B896-00DBC3EE812B}" type="pres">
      <dgm:prSet presAssocID="{51B1508B-36D9-4DAB-802B-C2F5A1878188}" presName="negativeSpace" presStyleCnt="0"/>
      <dgm:spPr/>
    </dgm:pt>
    <dgm:pt modelId="{CD1C00CB-C491-4815-8AD3-B3FE528D7962}" type="pres">
      <dgm:prSet presAssocID="{51B1508B-36D9-4DAB-802B-C2F5A1878188}" presName="childText" presStyleLbl="conFgAcc1" presStyleIdx="1" presStyleCnt="2">
        <dgm:presLayoutVars>
          <dgm:bulletEnabled val="1"/>
        </dgm:presLayoutVars>
      </dgm:prSet>
      <dgm:spPr/>
    </dgm:pt>
  </dgm:ptLst>
  <dgm:cxnLst>
    <dgm:cxn modelId="{3053FC63-AA51-4EB4-87DC-D3C2386F3F98}" type="presOf" srcId="{90FE898C-A586-4581-8E81-5C4E1865DEFF}" destId="{96BF27D3-98AA-44D8-BCD8-13DE25DCB186}" srcOrd="1" destOrd="0" presId="urn:microsoft.com/office/officeart/2005/8/layout/list1"/>
    <dgm:cxn modelId="{4BD23F9D-0A78-4E92-AA73-0079DDE536AF}" type="presOf" srcId="{90FE898C-A586-4581-8E81-5C4E1865DEFF}" destId="{402C79C2-0D6A-403D-BEBE-E63D7A0830E9}" srcOrd="0" destOrd="0" presId="urn:microsoft.com/office/officeart/2005/8/layout/list1"/>
    <dgm:cxn modelId="{F43BF2EA-E5EB-44AF-9993-B96C44C8E470}" type="presOf" srcId="{51B1508B-36D9-4DAB-802B-C2F5A1878188}" destId="{1F917CB6-5FFC-4C3F-94E1-A51B07966455}" srcOrd="1" destOrd="0" presId="urn:microsoft.com/office/officeart/2005/8/layout/list1"/>
    <dgm:cxn modelId="{D83043AB-C9BA-4D32-9655-FACDFFB95F27}" type="presOf" srcId="{51B1508B-36D9-4DAB-802B-C2F5A1878188}" destId="{22553DA4-3AEB-4170-9AF9-9E3932C9ED00}" srcOrd="0" destOrd="0" presId="urn:microsoft.com/office/officeart/2005/8/layout/list1"/>
    <dgm:cxn modelId="{93EE5EC7-4433-4F13-997F-DF8093DEF4E5}" srcId="{44A1D2FE-83E0-496A-A726-EA097C29A543}" destId="{90FE898C-A586-4581-8E81-5C4E1865DEFF}" srcOrd="0" destOrd="0" parTransId="{82829192-619D-420E-A04A-257DA393B1A6}" sibTransId="{400AF98F-76AD-4059-93FB-FBEBE35BCBCD}"/>
    <dgm:cxn modelId="{B816486E-5107-424E-B0EF-4EA7A156D03F}" srcId="{44A1D2FE-83E0-496A-A726-EA097C29A543}" destId="{51B1508B-36D9-4DAB-802B-C2F5A1878188}" srcOrd="1" destOrd="0" parTransId="{832E99F2-4B7E-4D2B-86DE-E97F88A40B53}" sibTransId="{C2DF6E24-CB8E-420C-9A44-B2C271689658}"/>
    <dgm:cxn modelId="{3C900C94-1055-47F8-B72F-CD3755FA1CFC}" type="presOf" srcId="{44A1D2FE-83E0-496A-A726-EA097C29A543}" destId="{D3E0A19D-2883-4082-AE3B-C8E63F0196FC}" srcOrd="0" destOrd="0" presId="urn:microsoft.com/office/officeart/2005/8/layout/list1"/>
    <dgm:cxn modelId="{DDE8993E-FBE9-4C65-9943-901D6D79C56A}" type="presParOf" srcId="{D3E0A19D-2883-4082-AE3B-C8E63F0196FC}" destId="{E1D103EE-2416-44EE-B847-0E32E2E7BBBD}" srcOrd="0" destOrd="0" presId="urn:microsoft.com/office/officeart/2005/8/layout/list1"/>
    <dgm:cxn modelId="{FDD2F747-BB7B-497F-AE06-F58B4529137D}" type="presParOf" srcId="{E1D103EE-2416-44EE-B847-0E32E2E7BBBD}" destId="{402C79C2-0D6A-403D-BEBE-E63D7A0830E9}" srcOrd="0" destOrd="0" presId="urn:microsoft.com/office/officeart/2005/8/layout/list1"/>
    <dgm:cxn modelId="{002AE4E8-769B-4826-8302-884049737182}" type="presParOf" srcId="{E1D103EE-2416-44EE-B847-0E32E2E7BBBD}" destId="{96BF27D3-98AA-44D8-BCD8-13DE25DCB186}" srcOrd="1" destOrd="0" presId="urn:microsoft.com/office/officeart/2005/8/layout/list1"/>
    <dgm:cxn modelId="{DF0802A6-7E13-44CC-B6FA-0F1305ADDAA2}" type="presParOf" srcId="{D3E0A19D-2883-4082-AE3B-C8E63F0196FC}" destId="{C65D744A-866E-4D1B-A4B4-5BEBEBB65C35}" srcOrd="1" destOrd="0" presId="urn:microsoft.com/office/officeart/2005/8/layout/list1"/>
    <dgm:cxn modelId="{5B408469-6312-4849-9F44-44C61B7EE802}" type="presParOf" srcId="{D3E0A19D-2883-4082-AE3B-C8E63F0196FC}" destId="{F8086458-BD3A-4ABE-BD6E-0CB1D5974682}" srcOrd="2" destOrd="0" presId="urn:microsoft.com/office/officeart/2005/8/layout/list1"/>
    <dgm:cxn modelId="{EC7BA2CC-BBB4-4944-AB85-36FB8EE1A807}" type="presParOf" srcId="{D3E0A19D-2883-4082-AE3B-C8E63F0196FC}" destId="{C8997293-780F-4A30-AD22-D5004E8D8570}" srcOrd="3" destOrd="0" presId="urn:microsoft.com/office/officeart/2005/8/layout/list1"/>
    <dgm:cxn modelId="{931B58DD-D6BC-41E5-BA62-E37712FD9CA7}" type="presParOf" srcId="{D3E0A19D-2883-4082-AE3B-C8E63F0196FC}" destId="{209FFDB3-464B-4E92-ACFF-DB150A50CA22}" srcOrd="4" destOrd="0" presId="urn:microsoft.com/office/officeart/2005/8/layout/list1"/>
    <dgm:cxn modelId="{FF4EA45D-99F4-470F-BA69-F38FD429D464}" type="presParOf" srcId="{209FFDB3-464B-4E92-ACFF-DB150A50CA22}" destId="{22553DA4-3AEB-4170-9AF9-9E3932C9ED00}" srcOrd="0" destOrd="0" presId="urn:microsoft.com/office/officeart/2005/8/layout/list1"/>
    <dgm:cxn modelId="{BEB2D31D-DB4C-48DC-8E0E-5C83D6A52F6D}" type="presParOf" srcId="{209FFDB3-464B-4E92-ACFF-DB150A50CA22}" destId="{1F917CB6-5FFC-4C3F-94E1-A51B07966455}" srcOrd="1" destOrd="0" presId="urn:microsoft.com/office/officeart/2005/8/layout/list1"/>
    <dgm:cxn modelId="{942361FA-2F3F-4989-ACB4-135D1B248727}" type="presParOf" srcId="{D3E0A19D-2883-4082-AE3B-C8E63F0196FC}" destId="{BA2FF0DB-D9C1-4640-B896-00DBC3EE812B}" srcOrd="5" destOrd="0" presId="urn:microsoft.com/office/officeart/2005/8/layout/list1"/>
    <dgm:cxn modelId="{87DDF325-0417-486D-BB0A-47B0D3FE6BF6}" type="presParOf" srcId="{D3E0A19D-2883-4082-AE3B-C8E63F0196FC}" destId="{CD1C00CB-C491-4815-8AD3-B3FE528D7962}" srcOrd="6" destOrd="0" presId="urn:microsoft.com/office/officeart/2005/8/layout/list1"/>
  </dgm:cxnLst>
  <dgm:bg/>
  <dgm:whole/>
</dgm:dataModel>
</file>

<file path=ppt/diagrams/data32.xml><?xml version="1.0" encoding="utf-8"?>
<dgm:dataModel xmlns:dgm="http://schemas.openxmlformats.org/drawingml/2006/diagram" xmlns:a="http://schemas.openxmlformats.org/drawingml/2006/main">
  <dgm:ptLst>
    <dgm:pt modelId="{44A1D2FE-83E0-496A-A726-EA097C29A54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90FE898C-A586-4581-8E81-5C4E1865DEFF}">
      <dgm:prSet phldrT="[Text]" custT="1"/>
      <dgm:spPr/>
      <dgm:t>
        <a:bodyPr/>
        <a:lstStyle/>
        <a:p>
          <a:pPr algn="just"/>
          <a:r>
            <a:rPr lang="mn-MN" sz="1600" dirty="0" smtClean="0">
              <a:latin typeface="Arial" pitchFamily="34" charset="0"/>
              <a:cs typeface="Arial" pitchFamily="34" charset="0"/>
            </a:rPr>
            <a:t>эрүүл мэндийн даатгалын байгууллагын үйл ажиллагаатай холбоотой асуудлаар санал боловсруулж Үндэсний зөвлөл дэх өөрийн төлөөллөөрөө дамжуулан шийдвэрлүүлэх</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dgm:t>
    </dgm:pt>
    <dgm:pt modelId="{82829192-619D-420E-A04A-257DA393B1A6}" type="parTrans" cxnId="{93EE5EC7-4433-4F13-997F-DF8093DEF4E5}">
      <dgm:prSet/>
      <dgm:spPr/>
      <dgm:t>
        <a:bodyPr/>
        <a:lstStyle/>
        <a:p>
          <a:endParaRPr lang="en-US" sz="1200"/>
        </a:p>
      </dgm:t>
    </dgm:pt>
    <dgm:pt modelId="{400AF98F-76AD-4059-93FB-FBEBE35BCBCD}" type="sibTrans" cxnId="{93EE5EC7-4433-4F13-997F-DF8093DEF4E5}">
      <dgm:prSet/>
      <dgm:spPr/>
      <dgm:t>
        <a:bodyPr/>
        <a:lstStyle/>
        <a:p>
          <a:endParaRPr lang="en-US" sz="1200"/>
        </a:p>
      </dgm:t>
    </dgm:pt>
    <dgm:pt modelId="{24CA08C4-2532-4B24-977B-E0A698F12D47}">
      <dgm:prSet custT="1"/>
      <dgm:spPr/>
      <dgm:t>
        <a:bodyPr/>
        <a:lstStyle/>
        <a:p>
          <a:r>
            <a:rPr lang="mn-MN" sz="1600" dirty="0" smtClean="0">
              <a:latin typeface="Arial" pitchFamily="34" charset="0"/>
              <a:cs typeface="Arial" pitchFamily="34" charset="0"/>
            </a:rPr>
            <a:t>эрүүл мэндийн даатгалын байгууллагатай гэрээ байгуулж, хэрэгжилтийг хангах</a:t>
          </a:r>
          <a:r>
            <a:rPr lang="en-US" sz="1600" dirty="0" smtClean="0">
              <a:latin typeface="Arial" pitchFamily="34" charset="0"/>
              <a:cs typeface="Arial" pitchFamily="34" charset="0"/>
            </a:rPr>
            <a:t>;</a:t>
          </a:r>
          <a:endParaRPr lang="mn-MN" sz="1600" dirty="0" smtClean="0">
            <a:latin typeface="Arial" pitchFamily="34" charset="0"/>
            <a:cs typeface="Arial" pitchFamily="34" charset="0"/>
          </a:endParaRPr>
        </a:p>
      </dgm:t>
    </dgm:pt>
    <dgm:pt modelId="{E8CDF533-3890-4AE3-A90B-2069C3097F1B}" type="parTrans" cxnId="{25F21812-2928-4B61-B38F-E4675E2D2108}">
      <dgm:prSet/>
      <dgm:spPr/>
      <dgm:t>
        <a:bodyPr/>
        <a:lstStyle/>
        <a:p>
          <a:endParaRPr lang="en-US"/>
        </a:p>
      </dgm:t>
    </dgm:pt>
    <dgm:pt modelId="{8381BC78-E4D3-489F-BD3E-EE643F269CFD}" type="sibTrans" cxnId="{25F21812-2928-4B61-B38F-E4675E2D2108}">
      <dgm:prSet/>
      <dgm:spPr/>
      <dgm:t>
        <a:bodyPr/>
        <a:lstStyle/>
        <a:p>
          <a:endParaRPr lang="en-US"/>
        </a:p>
      </dgm:t>
    </dgm:pt>
    <dgm:pt modelId="{F1BA0FF1-E1E7-49F3-802E-570AA88ABBA0}">
      <dgm:prSet custT="1"/>
      <dgm:spPr/>
      <dgm:t>
        <a:bodyPr/>
        <a:lstStyle/>
        <a:p>
          <a:r>
            <a:rPr lang="mn-MN" sz="1600" dirty="0" smtClean="0">
              <a:latin typeface="Arial" pitchFamily="34" charset="0"/>
              <a:cs typeface="Arial" pitchFamily="34" charset="0"/>
            </a:rPr>
            <a:t>даатгуулагчид шаардлагагүй хэвтүүлэн эмчлэх болон бусад  тусламж, үйлчилгээ үзүүлэх, лавлагаа тусламж үзүүлж, эм тариа олгохыг хориглох</a:t>
          </a:r>
          <a:r>
            <a:rPr lang="en-US" sz="1600" dirty="0" smtClean="0">
              <a:latin typeface="Arial" pitchFamily="34" charset="0"/>
              <a:cs typeface="Arial" pitchFamily="34" charset="0"/>
            </a:rPr>
            <a:t>;</a:t>
          </a:r>
        </a:p>
      </dgm:t>
    </dgm:pt>
    <dgm:pt modelId="{F08FDA56-D9F9-40AE-BA7F-CD0E85A76CD4}" type="parTrans" cxnId="{49D66CFA-8D42-4815-9E33-65D3E371484E}">
      <dgm:prSet/>
      <dgm:spPr/>
      <dgm:t>
        <a:bodyPr/>
        <a:lstStyle/>
        <a:p>
          <a:endParaRPr lang="en-US"/>
        </a:p>
      </dgm:t>
    </dgm:pt>
    <dgm:pt modelId="{F1B2F21D-1BA7-440D-A6FB-0E755B3EDEDA}" type="sibTrans" cxnId="{49D66CFA-8D42-4815-9E33-65D3E371484E}">
      <dgm:prSet/>
      <dgm:spPr/>
      <dgm:t>
        <a:bodyPr/>
        <a:lstStyle/>
        <a:p>
          <a:endParaRPr lang="en-US"/>
        </a:p>
      </dgm:t>
    </dgm:pt>
    <dgm:pt modelId="{D3E0A19D-2883-4082-AE3B-C8E63F0196FC}" type="pres">
      <dgm:prSet presAssocID="{44A1D2FE-83E0-496A-A726-EA097C29A543}" presName="linear" presStyleCnt="0">
        <dgm:presLayoutVars>
          <dgm:dir/>
          <dgm:animLvl val="lvl"/>
          <dgm:resizeHandles val="exact"/>
        </dgm:presLayoutVars>
      </dgm:prSet>
      <dgm:spPr/>
      <dgm:t>
        <a:bodyPr/>
        <a:lstStyle/>
        <a:p>
          <a:endParaRPr lang="en-US"/>
        </a:p>
      </dgm:t>
    </dgm:pt>
    <dgm:pt modelId="{E1D103EE-2416-44EE-B847-0E32E2E7BBBD}" type="pres">
      <dgm:prSet presAssocID="{90FE898C-A586-4581-8E81-5C4E1865DEFF}" presName="parentLin" presStyleCnt="0"/>
      <dgm:spPr/>
    </dgm:pt>
    <dgm:pt modelId="{402C79C2-0D6A-403D-BEBE-E63D7A0830E9}" type="pres">
      <dgm:prSet presAssocID="{90FE898C-A586-4581-8E81-5C4E1865DEFF}" presName="parentLeftMargin" presStyleLbl="node1" presStyleIdx="0" presStyleCnt="3"/>
      <dgm:spPr/>
      <dgm:t>
        <a:bodyPr/>
        <a:lstStyle/>
        <a:p>
          <a:endParaRPr lang="en-US"/>
        </a:p>
      </dgm:t>
    </dgm:pt>
    <dgm:pt modelId="{96BF27D3-98AA-44D8-BCD8-13DE25DCB186}" type="pres">
      <dgm:prSet presAssocID="{90FE898C-A586-4581-8E81-5C4E1865DEFF}" presName="parentText" presStyleLbl="node1" presStyleIdx="0" presStyleCnt="3" custScaleX="117696">
        <dgm:presLayoutVars>
          <dgm:chMax val="0"/>
          <dgm:bulletEnabled val="1"/>
        </dgm:presLayoutVars>
      </dgm:prSet>
      <dgm:spPr/>
      <dgm:t>
        <a:bodyPr/>
        <a:lstStyle/>
        <a:p>
          <a:endParaRPr lang="en-US"/>
        </a:p>
      </dgm:t>
    </dgm:pt>
    <dgm:pt modelId="{C65D744A-866E-4D1B-A4B4-5BEBEBB65C35}" type="pres">
      <dgm:prSet presAssocID="{90FE898C-A586-4581-8E81-5C4E1865DEFF}" presName="negativeSpace" presStyleCnt="0"/>
      <dgm:spPr/>
    </dgm:pt>
    <dgm:pt modelId="{F8086458-BD3A-4ABE-BD6E-0CB1D5974682}" type="pres">
      <dgm:prSet presAssocID="{90FE898C-A586-4581-8E81-5C4E1865DEFF}" presName="childText" presStyleLbl="conFgAcc1" presStyleIdx="0" presStyleCnt="3">
        <dgm:presLayoutVars>
          <dgm:bulletEnabled val="1"/>
        </dgm:presLayoutVars>
      </dgm:prSet>
      <dgm:spPr/>
    </dgm:pt>
    <dgm:pt modelId="{C8997293-780F-4A30-AD22-D5004E8D8570}" type="pres">
      <dgm:prSet presAssocID="{400AF98F-76AD-4059-93FB-FBEBE35BCBCD}" presName="spaceBetweenRectangles" presStyleCnt="0"/>
      <dgm:spPr/>
    </dgm:pt>
    <dgm:pt modelId="{98C781E4-B832-48A1-A80F-B2AC6CF530E3}" type="pres">
      <dgm:prSet presAssocID="{24CA08C4-2532-4B24-977B-E0A698F12D47}" presName="parentLin" presStyleCnt="0"/>
      <dgm:spPr/>
    </dgm:pt>
    <dgm:pt modelId="{7AFDD513-8685-4AC2-9A0B-0C381A8BC6FE}" type="pres">
      <dgm:prSet presAssocID="{24CA08C4-2532-4B24-977B-E0A698F12D47}" presName="parentLeftMargin" presStyleLbl="node1" presStyleIdx="0" presStyleCnt="3"/>
      <dgm:spPr/>
      <dgm:t>
        <a:bodyPr/>
        <a:lstStyle/>
        <a:p>
          <a:endParaRPr lang="en-US"/>
        </a:p>
      </dgm:t>
    </dgm:pt>
    <dgm:pt modelId="{B6409865-854A-4F6C-B1FB-43FCC4E6ECA5}" type="pres">
      <dgm:prSet presAssocID="{24CA08C4-2532-4B24-977B-E0A698F12D47}" presName="parentText" presStyleLbl="node1" presStyleIdx="1" presStyleCnt="3" custScaleX="117167">
        <dgm:presLayoutVars>
          <dgm:chMax val="0"/>
          <dgm:bulletEnabled val="1"/>
        </dgm:presLayoutVars>
      </dgm:prSet>
      <dgm:spPr/>
      <dgm:t>
        <a:bodyPr/>
        <a:lstStyle/>
        <a:p>
          <a:endParaRPr lang="en-US"/>
        </a:p>
      </dgm:t>
    </dgm:pt>
    <dgm:pt modelId="{C921711F-D52A-4465-93D6-CE1D5CCE536F}" type="pres">
      <dgm:prSet presAssocID="{24CA08C4-2532-4B24-977B-E0A698F12D47}" presName="negativeSpace" presStyleCnt="0"/>
      <dgm:spPr/>
    </dgm:pt>
    <dgm:pt modelId="{06AF802A-196D-4C78-BA71-1028CEF05F2C}" type="pres">
      <dgm:prSet presAssocID="{24CA08C4-2532-4B24-977B-E0A698F12D47}" presName="childText" presStyleLbl="conFgAcc1" presStyleIdx="1" presStyleCnt="3">
        <dgm:presLayoutVars>
          <dgm:bulletEnabled val="1"/>
        </dgm:presLayoutVars>
      </dgm:prSet>
      <dgm:spPr/>
    </dgm:pt>
    <dgm:pt modelId="{F37935F7-B0C5-4567-A04B-BF1BBE1F15A9}" type="pres">
      <dgm:prSet presAssocID="{8381BC78-E4D3-489F-BD3E-EE643F269CFD}" presName="spaceBetweenRectangles" presStyleCnt="0"/>
      <dgm:spPr/>
    </dgm:pt>
    <dgm:pt modelId="{F66A2594-1AEA-46DD-BA32-DDFB93D7FBEC}" type="pres">
      <dgm:prSet presAssocID="{F1BA0FF1-E1E7-49F3-802E-570AA88ABBA0}" presName="parentLin" presStyleCnt="0"/>
      <dgm:spPr/>
    </dgm:pt>
    <dgm:pt modelId="{1C8C6299-09B9-47AC-9104-E65E2E106584}" type="pres">
      <dgm:prSet presAssocID="{F1BA0FF1-E1E7-49F3-802E-570AA88ABBA0}" presName="parentLeftMargin" presStyleLbl="node1" presStyleIdx="1" presStyleCnt="3"/>
      <dgm:spPr/>
      <dgm:t>
        <a:bodyPr/>
        <a:lstStyle/>
        <a:p>
          <a:endParaRPr lang="en-US"/>
        </a:p>
      </dgm:t>
    </dgm:pt>
    <dgm:pt modelId="{C67F716F-1498-476F-BE17-2A6AE676B611}" type="pres">
      <dgm:prSet presAssocID="{F1BA0FF1-E1E7-49F3-802E-570AA88ABBA0}" presName="parentText" presStyleLbl="node1" presStyleIdx="2" presStyleCnt="3" custScaleX="117457">
        <dgm:presLayoutVars>
          <dgm:chMax val="0"/>
          <dgm:bulletEnabled val="1"/>
        </dgm:presLayoutVars>
      </dgm:prSet>
      <dgm:spPr/>
      <dgm:t>
        <a:bodyPr/>
        <a:lstStyle/>
        <a:p>
          <a:endParaRPr lang="en-US"/>
        </a:p>
      </dgm:t>
    </dgm:pt>
    <dgm:pt modelId="{D71FE6AA-7934-4428-A9B1-E65EDBAF3C90}" type="pres">
      <dgm:prSet presAssocID="{F1BA0FF1-E1E7-49F3-802E-570AA88ABBA0}" presName="negativeSpace" presStyleCnt="0"/>
      <dgm:spPr/>
    </dgm:pt>
    <dgm:pt modelId="{FF3EB985-7BC6-429B-B103-EA169E086625}" type="pres">
      <dgm:prSet presAssocID="{F1BA0FF1-E1E7-49F3-802E-570AA88ABBA0}" presName="childText" presStyleLbl="conFgAcc1" presStyleIdx="2" presStyleCnt="3">
        <dgm:presLayoutVars>
          <dgm:bulletEnabled val="1"/>
        </dgm:presLayoutVars>
      </dgm:prSet>
      <dgm:spPr/>
    </dgm:pt>
  </dgm:ptLst>
  <dgm:cxnLst>
    <dgm:cxn modelId="{0A15B63D-ADEB-4EA6-A0AF-CC435284E5E3}" type="presOf" srcId="{F1BA0FF1-E1E7-49F3-802E-570AA88ABBA0}" destId="{1C8C6299-09B9-47AC-9104-E65E2E106584}" srcOrd="0" destOrd="0" presId="urn:microsoft.com/office/officeart/2005/8/layout/list1"/>
    <dgm:cxn modelId="{3D928975-261D-4624-96E8-0DD3299E5B80}" type="presOf" srcId="{90FE898C-A586-4581-8E81-5C4E1865DEFF}" destId="{402C79C2-0D6A-403D-BEBE-E63D7A0830E9}" srcOrd="0" destOrd="0" presId="urn:microsoft.com/office/officeart/2005/8/layout/list1"/>
    <dgm:cxn modelId="{31EFCA2B-256F-4131-B7EB-502423AD5C1B}" type="presOf" srcId="{44A1D2FE-83E0-496A-A726-EA097C29A543}" destId="{D3E0A19D-2883-4082-AE3B-C8E63F0196FC}" srcOrd="0" destOrd="0" presId="urn:microsoft.com/office/officeart/2005/8/layout/list1"/>
    <dgm:cxn modelId="{7F92F952-4195-406F-B964-131634F50A2C}" type="presOf" srcId="{24CA08C4-2532-4B24-977B-E0A698F12D47}" destId="{7AFDD513-8685-4AC2-9A0B-0C381A8BC6FE}" srcOrd="0" destOrd="0" presId="urn:microsoft.com/office/officeart/2005/8/layout/list1"/>
    <dgm:cxn modelId="{88590391-A78A-416F-A166-50B4AD3890FB}" type="presOf" srcId="{F1BA0FF1-E1E7-49F3-802E-570AA88ABBA0}" destId="{C67F716F-1498-476F-BE17-2A6AE676B611}" srcOrd="1" destOrd="0" presId="urn:microsoft.com/office/officeart/2005/8/layout/list1"/>
    <dgm:cxn modelId="{D870650F-C2C6-479A-8A11-ABBDC58BB25C}" type="presOf" srcId="{24CA08C4-2532-4B24-977B-E0A698F12D47}" destId="{B6409865-854A-4F6C-B1FB-43FCC4E6ECA5}" srcOrd="1" destOrd="0" presId="urn:microsoft.com/office/officeart/2005/8/layout/list1"/>
    <dgm:cxn modelId="{EFD47A3B-B8C0-4314-A443-987001D37D15}" type="presOf" srcId="{90FE898C-A586-4581-8E81-5C4E1865DEFF}" destId="{96BF27D3-98AA-44D8-BCD8-13DE25DCB186}" srcOrd="1" destOrd="0" presId="urn:microsoft.com/office/officeart/2005/8/layout/list1"/>
    <dgm:cxn modelId="{93EE5EC7-4433-4F13-997F-DF8093DEF4E5}" srcId="{44A1D2FE-83E0-496A-A726-EA097C29A543}" destId="{90FE898C-A586-4581-8E81-5C4E1865DEFF}" srcOrd="0" destOrd="0" parTransId="{82829192-619D-420E-A04A-257DA393B1A6}" sibTransId="{400AF98F-76AD-4059-93FB-FBEBE35BCBCD}"/>
    <dgm:cxn modelId="{49D66CFA-8D42-4815-9E33-65D3E371484E}" srcId="{44A1D2FE-83E0-496A-A726-EA097C29A543}" destId="{F1BA0FF1-E1E7-49F3-802E-570AA88ABBA0}" srcOrd="2" destOrd="0" parTransId="{F08FDA56-D9F9-40AE-BA7F-CD0E85A76CD4}" sibTransId="{F1B2F21D-1BA7-440D-A6FB-0E755B3EDEDA}"/>
    <dgm:cxn modelId="{25F21812-2928-4B61-B38F-E4675E2D2108}" srcId="{44A1D2FE-83E0-496A-A726-EA097C29A543}" destId="{24CA08C4-2532-4B24-977B-E0A698F12D47}" srcOrd="1" destOrd="0" parTransId="{E8CDF533-3890-4AE3-A90B-2069C3097F1B}" sibTransId="{8381BC78-E4D3-489F-BD3E-EE643F269CFD}"/>
    <dgm:cxn modelId="{EC166BBB-9F2C-4B99-8B63-F32D66E4AEBF}" type="presParOf" srcId="{D3E0A19D-2883-4082-AE3B-C8E63F0196FC}" destId="{E1D103EE-2416-44EE-B847-0E32E2E7BBBD}" srcOrd="0" destOrd="0" presId="urn:microsoft.com/office/officeart/2005/8/layout/list1"/>
    <dgm:cxn modelId="{C4BBAB00-9CA6-4C1E-87F2-936C29A93FD2}" type="presParOf" srcId="{E1D103EE-2416-44EE-B847-0E32E2E7BBBD}" destId="{402C79C2-0D6A-403D-BEBE-E63D7A0830E9}" srcOrd="0" destOrd="0" presId="urn:microsoft.com/office/officeart/2005/8/layout/list1"/>
    <dgm:cxn modelId="{35992E77-28E3-41C0-B845-0EFB51475F25}" type="presParOf" srcId="{E1D103EE-2416-44EE-B847-0E32E2E7BBBD}" destId="{96BF27D3-98AA-44D8-BCD8-13DE25DCB186}" srcOrd="1" destOrd="0" presId="urn:microsoft.com/office/officeart/2005/8/layout/list1"/>
    <dgm:cxn modelId="{136418CC-20FA-4680-AF2B-85599C4B530B}" type="presParOf" srcId="{D3E0A19D-2883-4082-AE3B-C8E63F0196FC}" destId="{C65D744A-866E-4D1B-A4B4-5BEBEBB65C35}" srcOrd="1" destOrd="0" presId="urn:microsoft.com/office/officeart/2005/8/layout/list1"/>
    <dgm:cxn modelId="{5605A45B-C465-42AA-BD75-1024F7137A03}" type="presParOf" srcId="{D3E0A19D-2883-4082-AE3B-C8E63F0196FC}" destId="{F8086458-BD3A-4ABE-BD6E-0CB1D5974682}" srcOrd="2" destOrd="0" presId="urn:microsoft.com/office/officeart/2005/8/layout/list1"/>
    <dgm:cxn modelId="{AD56B0BF-D582-4D98-8A68-C29758C1A753}" type="presParOf" srcId="{D3E0A19D-2883-4082-AE3B-C8E63F0196FC}" destId="{C8997293-780F-4A30-AD22-D5004E8D8570}" srcOrd="3" destOrd="0" presId="urn:microsoft.com/office/officeart/2005/8/layout/list1"/>
    <dgm:cxn modelId="{CD444106-1A4E-4434-89AF-9807F98AA80E}" type="presParOf" srcId="{D3E0A19D-2883-4082-AE3B-C8E63F0196FC}" destId="{98C781E4-B832-48A1-A80F-B2AC6CF530E3}" srcOrd="4" destOrd="0" presId="urn:microsoft.com/office/officeart/2005/8/layout/list1"/>
    <dgm:cxn modelId="{0554B05A-7683-40DB-BDAB-2F66A5924D27}" type="presParOf" srcId="{98C781E4-B832-48A1-A80F-B2AC6CF530E3}" destId="{7AFDD513-8685-4AC2-9A0B-0C381A8BC6FE}" srcOrd="0" destOrd="0" presId="urn:microsoft.com/office/officeart/2005/8/layout/list1"/>
    <dgm:cxn modelId="{F1D72A00-112F-49B5-A08B-AEB0264F4552}" type="presParOf" srcId="{98C781E4-B832-48A1-A80F-B2AC6CF530E3}" destId="{B6409865-854A-4F6C-B1FB-43FCC4E6ECA5}" srcOrd="1" destOrd="0" presId="urn:microsoft.com/office/officeart/2005/8/layout/list1"/>
    <dgm:cxn modelId="{64832544-560D-4289-B7A1-474D1871DBCF}" type="presParOf" srcId="{D3E0A19D-2883-4082-AE3B-C8E63F0196FC}" destId="{C921711F-D52A-4465-93D6-CE1D5CCE536F}" srcOrd="5" destOrd="0" presId="urn:microsoft.com/office/officeart/2005/8/layout/list1"/>
    <dgm:cxn modelId="{E3DC7E69-F045-4FF8-84A3-C911BAC8D1E7}" type="presParOf" srcId="{D3E0A19D-2883-4082-AE3B-C8E63F0196FC}" destId="{06AF802A-196D-4C78-BA71-1028CEF05F2C}" srcOrd="6" destOrd="0" presId="urn:microsoft.com/office/officeart/2005/8/layout/list1"/>
    <dgm:cxn modelId="{82B6165C-7838-4E48-A0CD-4D3478966EC6}" type="presParOf" srcId="{D3E0A19D-2883-4082-AE3B-C8E63F0196FC}" destId="{F37935F7-B0C5-4567-A04B-BF1BBE1F15A9}" srcOrd="7" destOrd="0" presId="urn:microsoft.com/office/officeart/2005/8/layout/list1"/>
    <dgm:cxn modelId="{4015C094-3B2F-48CC-906C-4A76AEEB634F}" type="presParOf" srcId="{D3E0A19D-2883-4082-AE3B-C8E63F0196FC}" destId="{F66A2594-1AEA-46DD-BA32-DDFB93D7FBEC}" srcOrd="8" destOrd="0" presId="urn:microsoft.com/office/officeart/2005/8/layout/list1"/>
    <dgm:cxn modelId="{28528B3C-2523-4685-B869-F7A83DFC16AF}" type="presParOf" srcId="{F66A2594-1AEA-46DD-BA32-DDFB93D7FBEC}" destId="{1C8C6299-09B9-47AC-9104-E65E2E106584}" srcOrd="0" destOrd="0" presId="urn:microsoft.com/office/officeart/2005/8/layout/list1"/>
    <dgm:cxn modelId="{D570E1BD-46E0-441B-8169-AC7712500BD1}" type="presParOf" srcId="{F66A2594-1AEA-46DD-BA32-DDFB93D7FBEC}" destId="{C67F716F-1498-476F-BE17-2A6AE676B611}" srcOrd="1" destOrd="0" presId="urn:microsoft.com/office/officeart/2005/8/layout/list1"/>
    <dgm:cxn modelId="{15443BCC-D020-43BE-A426-7C15F842BC1A}" type="presParOf" srcId="{D3E0A19D-2883-4082-AE3B-C8E63F0196FC}" destId="{D71FE6AA-7934-4428-A9B1-E65EDBAF3C90}" srcOrd="9" destOrd="0" presId="urn:microsoft.com/office/officeart/2005/8/layout/list1"/>
    <dgm:cxn modelId="{DD4B99BE-2495-4B3E-9054-EEFFCB5A4DCE}" type="presParOf" srcId="{D3E0A19D-2883-4082-AE3B-C8E63F0196FC}" destId="{FF3EB985-7BC6-429B-B103-EA169E086625}" srcOrd="10" destOrd="0" presId="urn:microsoft.com/office/officeart/2005/8/layout/list1"/>
  </dgm:cxnLst>
  <dgm:bg/>
  <dgm:whole/>
</dgm:dataModel>
</file>

<file path=ppt/diagrams/data4.xml><?xml version="1.0" encoding="utf-8"?>
<dgm:dataModel xmlns:dgm="http://schemas.openxmlformats.org/drawingml/2006/diagram" xmlns:a="http://schemas.openxmlformats.org/drawingml/2006/main">
  <dgm:ptLst>
    <dgm:pt modelId="{B90509A2-EDA9-40E7-B407-3FFEC6CE762F}"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60331581-DFBB-4D57-8E32-C3B08130A32D}">
      <dgm:prSet phldrT="[Text]" custT="1"/>
      <dgm:spPr/>
      <dgm:t>
        <a:bodyPr/>
        <a:lstStyle/>
        <a:p>
          <a:r>
            <a:rPr lang="mn-MN" sz="2000" b="1" dirty="0" smtClean="0">
              <a:solidFill>
                <a:srgbClr val="0000FF"/>
              </a:solidFill>
              <a:latin typeface="Times New Roman" pitchFamily="18" charset="0"/>
              <a:cs typeface="Times New Roman" pitchFamily="18" charset="0"/>
            </a:rPr>
            <a:t>Иргэний эрүүл мэндийн даатгалын тухай хууль анх  1993 онд батлагдсан. </a:t>
          </a:r>
          <a:endParaRPr lang="en-US" sz="2000" b="1" dirty="0">
            <a:solidFill>
              <a:srgbClr val="0000FF"/>
            </a:solidFill>
            <a:latin typeface="Times New Roman" pitchFamily="18" charset="0"/>
            <a:cs typeface="Times New Roman" pitchFamily="18" charset="0"/>
          </a:endParaRPr>
        </a:p>
      </dgm:t>
    </dgm:pt>
    <dgm:pt modelId="{56B36C05-6324-4641-8A38-E43ED7C8A999}" type="parTrans" cxnId="{4432AAF4-A468-4FBC-AA37-710802C919D0}">
      <dgm:prSet/>
      <dgm:spPr/>
      <dgm:t>
        <a:bodyPr/>
        <a:lstStyle/>
        <a:p>
          <a:endParaRPr lang="en-US" sz="1600">
            <a:latin typeface="Times New Roman Mon" pitchFamily="18" charset="0"/>
          </a:endParaRPr>
        </a:p>
      </dgm:t>
    </dgm:pt>
    <dgm:pt modelId="{3A809279-CFFE-4890-B7AF-7C67A50BE259}" type="sibTrans" cxnId="{4432AAF4-A468-4FBC-AA37-710802C919D0}">
      <dgm:prSet/>
      <dgm:spPr/>
      <dgm:t>
        <a:bodyPr/>
        <a:lstStyle/>
        <a:p>
          <a:endParaRPr lang="en-US" sz="1600">
            <a:latin typeface="Times New Roman Mon" pitchFamily="18" charset="0"/>
          </a:endParaRPr>
        </a:p>
      </dgm:t>
    </dgm:pt>
    <dgm:pt modelId="{9AAD5D2D-65C9-4F48-9214-6AC85D44BFAD}">
      <dgm:prSet phldrT="[Text]" custT="1"/>
      <dgm:spPr/>
      <dgm:t>
        <a:bodyPr/>
        <a:lstStyle/>
        <a:p>
          <a:r>
            <a:rPr lang="mn-MN" sz="1800" dirty="0" smtClean="0">
              <a:solidFill>
                <a:srgbClr val="0000FF"/>
              </a:solidFill>
              <a:latin typeface="Times New Roman" pitchFamily="18" charset="0"/>
              <a:cs typeface="Times New Roman" pitchFamily="18" charset="0"/>
            </a:rPr>
            <a:t>1994, 1997, 1998,   200</a:t>
          </a:r>
          <a:r>
            <a:rPr lang="en-US" sz="1800" dirty="0" smtClean="0">
              <a:solidFill>
                <a:srgbClr val="0000FF"/>
              </a:solidFill>
              <a:latin typeface="Times New Roman" pitchFamily="18" charset="0"/>
              <a:cs typeface="Times New Roman" pitchFamily="18" charset="0"/>
            </a:rPr>
            <a:t>3</a:t>
          </a:r>
          <a:r>
            <a:rPr lang="mn-MN" sz="1800" dirty="0" smtClean="0">
              <a:solidFill>
                <a:srgbClr val="0000FF"/>
              </a:solidFill>
              <a:latin typeface="Times New Roman" pitchFamily="18" charset="0"/>
              <a:cs typeface="Times New Roman" pitchFamily="18" charset="0"/>
            </a:rPr>
            <a:t>, 200</a:t>
          </a:r>
          <a:r>
            <a:rPr lang="en-US" sz="1800" dirty="0" smtClean="0">
              <a:solidFill>
                <a:srgbClr val="0000FF"/>
              </a:solidFill>
              <a:latin typeface="Times New Roman" pitchFamily="18" charset="0"/>
              <a:cs typeface="Times New Roman" pitchFamily="18" charset="0"/>
            </a:rPr>
            <a:t>6</a:t>
          </a:r>
          <a:r>
            <a:rPr lang="mn-MN" sz="1800" dirty="0" smtClean="0">
              <a:solidFill>
                <a:srgbClr val="0000FF"/>
              </a:solidFill>
              <a:latin typeface="Times New Roman" pitchFamily="18" charset="0"/>
              <a:cs typeface="Times New Roman" pitchFamily="18" charset="0"/>
            </a:rPr>
            <a:t> онд нэмэлт, өөрчлөлт орсон.</a:t>
          </a:r>
          <a:endParaRPr lang="en-US" sz="1800" dirty="0">
            <a:solidFill>
              <a:srgbClr val="0000FF"/>
            </a:solidFill>
            <a:latin typeface="Times New Roman" pitchFamily="18" charset="0"/>
            <a:cs typeface="Times New Roman" pitchFamily="18" charset="0"/>
          </a:endParaRPr>
        </a:p>
      </dgm:t>
    </dgm:pt>
    <dgm:pt modelId="{2D70370C-1528-4E45-BC43-B69C5BF524CF}" type="parTrans" cxnId="{53D17C9F-DEF8-4E51-B819-A8A00D42A737}">
      <dgm:prSet/>
      <dgm:spPr/>
      <dgm:t>
        <a:bodyPr/>
        <a:lstStyle/>
        <a:p>
          <a:endParaRPr lang="en-US" sz="1600">
            <a:latin typeface="Times New Roman Mon" pitchFamily="18" charset="0"/>
          </a:endParaRPr>
        </a:p>
      </dgm:t>
    </dgm:pt>
    <dgm:pt modelId="{EBA847A9-D0A1-479A-8EEE-C42BB8DFDDED}" type="sibTrans" cxnId="{53D17C9F-DEF8-4E51-B819-A8A00D42A737}">
      <dgm:prSet/>
      <dgm:spPr/>
      <dgm:t>
        <a:bodyPr/>
        <a:lstStyle/>
        <a:p>
          <a:endParaRPr lang="en-US" sz="1600">
            <a:latin typeface="Times New Roman Mon" pitchFamily="18" charset="0"/>
          </a:endParaRPr>
        </a:p>
      </dgm:t>
    </dgm:pt>
    <dgm:pt modelId="{D743A133-739C-4047-8330-187DBA6DBD1A}">
      <dgm:prSet phldrT="[Text]" custT="1"/>
      <dgm:spPr/>
      <dgm:t>
        <a:bodyPr/>
        <a:lstStyle/>
        <a:p>
          <a:r>
            <a:rPr lang="mn-MN" sz="1800" dirty="0" smtClean="0">
              <a:solidFill>
                <a:srgbClr val="0000FF"/>
              </a:solidFill>
              <a:latin typeface="Times New Roman" pitchFamily="18" charset="0"/>
              <a:cs typeface="Times New Roman" pitchFamily="18" charset="0"/>
            </a:rPr>
            <a:t>200</a:t>
          </a:r>
          <a:r>
            <a:rPr lang="en-US" sz="1800" dirty="0" smtClean="0">
              <a:solidFill>
                <a:srgbClr val="0000FF"/>
              </a:solidFill>
              <a:latin typeface="Times New Roman" pitchFamily="18" charset="0"/>
              <a:cs typeface="Times New Roman" pitchFamily="18" charset="0"/>
            </a:rPr>
            <a:t>2</a:t>
          </a:r>
          <a:r>
            <a:rPr lang="mn-MN" sz="1800" dirty="0" smtClean="0">
              <a:solidFill>
                <a:srgbClr val="0000FF"/>
              </a:solidFill>
              <a:latin typeface="Times New Roman" pitchFamily="18" charset="0"/>
              <a:cs typeface="Times New Roman" pitchFamily="18" charset="0"/>
            </a:rPr>
            <a:t> онд шинэчилсэн найруулга нь батлагдсан.</a:t>
          </a:r>
          <a:endParaRPr lang="en-US" sz="1800" dirty="0">
            <a:solidFill>
              <a:srgbClr val="0000FF"/>
            </a:solidFill>
            <a:latin typeface="Times New Roman" pitchFamily="18" charset="0"/>
            <a:cs typeface="Times New Roman" pitchFamily="18" charset="0"/>
          </a:endParaRPr>
        </a:p>
      </dgm:t>
    </dgm:pt>
    <dgm:pt modelId="{ADD10645-7B89-4ADD-B6A0-148A4605E58C}" type="sibTrans" cxnId="{E7C7758D-6E16-4E55-8EBD-8915B4D69D8D}">
      <dgm:prSet/>
      <dgm:spPr/>
      <dgm:t>
        <a:bodyPr/>
        <a:lstStyle/>
        <a:p>
          <a:endParaRPr lang="en-US" sz="1600">
            <a:latin typeface="Times New Roman Mon" pitchFamily="18" charset="0"/>
          </a:endParaRPr>
        </a:p>
      </dgm:t>
    </dgm:pt>
    <dgm:pt modelId="{CFBEFBDE-E054-47B3-9A8D-274203302EF9}" type="parTrans" cxnId="{E7C7758D-6E16-4E55-8EBD-8915B4D69D8D}">
      <dgm:prSet/>
      <dgm:spPr/>
      <dgm:t>
        <a:bodyPr/>
        <a:lstStyle/>
        <a:p>
          <a:endParaRPr lang="en-US" sz="1600">
            <a:latin typeface="Times New Roman Mon" pitchFamily="18" charset="0"/>
          </a:endParaRPr>
        </a:p>
      </dgm:t>
    </dgm:pt>
    <dgm:pt modelId="{E716D74E-B5BE-4392-A14D-976FC619564E}">
      <dgm:prSet custT="1"/>
      <dgm:spPr/>
      <dgm:t>
        <a:bodyPr/>
        <a:lstStyle/>
        <a:p>
          <a:r>
            <a:rPr lang="mn-MN" sz="1800" dirty="0" smtClean="0">
              <a:solidFill>
                <a:srgbClr val="0000FF"/>
              </a:solidFill>
              <a:latin typeface="Times New Roman" pitchFamily="18" charset="0"/>
              <a:cs typeface="Times New Roman" pitchFamily="18" charset="0"/>
            </a:rPr>
            <a:t>2015 онд шинэчилсэн найруулга батлагдсан. </a:t>
          </a:r>
        </a:p>
        <a:p>
          <a:r>
            <a:rPr lang="mn-MN" sz="1800" dirty="0" smtClean="0">
              <a:solidFill>
                <a:srgbClr val="0000FF"/>
              </a:solidFill>
              <a:latin typeface="Times New Roman" pitchFamily="18" charset="0"/>
              <a:cs typeface="Times New Roman" pitchFamily="18" charset="0"/>
            </a:rPr>
            <a:t>/Эрүүл мэндийн даатгалын тухай хууль/</a:t>
          </a:r>
          <a:endParaRPr lang="en-US" sz="1800" dirty="0">
            <a:solidFill>
              <a:srgbClr val="0000FF"/>
            </a:solidFill>
            <a:latin typeface="Times New Roman" pitchFamily="18" charset="0"/>
            <a:cs typeface="Times New Roman" pitchFamily="18" charset="0"/>
          </a:endParaRPr>
        </a:p>
      </dgm:t>
    </dgm:pt>
    <dgm:pt modelId="{C5906C71-F648-49A1-909C-AAFA56A64187}" type="parTrans" cxnId="{AB417DA0-5A6A-44F7-85D2-6BA2E7276545}">
      <dgm:prSet/>
      <dgm:spPr/>
      <dgm:t>
        <a:bodyPr/>
        <a:lstStyle/>
        <a:p>
          <a:endParaRPr lang="en-US" sz="1600">
            <a:latin typeface="Times New Roman Mon" pitchFamily="18" charset="0"/>
          </a:endParaRPr>
        </a:p>
      </dgm:t>
    </dgm:pt>
    <dgm:pt modelId="{B37B3326-88AE-4FC7-B960-D9F7885267A5}" type="sibTrans" cxnId="{AB417DA0-5A6A-44F7-85D2-6BA2E7276545}">
      <dgm:prSet/>
      <dgm:spPr/>
      <dgm:t>
        <a:bodyPr/>
        <a:lstStyle/>
        <a:p>
          <a:endParaRPr lang="en-US" sz="1600">
            <a:latin typeface="Times New Roman Mon" pitchFamily="18" charset="0"/>
          </a:endParaRPr>
        </a:p>
      </dgm:t>
    </dgm:pt>
    <dgm:pt modelId="{8FCDB31A-6691-44FA-B994-08E212C4E0E1}" type="pres">
      <dgm:prSet presAssocID="{B90509A2-EDA9-40E7-B407-3FFEC6CE762F}" presName="hierChild1" presStyleCnt="0">
        <dgm:presLayoutVars>
          <dgm:chPref val="1"/>
          <dgm:dir/>
          <dgm:animOne val="branch"/>
          <dgm:animLvl val="lvl"/>
          <dgm:resizeHandles/>
        </dgm:presLayoutVars>
      </dgm:prSet>
      <dgm:spPr/>
      <dgm:t>
        <a:bodyPr/>
        <a:lstStyle/>
        <a:p>
          <a:endParaRPr lang="en-US"/>
        </a:p>
      </dgm:t>
    </dgm:pt>
    <dgm:pt modelId="{DC4734F9-8238-4F6B-9EEF-9AA466BB682E}" type="pres">
      <dgm:prSet presAssocID="{60331581-DFBB-4D57-8E32-C3B08130A32D}" presName="hierRoot1" presStyleCnt="0"/>
      <dgm:spPr/>
    </dgm:pt>
    <dgm:pt modelId="{4AB24396-FC8F-4A7C-ADCD-9A020576CBC8}" type="pres">
      <dgm:prSet presAssocID="{60331581-DFBB-4D57-8E32-C3B08130A32D}" presName="composite" presStyleCnt="0"/>
      <dgm:spPr/>
    </dgm:pt>
    <dgm:pt modelId="{C7F39007-C196-4BA7-961C-C0EC12810230}" type="pres">
      <dgm:prSet presAssocID="{60331581-DFBB-4D57-8E32-C3B08130A32D}" presName="background" presStyleLbl="node0" presStyleIdx="0" presStyleCnt="1"/>
      <dgm:spPr>
        <a:solidFill>
          <a:schemeClr val="accent1">
            <a:lumMod val="20000"/>
            <a:lumOff val="80000"/>
          </a:schemeClr>
        </a:solidFill>
      </dgm:spPr>
      <dgm:t>
        <a:bodyPr/>
        <a:lstStyle/>
        <a:p>
          <a:endParaRPr lang="en-US"/>
        </a:p>
      </dgm:t>
    </dgm:pt>
    <dgm:pt modelId="{FB3D776C-F9C1-4C83-B9C6-6D5E87CC4200}" type="pres">
      <dgm:prSet presAssocID="{60331581-DFBB-4D57-8E32-C3B08130A32D}" presName="text" presStyleLbl="fgAcc0" presStyleIdx="0" presStyleCnt="1" custScaleX="259978" custScaleY="49958" custLinFactNeighborX="-3334" custLinFactNeighborY="-19505">
        <dgm:presLayoutVars>
          <dgm:chPref val="3"/>
        </dgm:presLayoutVars>
      </dgm:prSet>
      <dgm:spPr/>
      <dgm:t>
        <a:bodyPr/>
        <a:lstStyle/>
        <a:p>
          <a:endParaRPr lang="en-US"/>
        </a:p>
      </dgm:t>
    </dgm:pt>
    <dgm:pt modelId="{E72AB6C1-6E1B-4CCE-8A3B-62359BA89925}" type="pres">
      <dgm:prSet presAssocID="{60331581-DFBB-4D57-8E32-C3B08130A32D}" presName="hierChild2" presStyleCnt="0"/>
      <dgm:spPr/>
    </dgm:pt>
    <dgm:pt modelId="{A051C59A-0D93-434F-B482-4C6DC9888A0F}" type="pres">
      <dgm:prSet presAssocID="{2D70370C-1528-4E45-BC43-B69C5BF524CF}" presName="Name10" presStyleLbl="parChTrans1D2" presStyleIdx="0" presStyleCnt="3"/>
      <dgm:spPr/>
      <dgm:t>
        <a:bodyPr/>
        <a:lstStyle/>
        <a:p>
          <a:endParaRPr lang="en-US"/>
        </a:p>
      </dgm:t>
    </dgm:pt>
    <dgm:pt modelId="{19D1EF2F-A639-4A5B-8939-88A77FECBAC2}" type="pres">
      <dgm:prSet presAssocID="{9AAD5D2D-65C9-4F48-9214-6AC85D44BFAD}" presName="hierRoot2" presStyleCnt="0"/>
      <dgm:spPr/>
    </dgm:pt>
    <dgm:pt modelId="{BE81AF17-F31C-4597-B475-D9361E5F3079}" type="pres">
      <dgm:prSet presAssocID="{9AAD5D2D-65C9-4F48-9214-6AC85D44BFAD}" presName="composite2" presStyleCnt="0"/>
      <dgm:spPr/>
    </dgm:pt>
    <dgm:pt modelId="{70E42FAB-5916-433A-B731-C224D954C20D}" type="pres">
      <dgm:prSet presAssocID="{9AAD5D2D-65C9-4F48-9214-6AC85D44BFAD}" presName="background2" presStyleLbl="node2" presStyleIdx="0" presStyleCnt="3"/>
      <dgm:spPr>
        <a:solidFill>
          <a:schemeClr val="accent1">
            <a:lumMod val="20000"/>
            <a:lumOff val="80000"/>
          </a:schemeClr>
        </a:solidFill>
      </dgm:spPr>
      <dgm:t>
        <a:bodyPr/>
        <a:lstStyle/>
        <a:p>
          <a:endParaRPr lang="en-US"/>
        </a:p>
      </dgm:t>
    </dgm:pt>
    <dgm:pt modelId="{8ADA18D7-D57E-4027-A013-CC253ECA3872}" type="pres">
      <dgm:prSet presAssocID="{9AAD5D2D-65C9-4F48-9214-6AC85D44BFAD}" presName="text2" presStyleLbl="fgAcc2" presStyleIdx="0" presStyleCnt="3" custScaleX="89805" custScaleY="190810">
        <dgm:presLayoutVars>
          <dgm:chPref val="3"/>
        </dgm:presLayoutVars>
      </dgm:prSet>
      <dgm:spPr/>
      <dgm:t>
        <a:bodyPr/>
        <a:lstStyle/>
        <a:p>
          <a:endParaRPr lang="en-US"/>
        </a:p>
      </dgm:t>
    </dgm:pt>
    <dgm:pt modelId="{7B4BEFDA-BB8F-43D5-9DF2-960B7641A96E}" type="pres">
      <dgm:prSet presAssocID="{9AAD5D2D-65C9-4F48-9214-6AC85D44BFAD}" presName="hierChild3" presStyleCnt="0"/>
      <dgm:spPr/>
    </dgm:pt>
    <dgm:pt modelId="{AED094F9-0F5C-43A8-8A5F-C5AA3B547F66}" type="pres">
      <dgm:prSet presAssocID="{CFBEFBDE-E054-47B3-9A8D-274203302EF9}" presName="Name10" presStyleLbl="parChTrans1D2" presStyleIdx="1" presStyleCnt="3"/>
      <dgm:spPr/>
      <dgm:t>
        <a:bodyPr/>
        <a:lstStyle/>
        <a:p>
          <a:endParaRPr lang="en-US"/>
        </a:p>
      </dgm:t>
    </dgm:pt>
    <dgm:pt modelId="{02391FE8-F324-4D45-B6E8-D3D096D51D82}" type="pres">
      <dgm:prSet presAssocID="{D743A133-739C-4047-8330-187DBA6DBD1A}" presName="hierRoot2" presStyleCnt="0"/>
      <dgm:spPr/>
    </dgm:pt>
    <dgm:pt modelId="{8E70C7E9-141D-421B-9F41-3431760F6382}" type="pres">
      <dgm:prSet presAssocID="{D743A133-739C-4047-8330-187DBA6DBD1A}" presName="composite2" presStyleCnt="0"/>
      <dgm:spPr/>
    </dgm:pt>
    <dgm:pt modelId="{59BB4448-F49E-4463-B173-25745AFE7C93}" type="pres">
      <dgm:prSet presAssocID="{D743A133-739C-4047-8330-187DBA6DBD1A}" presName="background2" presStyleLbl="node2" presStyleIdx="1" presStyleCnt="3"/>
      <dgm:spPr>
        <a:solidFill>
          <a:schemeClr val="accent1">
            <a:lumMod val="20000"/>
            <a:lumOff val="80000"/>
          </a:schemeClr>
        </a:solidFill>
      </dgm:spPr>
      <dgm:t>
        <a:bodyPr/>
        <a:lstStyle/>
        <a:p>
          <a:endParaRPr lang="en-US"/>
        </a:p>
      </dgm:t>
    </dgm:pt>
    <dgm:pt modelId="{01621FCD-16C2-451F-95B5-440CF4F33203}" type="pres">
      <dgm:prSet presAssocID="{D743A133-739C-4047-8330-187DBA6DBD1A}" presName="text2" presStyleLbl="fgAcc2" presStyleIdx="1" presStyleCnt="3" custScaleX="89805" custScaleY="187980" custLinFactNeighborX="-627" custLinFactNeighborY="1415">
        <dgm:presLayoutVars>
          <dgm:chPref val="3"/>
        </dgm:presLayoutVars>
      </dgm:prSet>
      <dgm:spPr/>
      <dgm:t>
        <a:bodyPr/>
        <a:lstStyle/>
        <a:p>
          <a:endParaRPr lang="en-US"/>
        </a:p>
      </dgm:t>
    </dgm:pt>
    <dgm:pt modelId="{DC0C569B-2A7E-4056-9F81-E3FE6843DBAB}" type="pres">
      <dgm:prSet presAssocID="{D743A133-739C-4047-8330-187DBA6DBD1A}" presName="hierChild3" presStyleCnt="0"/>
      <dgm:spPr/>
    </dgm:pt>
    <dgm:pt modelId="{198A2CE9-91C7-43F8-96EB-72D416FFD5CF}" type="pres">
      <dgm:prSet presAssocID="{C5906C71-F648-49A1-909C-AAFA56A64187}" presName="Name10" presStyleLbl="parChTrans1D2" presStyleIdx="2" presStyleCnt="3"/>
      <dgm:spPr/>
      <dgm:t>
        <a:bodyPr/>
        <a:lstStyle/>
        <a:p>
          <a:endParaRPr lang="en-US"/>
        </a:p>
      </dgm:t>
    </dgm:pt>
    <dgm:pt modelId="{90454F83-E044-4678-A6E3-3ED9E9F27A55}" type="pres">
      <dgm:prSet presAssocID="{E716D74E-B5BE-4392-A14D-976FC619564E}" presName="hierRoot2" presStyleCnt="0"/>
      <dgm:spPr/>
    </dgm:pt>
    <dgm:pt modelId="{BA9D79EE-2717-409E-AE9C-FD02B3A1565D}" type="pres">
      <dgm:prSet presAssocID="{E716D74E-B5BE-4392-A14D-976FC619564E}" presName="composite2" presStyleCnt="0"/>
      <dgm:spPr/>
    </dgm:pt>
    <dgm:pt modelId="{3787FC63-A56D-4054-AD54-4748EF5433F8}" type="pres">
      <dgm:prSet presAssocID="{E716D74E-B5BE-4392-A14D-976FC619564E}" presName="background2" presStyleLbl="node2" presStyleIdx="2" presStyleCnt="3"/>
      <dgm:spPr>
        <a:solidFill>
          <a:schemeClr val="accent1">
            <a:lumMod val="20000"/>
            <a:lumOff val="80000"/>
          </a:schemeClr>
        </a:solidFill>
      </dgm:spPr>
      <dgm:t>
        <a:bodyPr/>
        <a:lstStyle/>
        <a:p>
          <a:endParaRPr lang="en-US"/>
        </a:p>
      </dgm:t>
    </dgm:pt>
    <dgm:pt modelId="{58BD4290-AA12-4412-B8D8-4A643FBC8652}" type="pres">
      <dgm:prSet presAssocID="{E716D74E-B5BE-4392-A14D-976FC619564E}" presName="text2" presStyleLbl="fgAcc2" presStyleIdx="2" presStyleCnt="3" custScaleX="90047" custScaleY="183178">
        <dgm:presLayoutVars>
          <dgm:chPref val="3"/>
        </dgm:presLayoutVars>
      </dgm:prSet>
      <dgm:spPr/>
      <dgm:t>
        <a:bodyPr/>
        <a:lstStyle/>
        <a:p>
          <a:endParaRPr lang="en-US"/>
        </a:p>
      </dgm:t>
    </dgm:pt>
    <dgm:pt modelId="{BAADC25B-C055-462D-BFC5-30D13BE0D6EE}" type="pres">
      <dgm:prSet presAssocID="{E716D74E-B5BE-4392-A14D-976FC619564E}" presName="hierChild3" presStyleCnt="0"/>
      <dgm:spPr/>
    </dgm:pt>
  </dgm:ptLst>
  <dgm:cxnLst>
    <dgm:cxn modelId="{D9C89CB8-3C26-4997-839C-F2867CE3732B}" type="presOf" srcId="{C5906C71-F648-49A1-909C-AAFA56A64187}" destId="{198A2CE9-91C7-43F8-96EB-72D416FFD5CF}" srcOrd="0" destOrd="0" presId="urn:microsoft.com/office/officeart/2005/8/layout/hierarchy1"/>
    <dgm:cxn modelId="{7433A279-7881-499C-A08C-3F0605E572D6}" type="presOf" srcId="{CFBEFBDE-E054-47B3-9A8D-274203302EF9}" destId="{AED094F9-0F5C-43A8-8A5F-C5AA3B547F66}" srcOrd="0" destOrd="0" presId="urn:microsoft.com/office/officeart/2005/8/layout/hierarchy1"/>
    <dgm:cxn modelId="{DF4E1A69-E3CF-4F6E-9D5A-2278EF5F9E49}" type="presOf" srcId="{2D70370C-1528-4E45-BC43-B69C5BF524CF}" destId="{A051C59A-0D93-434F-B482-4C6DC9888A0F}" srcOrd="0" destOrd="0" presId="urn:microsoft.com/office/officeart/2005/8/layout/hierarchy1"/>
    <dgm:cxn modelId="{53D17C9F-DEF8-4E51-B819-A8A00D42A737}" srcId="{60331581-DFBB-4D57-8E32-C3B08130A32D}" destId="{9AAD5D2D-65C9-4F48-9214-6AC85D44BFAD}" srcOrd="0" destOrd="0" parTransId="{2D70370C-1528-4E45-BC43-B69C5BF524CF}" sibTransId="{EBA847A9-D0A1-479A-8EEE-C42BB8DFDDED}"/>
    <dgm:cxn modelId="{50164F30-ABD2-430C-BF6E-FE9A64EDEC5C}" type="presOf" srcId="{9AAD5D2D-65C9-4F48-9214-6AC85D44BFAD}" destId="{8ADA18D7-D57E-4027-A013-CC253ECA3872}" srcOrd="0" destOrd="0" presId="urn:microsoft.com/office/officeart/2005/8/layout/hierarchy1"/>
    <dgm:cxn modelId="{E7C7758D-6E16-4E55-8EBD-8915B4D69D8D}" srcId="{60331581-DFBB-4D57-8E32-C3B08130A32D}" destId="{D743A133-739C-4047-8330-187DBA6DBD1A}" srcOrd="1" destOrd="0" parTransId="{CFBEFBDE-E054-47B3-9A8D-274203302EF9}" sibTransId="{ADD10645-7B89-4ADD-B6A0-148A4605E58C}"/>
    <dgm:cxn modelId="{AB417DA0-5A6A-44F7-85D2-6BA2E7276545}" srcId="{60331581-DFBB-4D57-8E32-C3B08130A32D}" destId="{E716D74E-B5BE-4392-A14D-976FC619564E}" srcOrd="2" destOrd="0" parTransId="{C5906C71-F648-49A1-909C-AAFA56A64187}" sibTransId="{B37B3326-88AE-4FC7-B960-D9F7885267A5}"/>
    <dgm:cxn modelId="{0B2237CF-7F34-4140-8F82-19D11055609E}" type="presOf" srcId="{D743A133-739C-4047-8330-187DBA6DBD1A}" destId="{01621FCD-16C2-451F-95B5-440CF4F33203}" srcOrd="0" destOrd="0" presId="urn:microsoft.com/office/officeart/2005/8/layout/hierarchy1"/>
    <dgm:cxn modelId="{02BC2966-33CE-4A65-8B66-93B192C07CA1}" type="presOf" srcId="{B90509A2-EDA9-40E7-B407-3FFEC6CE762F}" destId="{8FCDB31A-6691-44FA-B994-08E212C4E0E1}" srcOrd="0" destOrd="0" presId="urn:microsoft.com/office/officeart/2005/8/layout/hierarchy1"/>
    <dgm:cxn modelId="{0400EC98-E71F-4882-98F4-9DB5325D046D}" type="presOf" srcId="{60331581-DFBB-4D57-8E32-C3B08130A32D}" destId="{FB3D776C-F9C1-4C83-B9C6-6D5E87CC4200}" srcOrd="0" destOrd="0" presId="urn:microsoft.com/office/officeart/2005/8/layout/hierarchy1"/>
    <dgm:cxn modelId="{4432AAF4-A468-4FBC-AA37-710802C919D0}" srcId="{B90509A2-EDA9-40E7-B407-3FFEC6CE762F}" destId="{60331581-DFBB-4D57-8E32-C3B08130A32D}" srcOrd="0" destOrd="0" parTransId="{56B36C05-6324-4641-8A38-E43ED7C8A999}" sibTransId="{3A809279-CFFE-4890-B7AF-7C67A50BE259}"/>
    <dgm:cxn modelId="{ED949B95-F053-49F3-B8C2-93907D23B67B}" type="presOf" srcId="{E716D74E-B5BE-4392-A14D-976FC619564E}" destId="{58BD4290-AA12-4412-B8D8-4A643FBC8652}" srcOrd="0" destOrd="0" presId="urn:microsoft.com/office/officeart/2005/8/layout/hierarchy1"/>
    <dgm:cxn modelId="{3F025A69-6EBE-4978-920A-AAA2A9234391}" type="presParOf" srcId="{8FCDB31A-6691-44FA-B994-08E212C4E0E1}" destId="{DC4734F9-8238-4F6B-9EEF-9AA466BB682E}" srcOrd="0" destOrd="0" presId="urn:microsoft.com/office/officeart/2005/8/layout/hierarchy1"/>
    <dgm:cxn modelId="{8C712341-4B3B-4113-B927-082328F358B3}" type="presParOf" srcId="{DC4734F9-8238-4F6B-9EEF-9AA466BB682E}" destId="{4AB24396-FC8F-4A7C-ADCD-9A020576CBC8}" srcOrd="0" destOrd="0" presId="urn:microsoft.com/office/officeart/2005/8/layout/hierarchy1"/>
    <dgm:cxn modelId="{BCE4F7A0-13BD-4BB8-B031-333F73417B6C}" type="presParOf" srcId="{4AB24396-FC8F-4A7C-ADCD-9A020576CBC8}" destId="{C7F39007-C196-4BA7-961C-C0EC12810230}" srcOrd="0" destOrd="0" presId="urn:microsoft.com/office/officeart/2005/8/layout/hierarchy1"/>
    <dgm:cxn modelId="{252FF7D2-574D-4159-8046-D85177AD59D9}" type="presParOf" srcId="{4AB24396-FC8F-4A7C-ADCD-9A020576CBC8}" destId="{FB3D776C-F9C1-4C83-B9C6-6D5E87CC4200}" srcOrd="1" destOrd="0" presId="urn:microsoft.com/office/officeart/2005/8/layout/hierarchy1"/>
    <dgm:cxn modelId="{3E787DAE-6D59-4615-B9DF-2FF05900130C}" type="presParOf" srcId="{DC4734F9-8238-4F6B-9EEF-9AA466BB682E}" destId="{E72AB6C1-6E1B-4CCE-8A3B-62359BA89925}" srcOrd="1" destOrd="0" presId="urn:microsoft.com/office/officeart/2005/8/layout/hierarchy1"/>
    <dgm:cxn modelId="{7AD75EE2-2F0E-4669-93CF-1E267FB207DA}" type="presParOf" srcId="{E72AB6C1-6E1B-4CCE-8A3B-62359BA89925}" destId="{A051C59A-0D93-434F-B482-4C6DC9888A0F}" srcOrd="0" destOrd="0" presId="urn:microsoft.com/office/officeart/2005/8/layout/hierarchy1"/>
    <dgm:cxn modelId="{B0195C94-2D83-4A0E-94DA-8550538D303E}" type="presParOf" srcId="{E72AB6C1-6E1B-4CCE-8A3B-62359BA89925}" destId="{19D1EF2F-A639-4A5B-8939-88A77FECBAC2}" srcOrd="1" destOrd="0" presId="urn:microsoft.com/office/officeart/2005/8/layout/hierarchy1"/>
    <dgm:cxn modelId="{0612DEA3-9353-40C7-9026-9BDD36557ACD}" type="presParOf" srcId="{19D1EF2F-A639-4A5B-8939-88A77FECBAC2}" destId="{BE81AF17-F31C-4597-B475-D9361E5F3079}" srcOrd="0" destOrd="0" presId="urn:microsoft.com/office/officeart/2005/8/layout/hierarchy1"/>
    <dgm:cxn modelId="{7E1EE97E-3F4E-49E3-ABF6-AE06E4D6A591}" type="presParOf" srcId="{BE81AF17-F31C-4597-B475-D9361E5F3079}" destId="{70E42FAB-5916-433A-B731-C224D954C20D}" srcOrd="0" destOrd="0" presId="urn:microsoft.com/office/officeart/2005/8/layout/hierarchy1"/>
    <dgm:cxn modelId="{F0F60B0B-7BA6-466E-940D-D2413FAB30C0}" type="presParOf" srcId="{BE81AF17-F31C-4597-B475-D9361E5F3079}" destId="{8ADA18D7-D57E-4027-A013-CC253ECA3872}" srcOrd="1" destOrd="0" presId="urn:microsoft.com/office/officeart/2005/8/layout/hierarchy1"/>
    <dgm:cxn modelId="{127B30D1-22AF-4C70-AA3E-81A7246CFAC7}" type="presParOf" srcId="{19D1EF2F-A639-4A5B-8939-88A77FECBAC2}" destId="{7B4BEFDA-BB8F-43D5-9DF2-960B7641A96E}" srcOrd="1" destOrd="0" presId="urn:microsoft.com/office/officeart/2005/8/layout/hierarchy1"/>
    <dgm:cxn modelId="{807D514F-195C-43B9-910F-D6B8F52D1BA3}" type="presParOf" srcId="{E72AB6C1-6E1B-4CCE-8A3B-62359BA89925}" destId="{AED094F9-0F5C-43A8-8A5F-C5AA3B547F66}" srcOrd="2" destOrd="0" presId="urn:microsoft.com/office/officeart/2005/8/layout/hierarchy1"/>
    <dgm:cxn modelId="{9E44AC8F-1D89-45B1-AE05-42B8F81D1605}" type="presParOf" srcId="{E72AB6C1-6E1B-4CCE-8A3B-62359BA89925}" destId="{02391FE8-F324-4D45-B6E8-D3D096D51D82}" srcOrd="3" destOrd="0" presId="urn:microsoft.com/office/officeart/2005/8/layout/hierarchy1"/>
    <dgm:cxn modelId="{2E22B493-5A84-4C09-AD69-EF8775E3FEA0}" type="presParOf" srcId="{02391FE8-F324-4D45-B6E8-D3D096D51D82}" destId="{8E70C7E9-141D-421B-9F41-3431760F6382}" srcOrd="0" destOrd="0" presId="urn:microsoft.com/office/officeart/2005/8/layout/hierarchy1"/>
    <dgm:cxn modelId="{807708A0-01C6-4594-9654-8DADD6E18E3C}" type="presParOf" srcId="{8E70C7E9-141D-421B-9F41-3431760F6382}" destId="{59BB4448-F49E-4463-B173-25745AFE7C93}" srcOrd="0" destOrd="0" presId="urn:microsoft.com/office/officeart/2005/8/layout/hierarchy1"/>
    <dgm:cxn modelId="{1B4D1A7E-0586-4AF6-8467-2BF377FAE774}" type="presParOf" srcId="{8E70C7E9-141D-421B-9F41-3431760F6382}" destId="{01621FCD-16C2-451F-95B5-440CF4F33203}" srcOrd="1" destOrd="0" presId="urn:microsoft.com/office/officeart/2005/8/layout/hierarchy1"/>
    <dgm:cxn modelId="{95A8DCDB-7A2C-4152-9E7E-2EF2874329C2}" type="presParOf" srcId="{02391FE8-F324-4D45-B6E8-D3D096D51D82}" destId="{DC0C569B-2A7E-4056-9F81-E3FE6843DBAB}" srcOrd="1" destOrd="0" presId="urn:microsoft.com/office/officeart/2005/8/layout/hierarchy1"/>
    <dgm:cxn modelId="{D2F8319A-07E0-4B0E-9046-506B02F11D80}" type="presParOf" srcId="{E72AB6C1-6E1B-4CCE-8A3B-62359BA89925}" destId="{198A2CE9-91C7-43F8-96EB-72D416FFD5CF}" srcOrd="4" destOrd="0" presId="urn:microsoft.com/office/officeart/2005/8/layout/hierarchy1"/>
    <dgm:cxn modelId="{2EBE39F8-22D9-4698-991F-4C0E12464047}" type="presParOf" srcId="{E72AB6C1-6E1B-4CCE-8A3B-62359BA89925}" destId="{90454F83-E044-4678-A6E3-3ED9E9F27A55}" srcOrd="5" destOrd="0" presId="urn:microsoft.com/office/officeart/2005/8/layout/hierarchy1"/>
    <dgm:cxn modelId="{BD9194D8-5D10-49A3-A03A-F46D192152E8}" type="presParOf" srcId="{90454F83-E044-4678-A6E3-3ED9E9F27A55}" destId="{BA9D79EE-2717-409E-AE9C-FD02B3A1565D}" srcOrd="0" destOrd="0" presId="urn:microsoft.com/office/officeart/2005/8/layout/hierarchy1"/>
    <dgm:cxn modelId="{8E2AEA38-F40B-40ED-894F-7DFAF25034F2}" type="presParOf" srcId="{BA9D79EE-2717-409E-AE9C-FD02B3A1565D}" destId="{3787FC63-A56D-4054-AD54-4748EF5433F8}" srcOrd="0" destOrd="0" presId="urn:microsoft.com/office/officeart/2005/8/layout/hierarchy1"/>
    <dgm:cxn modelId="{5261A017-FCEF-4BD8-BE43-32406D6E2DC9}" type="presParOf" srcId="{BA9D79EE-2717-409E-AE9C-FD02B3A1565D}" destId="{58BD4290-AA12-4412-B8D8-4A643FBC8652}" srcOrd="1" destOrd="0" presId="urn:microsoft.com/office/officeart/2005/8/layout/hierarchy1"/>
    <dgm:cxn modelId="{89B20E46-0BDD-47F1-91F4-33BCF464444E}" type="presParOf" srcId="{90454F83-E044-4678-A6E3-3ED9E9F27A55}" destId="{BAADC25B-C055-462D-BFC5-30D13BE0D6EE}" srcOrd="1" destOrd="0" presId="urn:microsoft.com/office/officeart/2005/8/layout/hierarchy1"/>
  </dgm:cxnLst>
  <dgm:bg/>
  <dgm:whole/>
</dgm:dataModel>
</file>

<file path=ppt/diagrams/data5.xml><?xml version="1.0" encoding="utf-8"?>
<dgm:dataModel xmlns:dgm="http://schemas.openxmlformats.org/drawingml/2006/diagram" xmlns:a="http://schemas.openxmlformats.org/drawingml/2006/main">
  <dgm:ptLst>
    <dgm:pt modelId="{E0FD29A6-1796-4F28-8002-2F76475B128C}" type="doc">
      <dgm:prSet loTypeId="urn:microsoft.com/office/officeart/2005/8/layout/cycle3" loCatId="cycle" qsTypeId="urn:microsoft.com/office/officeart/2005/8/quickstyle/simple3" qsCatId="simple" csTypeId="urn:microsoft.com/office/officeart/2005/8/colors/accent1_2" csCatId="accent1" phldr="1"/>
      <dgm:spPr/>
      <dgm:t>
        <a:bodyPr/>
        <a:lstStyle/>
        <a:p>
          <a:endParaRPr lang="en-US"/>
        </a:p>
      </dgm:t>
    </dgm:pt>
    <dgm:pt modelId="{D4FDC17E-277C-4483-AA03-77E93121C525}">
      <dgm:prSet phldrT="[Tex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Хүн амын зарим бүлэг, тухайлбал, малчид, тодорой хөдөлмөр эрхлээгүй иргэдийн ЭМД-ын хамралт хангалтгүй</a:t>
          </a:r>
          <a:endParaRPr lang="en-US" sz="1400" dirty="0">
            <a:solidFill>
              <a:srgbClr val="0000FF"/>
            </a:solidFill>
          </a:endParaRPr>
        </a:p>
      </dgm:t>
    </dgm:pt>
    <dgm:pt modelId="{4405115E-D27E-4865-9694-AA5635E9F962}" type="parTrans" cxnId="{4130B3AD-840D-430C-9DB4-3D906FC77DB7}">
      <dgm:prSet/>
      <dgm:spPr/>
      <dgm:t>
        <a:bodyPr/>
        <a:lstStyle/>
        <a:p>
          <a:endParaRPr lang="en-US" sz="1200"/>
        </a:p>
      </dgm:t>
    </dgm:pt>
    <dgm:pt modelId="{F442723C-5842-4F4D-B2A2-3EA864D72334}" type="sibTrans" cxnId="{4130B3AD-840D-430C-9DB4-3D906FC77DB7}">
      <dgm:prSet/>
      <dgm:spPr/>
      <dgm:t>
        <a:bodyPr/>
        <a:lstStyle/>
        <a:p>
          <a:endParaRPr lang="en-US" sz="1200"/>
        </a:p>
      </dgm:t>
    </dgm:pt>
    <dgm:pt modelId="{FD3A8BD0-11F6-4921-88EB-AC9275A1A205}">
      <dgm:prSet phldrT="[Tex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ЭМД-ын шимтгэлийн хувь хэмжээг тогтоодог арга, аргачлал</a:t>
          </a:r>
          <a:r>
            <a:rPr lang="en-US" sz="1400" dirty="0" smtClean="0">
              <a:solidFill>
                <a:srgbClr val="0000FF"/>
              </a:solidFill>
              <a:latin typeface="Times New Roman Mon" pitchFamily="18" charset="0"/>
              <a:cs typeface="Arial" pitchFamily="34" charset="0"/>
            </a:rPr>
            <a:t> </a:t>
          </a:r>
          <a:r>
            <a:rPr lang="mn-MN" sz="1400" dirty="0" smtClean="0">
              <a:solidFill>
                <a:srgbClr val="0000FF"/>
              </a:solidFill>
              <a:latin typeface="Times New Roman Mon" pitchFamily="18" charset="0"/>
              <a:cs typeface="Arial" pitchFamily="34" charset="0"/>
            </a:rPr>
            <a:t>байхгүй</a:t>
          </a:r>
          <a:endParaRPr lang="en-US" sz="1400" dirty="0">
            <a:solidFill>
              <a:srgbClr val="0000FF"/>
            </a:solidFill>
            <a:latin typeface="Times New Roman Mon" pitchFamily="18" charset="0"/>
          </a:endParaRPr>
        </a:p>
      </dgm:t>
    </dgm:pt>
    <dgm:pt modelId="{AD4BBA3F-61F1-44F0-B64F-7F71446EF5BE}" type="parTrans" cxnId="{55DFC9C7-FC8E-4183-B253-8D9867F0AF69}">
      <dgm:prSet/>
      <dgm:spPr/>
      <dgm:t>
        <a:bodyPr/>
        <a:lstStyle/>
        <a:p>
          <a:endParaRPr lang="en-US" sz="1200"/>
        </a:p>
      </dgm:t>
    </dgm:pt>
    <dgm:pt modelId="{5A04FC8C-20EA-400F-BB15-B58FE6AF06F9}" type="sibTrans" cxnId="{55DFC9C7-FC8E-4183-B253-8D9867F0AF69}">
      <dgm:prSet/>
      <dgm:spPr/>
      <dgm:t>
        <a:bodyPr/>
        <a:lstStyle/>
        <a:p>
          <a:endParaRPr lang="en-US" sz="1200"/>
        </a:p>
      </dgm:t>
    </dgm:pt>
    <dgm:pt modelId="{C9180C43-9DCC-4A74-BC19-C1E122528977}">
      <dgm:prSet phldrT="[Tex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Даатгуулагчийн өмнөөс ЭМ-ийн чанартай тусламж, үйлчилгээ худалдан авах байгууллагын чадавхи сул </a:t>
          </a:r>
          <a:endParaRPr lang="en-US" sz="1400" dirty="0">
            <a:solidFill>
              <a:srgbClr val="0000FF"/>
            </a:solidFill>
            <a:latin typeface="Times New Roman Mon" pitchFamily="18" charset="0"/>
          </a:endParaRPr>
        </a:p>
      </dgm:t>
    </dgm:pt>
    <dgm:pt modelId="{93A5A777-96A1-47C8-9037-A838A0777332}" type="parTrans" cxnId="{EB06BFC2-4329-4194-B0A0-80F83DA0E58B}">
      <dgm:prSet/>
      <dgm:spPr/>
      <dgm:t>
        <a:bodyPr/>
        <a:lstStyle/>
        <a:p>
          <a:endParaRPr lang="en-US" sz="1200"/>
        </a:p>
      </dgm:t>
    </dgm:pt>
    <dgm:pt modelId="{DAA7862D-8CC4-45AF-8282-703D20071BAF}" type="sibTrans" cxnId="{EB06BFC2-4329-4194-B0A0-80F83DA0E58B}">
      <dgm:prSet/>
      <dgm:spPr/>
      <dgm:t>
        <a:bodyPr/>
        <a:lstStyle/>
        <a:p>
          <a:endParaRPr lang="en-US" sz="1200"/>
        </a:p>
      </dgm:t>
    </dgm:pt>
    <dgm:pt modelId="{F34BF962-EFE4-405A-ACCE-F9D069F3C298}">
      <dgm:prSet phldrT="[Tex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ЭМД-ын үйл ажиллагааг эрхлэх, удирдах, шийдвэр гаргах байгууллагын эрх, чиг үүрэг  давхардсан, мөн хуваагдмал</a:t>
          </a:r>
          <a:endParaRPr lang="en-US" sz="1400" dirty="0">
            <a:solidFill>
              <a:srgbClr val="0000FF"/>
            </a:solidFill>
            <a:latin typeface="Times New Roman Mon" pitchFamily="18" charset="0"/>
          </a:endParaRPr>
        </a:p>
      </dgm:t>
    </dgm:pt>
    <dgm:pt modelId="{8C0F5B24-EECD-450C-B1BA-E6C2C1C9FF3C}" type="parTrans" cxnId="{F02A740F-AB8A-4044-B19D-3A6B7EFD7B37}">
      <dgm:prSet/>
      <dgm:spPr/>
      <dgm:t>
        <a:bodyPr/>
        <a:lstStyle/>
        <a:p>
          <a:endParaRPr lang="en-US" sz="1200"/>
        </a:p>
      </dgm:t>
    </dgm:pt>
    <dgm:pt modelId="{0F6BF450-C558-4D48-B0D5-B1B50BEBA1D6}" type="sibTrans" cxnId="{F02A740F-AB8A-4044-B19D-3A6B7EFD7B37}">
      <dgm:prSet/>
      <dgm:spPr/>
      <dgm:t>
        <a:bodyPr/>
        <a:lstStyle/>
        <a:p>
          <a:endParaRPr lang="en-US" sz="1200"/>
        </a:p>
      </dgm:t>
    </dgm:pt>
    <dgm:pt modelId="{332277B4-9804-4181-ACA3-DA7EC4F9791D}">
      <dgm:prSe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ЭМ-ийн тусламж, үйлчилгээ худалдан авалт нь идэвхигүй санхүүжилт хэлбэртэй</a:t>
          </a:r>
          <a:endParaRPr lang="en-US" sz="1400" dirty="0" smtClean="0">
            <a:solidFill>
              <a:srgbClr val="0000FF"/>
            </a:solidFill>
            <a:latin typeface="Times New Roman Mon" pitchFamily="18" charset="0"/>
            <a:cs typeface="Arial" pitchFamily="34" charset="0"/>
          </a:endParaRPr>
        </a:p>
      </dgm:t>
    </dgm:pt>
    <dgm:pt modelId="{EF868C2E-B3D2-493E-949E-0DE85525B98D}" type="parTrans" cxnId="{83E3D7A1-FAB3-4BF0-9A57-BE3377A67FBE}">
      <dgm:prSet/>
      <dgm:spPr/>
      <dgm:t>
        <a:bodyPr/>
        <a:lstStyle/>
        <a:p>
          <a:endParaRPr lang="en-US" sz="1200"/>
        </a:p>
      </dgm:t>
    </dgm:pt>
    <dgm:pt modelId="{8B2146C8-3C90-47C8-949A-3F09624A4B40}" type="sibTrans" cxnId="{83E3D7A1-FAB3-4BF0-9A57-BE3377A67FBE}">
      <dgm:prSet/>
      <dgm:spPr/>
      <dgm:t>
        <a:bodyPr/>
        <a:lstStyle/>
        <a:p>
          <a:endParaRPr lang="en-US" sz="1200"/>
        </a:p>
      </dgm:t>
    </dgm:pt>
    <dgm:pt modelId="{F1F39BF3-B940-4F3A-86E6-3784FA0ED0B8}">
      <dgm:prSe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ЭМД</a:t>
          </a:r>
          <a:r>
            <a:rPr lang="en-US" sz="1400" dirty="0" smtClean="0">
              <a:solidFill>
                <a:srgbClr val="0000FF"/>
              </a:solidFill>
              <a:latin typeface="Times New Roman Mon" pitchFamily="18" charset="0"/>
              <a:cs typeface="Arial" pitchFamily="34" charset="0"/>
            </a:rPr>
            <a:t>-</a:t>
          </a:r>
          <a:r>
            <a:rPr lang="mn-MN" sz="1400" dirty="0" smtClean="0">
              <a:solidFill>
                <a:srgbClr val="0000FF"/>
              </a:solidFill>
              <a:latin typeface="Times New Roman Mon" pitchFamily="18" charset="0"/>
              <a:cs typeface="Arial" pitchFamily="34" charset="0"/>
            </a:rPr>
            <a:t>ын сангаас зардлын төлбөрийг нь  хариуцан төлдөг   тусламж, үйлчилгээний үндсэн багц оновчгүй</a:t>
          </a:r>
          <a:endParaRPr lang="en-US" sz="1400" dirty="0" smtClean="0">
            <a:solidFill>
              <a:srgbClr val="0000FF"/>
            </a:solidFill>
            <a:latin typeface="Times New Roman Mon" pitchFamily="18" charset="0"/>
            <a:cs typeface="Arial" pitchFamily="34" charset="0"/>
          </a:endParaRPr>
        </a:p>
      </dgm:t>
    </dgm:pt>
    <dgm:pt modelId="{065CC811-C16E-436B-A383-DD1335D4AB82}" type="parTrans" cxnId="{927244A0-4FD6-4E15-BBAF-ADE73B8740F1}">
      <dgm:prSet/>
      <dgm:spPr/>
      <dgm:t>
        <a:bodyPr/>
        <a:lstStyle/>
        <a:p>
          <a:endParaRPr lang="en-US" sz="1200"/>
        </a:p>
      </dgm:t>
    </dgm:pt>
    <dgm:pt modelId="{BEEBBFA1-ABD6-48CD-920F-347F8F2265E7}" type="sibTrans" cxnId="{927244A0-4FD6-4E15-BBAF-ADE73B8740F1}">
      <dgm:prSet/>
      <dgm:spPr/>
      <dgm:t>
        <a:bodyPr/>
        <a:lstStyle/>
        <a:p>
          <a:endParaRPr lang="en-US" sz="1200"/>
        </a:p>
      </dgm:t>
    </dgm:pt>
    <dgm:pt modelId="{61A9ABA6-8BD3-4E6D-B120-1E42C83937BF}">
      <dgm:prSet custT="1"/>
      <dgm:spPr>
        <a:solidFill>
          <a:schemeClr val="accent2">
            <a:lumMod val="20000"/>
            <a:lumOff val="80000"/>
          </a:schemeClr>
        </a:solidFill>
      </dgm:spPr>
      <dgm:t>
        <a:bodyPr/>
        <a:lstStyle/>
        <a:p>
          <a:r>
            <a:rPr lang="mn-MN" sz="1400" dirty="0" smtClean="0">
              <a:solidFill>
                <a:srgbClr val="0000FF"/>
              </a:solidFill>
              <a:latin typeface="Times New Roman Mon" pitchFamily="18" charset="0"/>
              <a:cs typeface="Arial" pitchFamily="34" charset="0"/>
            </a:rPr>
            <a:t>Эрүүл мэндийн тусламж, үйлчилгээний зардлын хувь хүний өөрөө хариуцан төлөх төлбөрийн хэмжээ өндөр</a:t>
          </a:r>
          <a:endParaRPr lang="en-US" sz="1400" dirty="0" smtClean="0">
            <a:solidFill>
              <a:srgbClr val="0000FF"/>
            </a:solidFill>
            <a:latin typeface="Times New Roman Mon" pitchFamily="18" charset="0"/>
            <a:cs typeface="Arial" pitchFamily="34" charset="0"/>
          </a:endParaRPr>
        </a:p>
      </dgm:t>
    </dgm:pt>
    <dgm:pt modelId="{36524920-5609-403A-A8E0-B2B374E9319C}" type="parTrans" cxnId="{8346A8F9-2CA5-47C3-ACE8-A7651498C39F}">
      <dgm:prSet/>
      <dgm:spPr/>
      <dgm:t>
        <a:bodyPr/>
        <a:lstStyle/>
        <a:p>
          <a:endParaRPr lang="en-US" sz="1200"/>
        </a:p>
      </dgm:t>
    </dgm:pt>
    <dgm:pt modelId="{346C9D17-0315-411E-8C71-A00C8008DAB2}" type="sibTrans" cxnId="{8346A8F9-2CA5-47C3-ACE8-A7651498C39F}">
      <dgm:prSet/>
      <dgm:spPr/>
      <dgm:t>
        <a:bodyPr/>
        <a:lstStyle/>
        <a:p>
          <a:endParaRPr lang="en-US" sz="1200"/>
        </a:p>
      </dgm:t>
    </dgm:pt>
    <dgm:pt modelId="{AEFD60C8-8446-47C3-A559-38CF19EF4B96}" type="pres">
      <dgm:prSet presAssocID="{E0FD29A6-1796-4F28-8002-2F76475B128C}" presName="Name0" presStyleCnt="0">
        <dgm:presLayoutVars>
          <dgm:dir/>
          <dgm:resizeHandles val="exact"/>
        </dgm:presLayoutVars>
      </dgm:prSet>
      <dgm:spPr/>
      <dgm:t>
        <a:bodyPr/>
        <a:lstStyle/>
        <a:p>
          <a:endParaRPr lang="en-US"/>
        </a:p>
      </dgm:t>
    </dgm:pt>
    <dgm:pt modelId="{BBE82F95-E37C-4934-A048-05E0602B18AD}" type="pres">
      <dgm:prSet presAssocID="{E0FD29A6-1796-4F28-8002-2F76475B128C}" presName="cycle" presStyleCnt="0"/>
      <dgm:spPr/>
    </dgm:pt>
    <dgm:pt modelId="{3C6ACE3A-4F75-4802-915A-D4654EEC0986}" type="pres">
      <dgm:prSet presAssocID="{D4FDC17E-277C-4483-AA03-77E93121C525}" presName="nodeFirstNode" presStyleLbl="node1" presStyleIdx="0" presStyleCnt="7" custScaleX="178924" custScaleY="103044">
        <dgm:presLayoutVars>
          <dgm:bulletEnabled val="1"/>
        </dgm:presLayoutVars>
      </dgm:prSet>
      <dgm:spPr/>
      <dgm:t>
        <a:bodyPr/>
        <a:lstStyle/>
        <a:p>
          <a:endParaRPr lang="en-US"/>
        </a:p>
      </dgm:t>
    </dgm:pt>
    <dgm:pt modelId="{6A8C038F-1388-4C15-A263-8C5B3D2F40D3}" type="pres">
      <dgm:prSet presAssocID="{F442723C-5842-4F4D-B2A2-3EA864D72334}" presName="sibTransFirstNode" presStyleLbl="bgShp" presStyleIdx="0" presStyleCnt="1" custAng="0"/>
      <dgm:spPr/>
      <dgm:t>
        <a:bodyPr/>
        <a:lstStyle/>
        <a:p>
          <a:endParaRPr lang="en-US"/>
        </a:p>
      </dgm:t>
    </dgm:pt>
    <dgm:pt modelId="{35F92E44-C678-42CC-BCC6-8A5C632554A9}" type="pres">
      <dgm:prSet presAssocID="{FD3A8BD0-11F6-4921-88EB-AC9275A1A205}" presName="nodeFollowingNodes" presStyleLbl="node1" presStyleIdx="1" presStyleCnt="7" custScaleX="178924" custScaleY="103044" custRadScaleRad="99564" custRadScaleInc="25965">
        <dgm:presLayoutVars>
          <dgm:bulletEnabled val="1"/>
        </dgm:presLayoutVars>
      </dgm:prSet>
      <dgm:spPr/>
      <dgm:t>
        <a:bodyPr/>
        <a:lstStyle/>
        <a:p>
          <a:endParaRPr lang="en-US"/>
        </a:p>
      </dgm:t>
    </dgm:pt>
    <dgm:pt modelId="{21F2CB92-15AB-40D2-86CC-E293B0D5360E}" type="pres">
      <dgm:prSet presAssocID="{C9180C43-9DCC-4A74-BC19-C1E122528977}" presName="nodeFollowingNodes" presStyleLbl="node1" presStyleIdx="2" presStyleCnt="7" custScaleX="178924" custScaleY="103044">
        <dgm:presLayoutVars>
          <dgm:bulletEnabled val="1"/>
        </dgm:presLayoutVars>
      </dgm:prSet>
      <dgm:spPr/>
      <dgm:t>
        <a:bodyPr/>
        <a:lstStyle/>
        <a:p>
          <a:endParaRPr lang="en-US"/>
        </a:p>
      </dgm:t>
    </dgm:pt>
    <dgm:pt modelId="{14CE897F-44DA-4079-9A8D-89CCD6378FA4}" type="pres">
      <dgm:prSet presAssocID="{F34BF962-EFE4-405A-ACCE-F9D069F3C298}" presName="nodeFollowingNodes" presStyleLbl="node1" presStyleIdx="3" presStyleCnt="7" custScaleX="178924" custScaleY="103044" custRadScaleRad="120293" custRadScaleInc="-42612">
        <dgm:presLayoutVars>
          <dgm:bulletEnabled val="1"/>
        </dgm:presLayoutVars>
      </dgm:prSet>
      <dgm:spPr/>
      <dgm:t>
        <a:bodyPr/>
        <a:lstStyle/>
        <a:p>
          <a:endParaRPr lang="en-US"/>
        </a:p>
      </dgm:t>
    </dgm:pt>
    <dgm:pt modelId="{CE36D963-F4D8-48B9-B19F-26CCE3C2C99E}" type="pres">
      <dgm:prSet presAssocID="{332277B4-9804-4181-ACA3-DA7EC4F9791D}" presName="nodeFollowingNodes" presStyleLbl="node1" presStyleIdx="4" presStyleCnt="7" custScaleX="178924" custScaleY="103044" custRadScaleRad="123392" custRadScaleInc="45783">
        <dgm:presLayoutVars>
          <dgm:bulletEnabled val="1"/>
        </dgm:presLayoutVars>
      </dgm:prSet>
      <dgm:spPr/>
      <dgm:t>
        <a:bodyPr/>
        <a:lstStyle/>
        <a:p>
          <a:endParaRPr lang="en-US"/>
        </a:p>
      </dgm:t>
    </dgm:pt>
    <dgm:pt modelId="{745EE4F9-42FC-4921-AAE0-49D05B5854A6}" type="pres">
      <dgm:prSet presAssocID="{F1F39BF3-B940-4F3A-86E6-3784FA0ED0B8}" presName="nodeFollowingNodes" presStyleLbl="node1" presStyleIdx="5" presStyleCnt="7" custScaleX="178924" custScaleY="103044">
        <dgm:presLayoutVars>
          <dgm:bulletEnabled val="1"/>
        </dgm:presLayoutVars>
      </dgm:prSet>
      <dgm:spPr/>
      <dgm:t>
        <a:bodyPr/>
        <a:lstStyle/>
        <a:p>
          <a:endParaRPr lang="en-US"/>
        </a:p>
      </dgm:t>
    </dgm:pt>
    <dgm:pt modelId="{AAD7390C-81B5-4D49-B02C-5BD542A8759D}" type="pres">
      <dgm:prSet presAssocID="{61A9ABA6-8BD3-4E6D-B120-1E42C83937BF}" presName="nodeFollowingNodes" presStyleLbl="node1" presStyleIdx="6" presStyleCnt="7" custScaleX="178924" custScaleY="103044" custRadScaleRad="101295" custRadScaleInc="-27066">
        <dgm:presLayoutVars>
          <dgm:bulletEnabled val="1"/>
        </dgm:presLayoutVars>
      </dgm:prSet>
      <dgm:spPr/>
      <dgm:t>
        <a:bodyPr/>
        <a:lstStyle/>
        <a:p>
          <a:endParaRPr lang="en-US"/>
        </a:p>
      </dgm:t>
    </dgm:pt>
  </dgm:ptLst>
  <dgm:cxnLst>
    <dgm:cxn modelId="{525AE56E-517C-442B-A21D-C91E7DB1F2D5}" type="presOf" srcId="{C9180C43-9DCC-4A74-BC19-C1E122528977}" destId="{21F2CB92-15AB-40D2-86CC-E293B0D5360E}" srcOrd="0" destOrd="0" presId="urn:microsoft.com/office/officeart/2005/8/layout/cycle3"/>
    <dgm:cxn modelId="{4C63D539-7D26-4038-8AB8-651E7BCCDC98}" type="presOf" srcId="{61A9ABA6-8BD3-4E6D-B120-1E42C83937BF}" destId="{AAD7390C-81B5-4D49-B02C-5BD542A8759D}" srcOrd="0" destOrd="0" presId="urn:microsoft.com/office/officeart/2005/8/layout/cycle3"/>
    <dgm:cxn modelId="{9CF74569-0D07-439D-B7E7-F8461AB21B77}" type="presOf" srcId="{F34BF962-EFE4-405A-ACCE-F9D069F3C298}" destId="{14CE897F-44DA-4079-9A8D-89CCD6378FA4}" srcOrd="0" destOrd="0" presId="urn:microsoft.com/office/officeart/2005/8/layout/cycle3"/>
    <dgm:cxn modelId="{EB06BFC2-4329-4194-B0A0-80F83DA0E58B}" srcId="{E0FD29A6-1796-4F28-8002-2F76475B128C}" destId="{C9180C43-9DCC-4A74-BC19-C1E122528977}" srcOrd="2" destOrd="0" parTransId="{93A5A777-96A1-47C8-9037-A838A0777332}" sibTransId="{DAA7862D-8CC4-45AF-8282-703D20071BAF}"/>
    <dgm:cxn modelId="{83E3D7A1-FAB3-4BF0-9A57-BE3377A67FBE}" srcId="{E0FD29A6-1796-4F28-8002-2F76475B128C}" destId="{332277B4-9804-4181-ACA3-DA7EC4F9791D}" srcOrd="4" destOrd="0" parTransId="{EF868C2E-B3D2-493E-949E-0DE85525B98D}" sibTransId="{8B2146C8-3C90-47C8-949A-3F09624A4B40}"/>
    <dgm:cxn modelId="{ADC0457F-CE23-4EAC-80F6-A8327DF42981}" type="presOf" srcId="{332277B4-9804-4181-ACA3-DA7EC4F9791D}" destId="{CE36D963-F4D8-48B9-B19F-26CCE3C2C99E}" srcOrd="0" destOrd="0" presId="urn:microsoft.com/office/officeart/2005/8/layout/cycle3"/>
    <dgm:cxn modelId="{927244A0-4FD6-4E15-BBAF-ADE73B8740F1}" srcId="{E0FD29A6-1796-4F28-8002-2F76475B128C}" destId="{F1F39BF3-B940-4F3A-86E6-3784FA0ED0B8}" srcOrd="5" destOrd="0" parTransId="{065CC811-C16E-436B-A383-DD1335D4AB82}" sibTransId="{BEEBBFA1-ABD6-48CD-920F-347F8F2265E7}"/>
    <dgm:cxn modelId="{2402C27E-5196-43D2-80EB-7DC5767FCB02}" type="presOf" srcId="{F1F39BF3-B940-4F3A-86E6-3784FA0ED0B8}" destId="{745EE4F9-42FC-4921-AAE0-49D05B5854A6}" srcOrd="0" destOrd="0" presId="urn:microsoft.com/office/officeart/2005/8/layout/cycle3"/>
    <dgm:cxn modelId="{607C3AA2-17D2-48A6-B44C-CC28121D434F}" type="presOf" srcId="{F442723C-5842-4F4D-B2A2-3EA864D72334}" destId="{6A8C038F-1388-4C15-A263-8C5B3D2F40D3}" srcOrd="0" destOrd="0" presId="urn:microsoft.com/office/officeart/2005/8/layout/cycle3"/>
    <dgm:cxn modelId="{199D835B-2567-4FE6-B9AA-B58FDC362D78}" type="presOf" srcId="{D4FDC17E-277C-4483-AA03-77E93121C525}" destId="{3C6ACE3A-4F75-4802-915A-D4654EEC0986}" srcOrd="0" destOrd="0" presId="urn:microsoft.com/office/officeart/2005/8/layout/cycle3"/>
    <dgm:cxn modelId="{252CA53E-C537-4724-A515-43A7972CA04B}" type="presOf" srcId="{FD3A8BD0-11F6-4921-88EB-AC9275A1A205}" destId="{35F92E44-C678-42CC-BCC6-8A5C632554A9}" srcOrd="0" destOrd="0" presId="urn:microsoft.com/office/officeart/2005/8/layout/cycle3"/>
    <dgm:cxn modelId="{7025E010-F711-402B-B945-E3208984732F}" type="presOf" srcId="{E0FD29A6-1796-4F28-8002-2F76475B128C}" destId="{AEFD60C8-8446-47C3-A559-38CF19EF4B96}" srcOrd="0" destOrd="0" presId="urn:microsoft.com/office/officeart/2005/8/layout/cycle3"/>
    <dgm:cxn modelId="{55DFC9C7-FC8E-4183-B253-8D9867F0AF69}" srcId="{E0FD29A6-1796-4F28-8002-2F76475B128C}" destId="{FD3A8BD0-11F6-4921-88EB-AC9275A1A205}" srcOrd="1" destOrd="0" parTransId="{AD4BBA3F-61F1-44F0-B64F-7F71446EF5BE}" sibTransId="{5A04FC8C-20EA-400F-BB15-B58FE6AF06F9}"/>
    <dgm:cxn modelId="{8346A8F9-2CA5-47C3-ACE8-A7651498C39F}" srcId="{E0FD29A6-1796-4F28-8002-2F76475B128C}" destId="{61A9ABA6-8BD3-4E6D-B120-1E42C83937BF}" srcOrd="6" destOrd="0" parTransId="{36524920-5609-403A-A8E0-B2B374E9319C}" sibTransId="{346C9D17-0315-411E-8C71-A00C8008DAB2}"/>
    <dgm:cxn modelId="{4130B3AD-840D-430C-9DB4-3D906FC77DB7}" srcId="{E0FD29A6-1796-4F28-8002-2F76475B128C}" destId="{D4FDC17E-277C-4483-AA03-77E93121C525}" srcOrd="0" destOrd="0" parTransId="{4405115E-D27E-4865-9694-AA5635E9F962}" sibTransId="{F442723C-5842-4F4D-B2A2-3EA864D72334}"/>
    <dgm:cxn modelId="{F02A740F-AB8A-4044-B19D-3A6B7EFD7B37}" srcId="{E0FD29A6-1796-4F28-8002-2F76475B128C}" destId="{F34BF962-EFE4-405A-ACCE-F9D069F3C298}" srcOrd="3" destOrd="0" parTransId="{8C0F5B24-EECD-450C-B1BA-E6C2C1C9FF3C}" sibTransId="{0F6BF450-C558-4D48-B0D5-B1B50BEBA1D6}"/>
    <dgm:cxn modelId="{7E52DECC-20BF-43A2-8B58-16CA9B2D7F5B}" type="presParOf" srcId="{AEFD60C8-8446-47C3-A559-38CF19EF4B96}" destId="{BBE82F95-E37C-4934-A048-05E0602B18AD}" srcOrd="0" destOrd="0" presId="urn:microsoft.com/office/officeart/2005/8/layout/cycle3"/>
    <dgm:cxn modelId="{DAF66A23-5222-4F16-A43B-C64D1EAD0194}" type="presParOf" srcId="{BBE82F95-E37C-4934-A048-05E0602B18AD}" destId="{3C6ACE3A-4F75-4802-915A-D4654EEC0986}" srcOrd="0" destOrd="0" presId="urn:microsoft.com/office/officeart/2005/8/layout/cycle3"/>
    <dgm:cxn modelId="{90D8C4D3-181F-45E7-90FB-D41526C66E44}" type="presParOf" srcId="{BBE82F95-E37C-4934-A048-05E0602B18AD}" destId="{6A8C038F-1388-4C15-A263-8C5B3D2F40D3}" srcOrd="1" destOrd="0" presId="urn:microsoft.com/office/officeart/2005/8/layout/cycle3"/>
    <dgm:cxn modelId="{8D9241BB-CBD7-486A-9541-C1F22467F896}" type="presParOf" srcId="{BBE82F95-E37C-4934-A048-05E0602B18AD}" destId="{35F92E44-C678-42CC-BCC6-8A5C632554A9}" srcOrd="2" destOrd="0" presId="urn:microsoft.com/office/officeart/2005/8/layout/cycle3"/>
    <dgm:cxn modelId="{2F8E0A6D-B86E-4437-947E-2965407163B8}" type="presParOf" srcId="{BBE82F95-E37C-4934-A048-05E0602B18AD}" destId="{21F2CB92-15AB-40D2-86CC-E293B0D5360E}" srcOrd="3" destOrd="0" presId="urn:microsoft.com/office/officeart/2005/8/layout/cycle3"/>
    <dgm:cxn modelId="{C4500483-CDA9-4241-BC74-D80CE0A51CD9}" type="presParOf" srcId="{BBE82F95-E37C-4934-A048-05E0602B18AD}" destId="{14CE897F-44DA-4079-9A8D-89CCD6378FA4}" srcOrd="4" destOrd="0" presId="urn:microsoft.com/office/officeart/2005/8/layout/cycle3"/>
    <dgm:cxn modelId="{F2C261C3-EFE5-4A07-B939-1B9D8DC6F685}" type="presParOf" srcId="{BBE82F95-E37C-4934-A048-05E0602B18AD}" destId="{CE36D963-F4D8-48B9-B19F-26CCE3C2C99E}" srcOrd="5" destOrd="0" presId="urn:microsoft.com/office/officeart/2005/8/layout/cycle3"/>
    <dgm:cxn modelId="{B0C98377-BB99-4E84-9F0A-3F12EF3AE83F}" type="presParOf" srcId="{BBE82F95-E37C-4934-A048-05E0602B18AD}" destId="{745EE4F9-42FC-4921-AAE0-49D05B5854A6}" srcOrd="6" destOrd="0" presId="urn:microsoft.com/office/officeart/2005/8/layout/cycle3"/>
    <dgm:cxn modelId="{94090049-7A8C-4B9F-9E98-617546359DFD}" type="presParOf" srcId="{BBE82F95-E37C-4934-A048-05E0602B18AD}" destId="{AAD7390C-81B5-4D49-B02C-5BD542A8759D}" srcOrd="7" destOrd="0" presId="urn:microsoft.com/office/officeart/2005/8/layout/cycle3"/>
  </dgm:cxnLst>
  <dgm:bg/>
  <dgm:whole/>
</dgm:dataModel>
</file>

<file path=ppt/diagrams/data6.xml><?xml version="1.0" encoding="utf-8"?>
<dgm:dataModel xmlns:dgm="http://schemas.openxmlformats.org/drawingml/2006/diagram" xmlns:a="http://schemas.openxmlformats.org/drawingml/2006/main">
  <dgm:ptLst>
    <dgm:pt modelId="{2B459C6B-F2BD-4032-8A19-F8D9B4D0CA98}" type="doc">
      <dgm:prSet loTypeId="urn:microsoft.com/office/officeart/2005/8/layout/chevron2" loCatId="process" qsTypeId="urn:microsoft.com/office/officeart/2005/8/quickstyle/simple3" qsCatId="simple" csTypeId="urn:microsoft.com/office/officeart/2005/8/colors/accent1_2" csCatId="accent1" phldr="1"/>
      <dgm:spPr/>
      <dgm:t>
        <a:bodyPr/>
        <a:lstStyle/>
        <a:p>
          <a:endParaRPr lang="en-US"/>
        </a:p>
      </dgm:t>
    </dgm:pt>
    <dgm:pt modelId="{8997E678-23F6-4507-9408-FF3E183ABFFA}">
      <dgm:prSet phldrT="[Text]"/>
      <dgm:spPr/>
      <dgm:t>
        <a:bodyPr/>
        <a:lstStyle/>
        <a:p>
          <a:r>
            <a:rPr lang="mn-MN" dirty="0" smtClean="0">
              <a:solidFill>
                <a:srgbClr val="0070C0"/>
              </a:solidFill>
            </a:rPr>
            <a:t>1</a:t>
          </a:r>
          <a:endParaRPr lang="en-US" dirty="0">
            <a:solidFill>
              <a:srgbClr val="0070C0"/>
            </a:solidFill>
          </a:endParaRPr>
        </a:p>
      </dgm:t>
    </dgm:pt>
    <dgm:pt modelId="{C8B577BE-C1CD-45A5-AEF4-FC06F9858823}" type="parTrans" cxnId="{30DEBC8F-8C3B-4500-98A6-5CC3EFD34C87}">
      <dgm:prSet/>
      <dgm:spPr/>
      <dgm:t>
        <a:bodyPr/>
        <a:lstStyle/>
        <a:p>
          <a:endParaRPr lang="en-US"/>
        </a:p>
      </dgm:t>
    </dgm:pt>
    <dgm:pt modelId="{50613888-FD79-43E8-BA9F-426EDE7DA706}" type="sibTrans" cxnId="{30DEBC8F-8C3B-4500-98A6-5CC3EFD34C87}">
      <dgm:prSet/>
      <dgm:spPr/>
      <dgm:t>
        <a:bodyPr/>
        <a:lstStyle/>
        <a:p>
          <a:endParaRPr lang="en-US"/>
        </a:p>
      </dgm:t>
    </dgm:pt>
    <dgm:pt modelId="{CDE75773-2864-45A2-97D5-32236C51A746}">
      <dgm:prSet phldrT="[Text]"/>
      <dgm:spPr/>
      <dgm:t>
        <a:bodyPr/>
        <a:lstStyle/>
        <a:p>
          <a:r>
            <a:rPr lang="mn-MN" dirty="0" smtClean="0">
              <a:solidFill>
                <a:srgbClr val="0070C0"/>
              </a:solidFill>
              <a:latin typeface="Arial" pitchFamily="34" charset="0"/>
              <a:cs typeface="Arial" pitchFamily="34" charset="0"/>
            </a:rPr>
            <a:t>2</a:t>
          </a:r>
          <a:endParaRPr lang="en-US" dirty="0">
            <a:solidFill>
              <a:srgbClr val="0070C0"/>
            </a:solidFill>
            <a:latin typeface="Arial" pitchFamily="34" charset="0"/>
            <a:cs typeface="Arial" pitchFamily="34" charset="0"/>
          </a:endParaRPr>
        </a:p>
      </dgm:t>
    </dgm:pt>
    <dgm:pt modelId="{2F4A9964-5AF5-463D-8A5F-4FD5B6D8F54C}" type="parTrans" cxnId="{C1B4CE3D-9DCC-426C-8C15-21F629E974AE}">
      <dgm:prSet/>
      <dgm:spPr/>
      <dgm:t>
        <a:bodyPr/>
        <a:lstStyle/>
        <a:p>
          <a:endParaRPr lang="en-US"/>
        </a:p>
      </dgm:t>
    </dgm:pt>
    <dgm:pt modelId="{D532C062-E756-45D6-9522-3DF1EE8917C5}" type="sibTrans" cxnId="{C1B4CE3D-9DCC-426C-8C15-21F629E974AE}">
      <dgm:prSet/>
      <dgm:spPr/>
      <dgm:t>
        <a:bodyPr/>
        <a:lstStyle/>
        <a:p>
          <a:endParaRPr lang="en-US"/>
        </a:p>
      </dgm:t>
    </dgm:pt>
    <dgm:pt modelId="{368F53E0-4250-4F46-8E6F-F9B1D345BE11}">
      <dgm:prSet phldrT="[Text]"/>
      <dgm:spPr/>
      <dgm:t>
        <a:bodyPr/>
        <a:lstStyle/>
        <a:p>
          <a:r>
            <a:rPr lang="mn-MN" dirty="0" smtClean="0">
              <a:solidFill>
                <a:srgbClr val="0070C0"/>
              </a:solidFill>
              <a:latin typeface="Arial" pitchFamily="34" charset="0"/>
              <a:cs typeface="Arial" pitchFamily="34" charset="0"/>
            </a:rPr>
            <a:t>Монгол Улсын иргэн бүр эрүүл мэндийн даатгалд хуулийн дагуу албан журмаар </a:t>
          </a:r>
          <a:r>
            <a:rPr lang="ms-MY" dirty="0" smtClean="0">
              <a:solidFill>
                <a:srgbClr val="0070C0"/>
              </a:solidFill>
              <a:latin typeface="Arial" pitchFamily="34" charset="0"/>
              <a:cs typeface="Arial" pitchFamily="34" charset="0"/>
            </a:rPr>
            <a:t>даатгуулж </a:t>
          </a:r>
          <a:r>
            <a:rPr lang="mn-MN" dirty="0" smtClean="0">
              <a:solidFill>
                <a:srgbClr val="0070C0"/>
              </a:solidFill>
              <a:latin typeface="Arial" pitchFamily="34" charset="0"/>
              <a:cs typeface="Arial" pitchFamily="34" charset="0"/>
            </a:rPr>
            <a:t>шимтгэл төлөх</a:t>
          </a:r>
          <a:r>
            <a:rPr lang="en-US" dirty="0" smtClean="0">
              <a:solidFill>
                <a:srgbClr val="0070C0"/>
              </a:solidFill>
              <a:latin typeface="Arial" pitchFamily="34" charset="0"/>
              <a:cs typeface="Arial" pitchFamily="34" charset="0"/>
            </a:rPr>
            <a:t>;</a:t>
          </a:r>
          <a:endParaRPr lang="en-US" dirty="0">
            <a:solidFill>
              <a:srgbClr val="0070C0"/>
            </a:solidFill>
            <a:latin typeface="Arial" pitchFamily="34" charset="0"/>
            <a:cs typeface="Arial" pitchFamily="34" charset="0"/>
          </a:endParaRPr>
        </a:p>
      </dgm:t>
    </dgm:pt>
    <dgm:pt modelId="{56489CD2-853F-4BDD-9E88-692344936C5C}" type="parTrans" cxnId="{183172A4-373C-4190-B62E-5D651E7D2732}">
      <dgm:prSet/>
      <dgm:spPr/>
      <dgm:t>
        <a:bodyPr/>
        <a:lstStyle/>
        <a:p>
          <a:endParaRPr lang="en-US"/>
        </a:p>
      </dgm:t>
    </dgm:pt>
    <dgm:pt modelId="{E408864B-C9E8-4647-9C44-A584C9AD4DFE}" type="sibTrans" cxnId="{183172A4-373C-4190-B62E-5D651E7D2732}">
      <dgm:prSet/>
      <dgm:spPr/>
      <dgm:t>
        <a:bodyPr/>
        <a:lstStyle/>
        <a:p>
          <a:endParaRPr lang="en-US"/>
        </a:p>
      </dgm:t>
    </dgm:pt>
    <dgm:pt modelId="{18FC51EF-286E-4836-A9F3-32A4571C1A05}">
      <dgm:prSet phldrT="[Text]"/>
      <dgm:spPr/>
      <dgm:t>
        <a:bodyPr/>
        <a:lstStyle/>
        <a:p>
          <a:r>
            <a:rPr lang="mn-MN" dirty="0" smtClean="0">
              <a:solidFill>
                <a:srgbClr val="0070C0"/>
              </a:solidFill>
              <a:latin typeface="Arial" pitchFamily="34" charset="0"/>
              <a:cs typeface="Arial" pitchFamily="34" charset="0"/>
            </a:rPr>
            <a:t>3</a:t>
          </a:r>
          <a:endParaRPr lang="en-US" dirty="0">
            <a:solidFill>
              <a:srgbClr val="0070C0"/>
            </a:solidFill>
            <a:latin typeface="Arial" pitchFamily="34" charset="0"/>
            <a:cs typeface="Arial" pitchFamily="34" charset="0"/>
          </a:endParaRPr>
        </a:p>
      </dgm:t>
    </dgm:pt>
    <dgm:pt modelId="{3B25BE83-5C8C-4717-BC2F-43AE79639217}" type="parTrans" cxnId="{C5A9FB46-6C18-45D2-9E88-AE8AABB13BD9}">
      <dgm:prSet/>
      <dgm:spPr/>
      <dgm:t>
        <a:bodyPr/>
        <a:lstStyle/>
        <a:p>
          <a:endParaRPr lang="en-US"/>
        </a:p>
      </dgm:t>
    </dgm:pt>
    <dgm:pt modelId="{B834C3C3-BBCF-4233-9E4B-B76A7A355C7D}" type="sibTrans" cxnId="{C5A9FB46-6C18-45D2-9E88-AE8AABB13BD9}">
      <dgm:prSet/>
      <dgm:spPr/>
      <dgm:t>
        <a:bodyPr/>
        <a:lstStyle/>
        <a:p>
          <a:endParaRPr lang="en-US"/>
        </a:p>
      </dgm:t>
    </dgm:pt>
    <dgm:pt modelId="{3E58E996-A0BD-4282-A78A-14E464888D3D}">
      <dgm:prSet phldrT="[Text]"/>
      <dgm:spPr/>
      <dgm:t>
        <a:bodyPr/>
        <a:lstStyle/>
        <a:p>
          <a:r>
            <a:rPr lang="mn-MN" dirty="0" smtClean="0">
              <a:solidFill>
                <a:srgbClr val="0070C0"/>
              </a:solidFill>
              <a:latin typeface="Arial" pitchFamily="34" charset="0"/>
              <a:cs typeface="Arial" pitchFamily="34" charset="0"/>
            </a:rPr>
            <a:t>Даатгуулагчид эрүүл мэндийн улмаас учирч болзошгүй санхүүгийн эрсдлийг хуваалцах зорилгоор сан бүрдүүлэх, </a:t>
          </a:r>
          <a:r>
            <a:rPr lang="ms-MY" dirty="0" smtClean="0">
              <a:solidFill>
                <a:srgbClr val="0070C0"/>
              </a:solidFill>
              <a:latin typeface="Arial" pitchFamily="34" charset="0"/>
              <a:cs typeface="Arial" pitchFamily="34" charset="0"/>
            </a:rPr>
            <a:t>хуваарилах, зарцуулах</a:t>
          </a:r>
          <a:r>
            <a:rPr lang="en-US" dirty="0" smtClean="0">
              <a:solidFill>
                <a:srgbClr val="0070C0"/>
              </a:solidFill>
              <a:latin typeface="Arial" pitchFamily="34" charset="0"/>
              <a:cs typeface="Arial" pitchFamily="34" charset="0"/>
            </a:rPr>
            <a:t>;</a:t>
          </a:r>
          <a:endParaRPr lang="en-US" dirty="0">
            <a:solidFill>
              <a:srgbClr val="0070C0"/>
            </a:solidFill>
            <a:latin typeface="Arial" pitchFamily="34" charset="0"/>
            <a:cs typeface="Arial" pitchFamily="34" charset="0"/>
          </a:endParaRPr>
        </a:p>
      </dgm:t>
    </dgm:pt>
    <dgm:pt modelId="{23C70A4F-BA73-47CD-B189-62A82632BE3E}" type="parTrans" cxnId="{F8AA020E-6B8F-453B-8CA2-2B17E3D9F4F6}">
      <dgm:prSet/>
      <dgm:spPr/>
      <dgm:t>
        <a:bodyPr/>
        <a:lstStyle/>
        <a:p>
          <a:endParaRPr lang="en-US"/>
        </a:p>
      </dgm:t>
    </dgm:pt>
    <dgm:pt modelId="{84F0AA9D-3D21-41A6-8227-BC9E59C955DF}" type="sibTrans" cxnId="{F8AA020E-6B8F-453B-8CA2-2B17E3D9F4F6}">
      <dgm:prSet/>
      <dgm:spPr/>
      <dgm:t>
        <a:bodyPr/>
        <a:lstStyle/>
        <a:p>
          <a:endParaRPr lang="en-US"/>
        </a:p>
      </dgm:t>
    </dgm:pt>
    <dgm:pt modelId="{684A48F8-52B8-42F5-87E1-C55AB129672D}">
      <dgm:prSet phldrT="[Text]"/>
      <dgm:spPr/>
      <dgm:t>
        <a:bodyPr/>
        <a:lstStyle/>
        <a:p>
          <a:r>
            <a:rPr lang="mn-MN" dirty="0" smtClean="0">
              <a:solidFill>
                <a:srgbClr val="0070C0"/>
              </a:solidFill>
              <a:latin typeface="Arial" pitchFamily="34" charset="0"/>
              <a:cs typeface="Arial" pitchFamily="34" charset="0"/>
            </a:rPr>
            <a:t>Эрүүл мэндийн албан журмын даатгалын зарчим, хамрах хүрээг тогтоох</a:t>
          </a:r>
          <a:r>
            <a:rPr lang="en-US" dirty="0" smtClean="0">
              <a:solidFill>
                <a:srgbClr val="0070C0"/>
              </a:solidFill>
              <a:latin typeface="Arial" pitchFamily="34" charset="0"/>
              <a:cs typeface="Arial" pitchFamily="34" charset="0"/>
            </a:rPr>
            <a:t>;</a:t>
          </a:r>
          <a:endParaRPr lang="en-US" dirty="0">
            <a:solidFill>
              <a:srgbClr val="0070C0"/>
            </a:solidFill>
            <a:latin typeface="Arial" pitchFamily="34" charset="0"/>
            <a:cs typeface="Arial" pitchFamily="34" charset="0"/>
          </a:endParaRPr>
        </a:p>
      </dgm:t>
    </dgm:pt>
    <dgm:pt modelId="{6636682A-2758-4B80-BB2E-7A10AF748B8D}" type="sibTrans" cxnId="{DF58C888-B52B-416B-9903-CED6061B024D}">
      <dgm:prSet/>
      <dgm:spPr/>
      <dgm:t>
        <a:bodyPr/>
        <a:lstStyle/>
        <a:p>
          <a:endParaRPr lang="en-US"/>
        </a:p>
      </dgm:t>
    </dgm:pt>
    <dgm:pt modelId="{294385DA-9323-4E74-B95D-A62E189A9741}" type="parTrans" cxnId="{DF58C888-B52B-416B-9903-CED6061B024D}">
      <dgm:prSet/>
      <dgm:spPr/>
      <dgm:t>
        <a:bodyPr/>
        <a:lstStyle/>
        <a:p>
          <a:endParaRPr lang="en-US"/>
        </a:p>
      </dgm:t>
    </dgm:pt>
    <dgm:pt modelId="{85500EF9-503D-4AE8-9E60-2E14F14D4CAE}">
      <dgm:prSet phldrT="[Text]"/>
      <dgm:spPr/>
      <dgm:t>
        <a:bodyPr/>
        <a:lstStyle/>
        <a:p>
          <a:r>
            <a:rPr lang="mn-MN" dirty="0" smtClean="0">
              <a:solidFill>
                <a:srgbClr val="0070C0"/>
              </a:solidFill>
              <a:latin typeface="Arial" pitchFamily="34" charset="0"/>
              <a:cs typeface="Arial" pitchFamily="34" charset="0"/>
            </a:rPr>
            <a:t>Эрүүл мэндийн албан журмын даатгалын болон эрүүл мэндийн тусламж, үйлчилгээ үзүүлэгч байгууллага, төр, иргэний хооронд үүсэх харилцааг зохицуулах.</a:t>
          </a:r>
          <a:endParaRPr lang="en-US" dirty="0">
            <a:solidFill>
              <a:srgbClr val="0070C0"/>
            </a:solidFill>
            <a:latin typeface="Arial" pitchFamily="34" charset="0"/>
            <a:cs typeface="Arial" pitchFamily="34" charset="0"/>
          </a:endParaRPr>
        </a:p>
      </dgm:t>
    </dgm:pt>
    <dgm:pt modelId="{B1E50D7A-33B0-4E96-9644-34AB84513B95}" type="parTrans" cxnId="{05D6571D-F665-4184-BC1C-8148E32ACB07}">
      <dgm:prSet/>
      <dgm:spPr/>
      <dgm:t>
        <a:bodyPr/>
        <a:lstStyle/>
        <a:p>
          <a:endParaRPr lang="en-US"/>
        </a:p>
      </dgm:t>
    </dgm:pt>
    <dgm:pt modelId="{AFB1DC65-5D33-4A8A-BD98-97CB09452C38}" type="sibTrans" cxnId="{05D6571D-F665-4184-BC1C-8148E32ACB07}">
      <dgm:prSet/>
      <dgm:spPr/>
      <dgm:t>
        <a:bodyPr/>
        <a:lstStyle/>
        <a:p>
          <a:endParaRPr lang="en-US"/>
        </a:p>
      </dgm:t>
    </dgm:pt>
    <dgm:pt modelId="{1661ADD8-DC06-4DD4-9082-D9B8118A2A54}">
      <dgm:prSet phldrT="[Text]"/>
      <dgm:spPr/>
      <dgm:t>
        <a:bodyPr/>
        <a:lstStyle/>
        <a:p>
          <a:r>
            <a:rPr lang="mn-MN" dirty="0" smtClean="0">
              <a:solidFill>
                <a:srgbClr val="0070C0"/>
              </a:solidFill>
              <a:latin typeface="Arial" pitchFamily="34" charset="0"/>
              <a:cs typeface="Arial" pitchFamily="34" charset="0"/>
            </a:rPr>
            <a:t>4</a:t>
          </a:r>
          <a:endParaRPr lang="en-US" dirty="0">
            <a:solidFill>
              <a:srgbClr val="0070C0"/>
            </a:solidFill>
            <a:latin typeface="Arial" pitchFamily="34" charset="0"/>
            <a:cs typeface="Arial" pitchFamily="34" charset="0"/>
          </a:endParaRPr>
        </a:p>
      </dgm:t>
    </dgm:pt>
    <dgm:pt modelId="{677BBE0F-8640-410A-81A2-578C13452C46}" type="parTrans" cxnId="{D2C83910-57CD-426C-89C9-9FFB10184347}">
      <dgm:prSet/>
      <dgm:spPr/>
      <dgm:t>
        <a:bodyPr/>
        <a:lstStyle/>
        <a:p>
          <a:endParaRPr lang="en-US"/>
        </a:p>
      </dgm:t>
    </dgm:pt>
    <dgm:pt modelId="{469010BB-2B56-4E37-9774-A5C72BC40D01}" type="sibTrans" cxnId="{D2C83910-57CD-426C-89C9-9FFB10184347}">
      <dgm:prSet/>
      <dgm:spPr/>
      <dgm:t>
        <a:bodyPr/>
        <a:lstStyle/>
        <a:p>
          <a:endParaRPr lang="en-US"/>
        </a:p>
      </dgm:t>
    </dgm:pt>
    <dgm:pt modelId="{C2EF1EE0-C861-4707-AC14-C5829ECC1A14}" type="pres">
      <dgm:prSet presAssocID="{2B459C6B-F2BD-4032-8A19-F8D9B4D0CA98}" presName="linearFlow" presStyleCnt="0">
        <dgm:presLayoutVars>
          <dgm:dir/>
          <dgm:animLvl val="lvl"/>
          <dgm:resizeHandles val="exact"/>
        </dgm:presLayoutVars>
      </dgm:prSet>
      <dgm:spPr/>
      <dgm:t>
        <a:bodyPr/>
        <a:lstStyle/>
        <a:p>
          <a:endParaRPr lang="en-US"/>
        </a:p>
      </dgm:t>
    </dgm:pt>
    <dgm:pt modelId="{2CFAC95D-F1F6-4EE6-85AE-FBF8A7EF928D}" type="pres">
      <dgm:prSet presAssocID="{8997E678-23F6-4507-9408-FF3E183ABFFA}" presName="composite" presStyleCnt="0"/>
      <dgm:spPr/>
    </dgm:pt>
    <dgm:pt modelId="{D9DA92CB-A3A7-4A65-B2E7-8E27B2619F2F}" type="pres">
      <dgm:prSet presAssocID="{8997E678-23F6-4507-9408-FF3E183ABFFA}" presName="parentText" presStyleLbl="alignNode1" presStyleIdx="0" presStyleCnt="4">
        <dgm:presLayoutVars>
          <dgm:chMax val="1"/>
          <dgm:bulletEnabled val="1"/>
        </dgm:presLayoutVars>
      </dgm:prSet>
      <dgm:spPr/>
      <dgm:t>
        <a:bodyPr/>
        <a:lstStyle/>
        <a:p>
          <a:endParaRPr lang="en-US"/>
        </a:p>
      </dgm:t>
    </dgm:pt>
    <dgm:pt modelId="{95B56257-675A-4B6F-B8D5-FDC88E2B40FB}" type="pres">
      <dgm:prSet presAssocID="{8997E678-23F6-4507-9408-FF3E183ABFFA}" presName="descendantText" presStyleLbl="alignAcc1" presStyleIdx="0" presStyleCnt="4">
        <dgm:presLayoutVars>
          <dgm:bulletEnabled val="1"/>
        </dgm:presLayoutVars>
      </dgm:prSet>
      <dgm:spPr/>
      <dgm:t>
        <a:bodyPr/>
        <a:lstStyle/>
        <a:p>
          <a:endParaRPr lang="en-US"/>
        </a:p>
      </dgm:t>
    </dgm:pt>
    <dgm:pt modelId="{69CD2FCA-DF70-42A9-83EC-2C6A4519B2FA}" type="pres">
      <dgm:prSet presAssocID="{50613888-FD79-43E8-BA9F-426EDE7DA706}" presName="sp" presStyleCnt="0"/>
      <dgm:spPr/>
    </dgm:pt>
    <dgm:pt modelId="{0014813C-5328-4BED-84E0-35C62A5A2A89}" type="pres">
      <dgm:prSet presAssocID="{CDE75773-2864-45A2-97D5-32236C51A746}" presName="composite" presStyleCnt="0"/>
      <dgm:spPr/>
    </dgm:pt>
    <dgm:pt modelId="{D6072E21-CCEC-4927-919A-2EC083168152}" type="pres">
      <dgm:prSet presAssocID="{CDE75773-2864-45A2-97D5-32236C51A746}" presName="parentText" presStyleLbl="alignNode1" presStyleIdx="1" presStyleCnt="4">
        <dgm:presLayoutVars>
          <dgm:chMax val="1"/>
          <dgm:bulletEnabled val="1"/>
        </dgm:presLayoutVars>
      </dgm:prSet>
      <dgm:spPr/>
      <dgm:t>
        <a:bodyPr/>
        <a:lstStyle/>
        <a:p>
          <a:endParaRPr lang="en-US"/>
        </a:p>
      </dgm:t>
    </dgm:pt>
    <dgm:pt modelId="{B9AF2A84-C723-439D-8031-EC62E29A93E5}" type="pres">
      <dgm:prSet presAssocID="{CDE75773-2864-45A2-97D5-32236C51A746}" presName="descendantText" presStyleLbl="alignAcc1" presStyleIdx="1" presStyleCnt="4">
        <dgm:presLayoutVars>
          <dgm:bulletEnabled val="1"/>
        </dgm:presLayoutVars>
      </dgm:prSet>
      <dgm:spPr/>
      <dgm:t>
        <a:bodyPr/>
        <a:lstStyle/>
        <a:p>
          <a:endParaRPr lang="en-US"/>
        </a:p>
      </dgm:t>
    </dgm:pt>
    <dgm:pt modelId="{11069285-8199-445A-B10E-79C2279C6D09}" type="pres">
      <dgm:prSet presAssocID="{D532C062-E756-45D6-9522-3DF1EE8917C5}" presName="sp" presStyleCnt="0"/>
      <dgm:spPr/>
    </dgm:pt>
    <dgm:pt modelId="{BD565C91-1274-4EFF-932F-3A0C8F54279C}" type="pres">
      <dgm:prSet presAssocID="{18FC51EF-286E-4836-A9F3-32A4571C1A05}" presName="composite" presStyleCnt="0"/>
      <dgm:spPr/>
    </dgm:pt>
    <dgm:pt modelId="{76F0217A-89DF-49B0-BFC8-BF10251B40BE}" type="pres">
      <dgm:prSet presAssocID="{18FC51EF-286E-4836-A9F3-32A4571C1A05}" presName="parentText" presStyleLbl="alignNode1" presStyleIdx="2" presStyleCnt="4">
        <dgm:presLayoutVars>
          <dgm:chMax val="1"/>
          <dgm:bulletEnabled val="1"/>
        </dgm:presLayoutVars>
      </dgm:prSet>
      <dgm:spPr/>
      <dgm:t>
        <a:bodyPr/>
        <a:lstStyle/>
        <a:p>
          <a:endParaRPr lang="en-US"/>
        </a:p>
      </dgm:t>
    </dgm:pt>
    <dgm:pt modelId="{496F6904-FF9B-4A40-8F02-C2EA011234ED}" type="pres">
      <dgm:prSet presAssocID="{18FC51EF-286E-4836-A9F3-32A4571C1A05}" presName="descendantText" presStyleLbl="alignAcc1" presStyleIdx="2" presStyleCnt="4">
        <dgm:presLayoutVars>
          <dgm:bulletEnabled val="1"/>
        </dgm:presLayoutVars>
      </dgm:prSet>
      <dgm:spPr/>
      <dgm:t>
        <a:bodyPr/>
        <a:lstStyle/>
        <a:p>
          <a:endParaRPr lang="en-US"/>
        </a:p>
      </dgm:t>
    </dgm:pt>
    <dgm:pt modelId="{EAFECFA7-5D00-41F7-8767-648F435C4D27}" type="pres">
      <dgm:prSet presAssocID="{B834C3C3-BBCF-4233-9E4B-B76A7A355C7D}" presName="sp" presStyleCnt="0"/>
      <dgm:spPr/>
    </dgm:pt>
    <dgm:pt modelId="{A4F8BB10-92D1-4A94-967F-5EFF70F72B9D}" type="pres">
      <dgm:prSet presAssocID="{1661ADD8-DC06-4DD4-9082-D9B8118A2A54}" presName="composite" presStyleCnt="0"/>
      <dgm:spPr/>
    </dgm:pt>
    <dgm:pt modelId="{FF1D0DD6-33EA-4467-97DA-2A6CFC1E482C}" type="pres">
      <dgm:prSet presAssocID="{1661ADD8-DC06-4DD4-9082-D9B8118A2A54}" presName="parentText" presStyleLbl="alignNode1" presStyleIdx="3" presStyleCnt="4">
        <dgm:presLayoutVars>
          <dgm:chMax val="1"/>
          <dgm:bulletEnabled val="1"/>
        </dgm:presLayoutVars>
      </dgm:prSet>
      <dgm:spPr/>
      <dgm:t>
        <a:bodyPr/>
        <a:lstStyle/>
        <a:p>
          <a:endParaRPr lang="en-US"/>
        </a:p>
      </dgm:t>
    </dgm:pt>
    <dgm:pt modelId="{3CAA8E92-1738-40C2-BD43-9F88E3FB7F0F}" type="pres">
      <dgm:prSet presAssocID="{1661ADD8-DC06-4DD4-9082-D9B8118A2A54}" presName="descendantText" presStyleLbl="alignAcc1" presStyleIdx="3" presStyleCnt="4">
        <dgm:presLayoutVars>
          <dgm:bulletEnabled val="1"/>
        </dgm:presLayoutVars>
      </dgm:prSet>
      <dgm:spPr/>
      <dgm:t>
        <a:bodyPr/>
        <a:lstStyle/>
        <a:p>
          <a:endParaRPr lang="en-US"/>
        </a:p>
      </dgm:t>
    </dgm:pt>
  </dgm:ptLst>
  <dgm:cxnLst>
    <dgm:cxn modelId="{C5A9FB46-6C18-45D2-9E88-AE8AABB13BD9}" srcId="{2B459C6B-F2BD-4032-8A19-F8D9B4D0CA98}" destId="{18FC51EF-286E-4836-A9F3-32A4571C1A05}" srcOrd="2" destOrd="0" parTransId="{3B25BE83-5C8C-4717-BC2F-43AE79639217}" sibTransId="{B834C3C3-BBCF-4233-9E4B-B76A7A355C7D}"/>
    <dgm:cxn modelId="{52C71874-EE8B-4AA2-9355-25884430A655}" type="presOf" srcId="{1661ADD8-DC06-4DD4-9082-D9B8118A2A54}" destId="{FF1D0DD6-33EA-4467-97DA-2A6CFC1E482C}" srcOrd="0" destOrd="0" presId="urn:microsoft.com/office/officeart/2005/8/layout/chevron2"/>
    <dgm:cxn modelId="{D2C83910-57CD-426C-89C9-9FFB10184347}" srcId="{2B459C6B-F2BD-4032-8A19-F8D9B4D0CA98}" destId="{1661ADD8-DC06-4DD4-9082-D9B8118A2A54}" srcOrd="3" destOrd="0" parTransId="{677BBE0F-8640-410A-81A2-578C13452C46}" sibTransId="{469010BB-2B56-4E37-9774-A5C72BC40D01}"/>
    <dgm:cxn modelId="{C1B4CE3D-9DCC-426C-8C15-21F629E974AE}" srcId="{2B459C6B-F2BD-4032-8A19-F8D9B4D0CA98}" destId="{CDE75773-2864-45A2-97D5-32236C51A746}" srcOrd="1" destOrd="0" parTransId="{2F4A9964-5AF5-463D-8A5F-4FD5B6D8F54C}" sibTransId="{D532C062-E756-45D6-9522-3DF1EE8917C5}"/>
    <dgm:cxn modelId="{F8AA020E-6B8F-453B-8CA2-2B17E3D9F4F6}" srcId="{18FC51EF-286E-4836-A9F3-32A4571C1A05}" destId="{3E58E996-A0BD-4282-A78A-14E464888D3D}" srcOrd="0" destOrd="0" parTransId="{23C70A4F-BA73-47CD-B189-62A82632BE3E}" sibTransId="{84F0AA9D-3D21-41A6-8227-BC9E59C955DF}"/>
    <dgm:cxn modelId="{E6DEBE70-82C8-44BE-8D8D-7436BF86D104}" type="presOf" srcId="{368F53E0-4250-4F46-8E6F-F9B1D345BE11}" destId="{B9AF2A84-C723-439D-8031-EC62E29A93E5}" srcOrd="0" destOrd="0" presId="urn:microsoft.com/office/officeart/2005/8/layout/chevron2"/>
    <dgm:cxn modelId="{2A685235-D459-4A8D-8504-5DC41EFB3D20}" type="presOf" srcId="{2B459C6B-F2BD-4032-8A19-F8D9B4D0CA98}" destId="{C2EF1EE0-C861-4707-AC14-C5829ECC1A14}" srcOrd="0" destOrd="0" presId="urn:microsoft.com/office/officeart/2005/8/layout/chevron2"/>
    <dgm:cxn modelId="{4FE02DD8-2F4D-4355-B287-8B84FE7BD7EE}" type="presOf" srcId="{684A48F8-52B8-42F5-87E1-C55AB129672D}" destId="{95B56257-675A-4B6F-B8D5-FDC88E2B40FB}" srcOrd="0" destOrd="0" presId="urn:microsoft.com/office/officeart/2005/8/layout/chevron2"/>
    <dgm:cxn modelId="{30DEBC8F-8C3B-4500-98A6-5CC3EFD34C87}" srcId="{2B459C6B-F2BD-4032-8A19-F8D9B4D0CA98}" destId="{8997E678-23F6-4507-9408-FF3E183ABFFA}" srcOrd="0" destOrd="0" parTransId="{C8B577BE-C1CD-45A5-AEF4-FC06F9858823}" sibTransId="{50613888-FD79-43E8-BA9F-426EDE7DA706}"/>
    <dgm:cxn modelId="{499C3FAF-7913-4C50-B038-B3C77CC91F9D}" type="presOf" srcId="{3E58E996-A0BD-4282-A78A-14E464888D3D}" destId="{496F6904-FF9B-4A40-8F02-C2EA011234ED}" srcOrd="0" destOrd="0" presId="urn:microsoft.com/office/officeart/2005/8/layout/chevron2"/>
    <dgm:cxn modelId="{D3FB518A-7740-4983-8D8B-E879FF5AE5AD}" type="presOf" srcId="{CDE75773-2864-45A2-97D5-32236C51A746}" destId="{D6072E21-CCEC-4927-919A-2EC083168152}" srcOrd="0" destOrd="0" presId="urn:microsoft.com/office/officeart/2005/8/layout/chevron2"/>
    <dgm:cxn modelId="{183172A4-373C-4190-B62E-5D651E7D2732}" srcId="{CDE75773-2864-45A2-97D5-32236C51A746}" destId="{368F53E0-4250-4F46-8E6F-F9B1D345BE11}" srcOrd="0" destOrd="0" parTransId="{56489CD2-853F-4BDD-9E88-692344936C5C}" sibTransId="{E408864B-C9E8-4647-9C44-A584C9AD4DFE}"/>
    <dgm:cxn modelId="{7881E138-A9F9-455E-9EBF-F2B2F0D03EAF}" type="presOf" srcId="{85500EF9-503D-4AE8-9E60-2E14F14D4CAE}" destId="{3CAA8E92-1738-40C2-BD43-9F88E3FB7F0F}" srcOrd="0" destOrd="0" presId="urn:microsoft.com/office/officeart/2005/8/layout/chevron2"/>
    <dgm:cxn modelId="{BEBEC839-5C7C-4E14-A7B2-672A08F05A96}" type="presOf" srcId="{18FC51EF-286E-4836-A9F3-32A4571C1A05}" destId="{76F0217A-89DF-49B0-BFC8-BF10251B40BE}" srcOrd="0" destOrd="0" presId="urn:microsoft.com/office/officeart/2005/8/layout/chevron2"/>
    <dgm:cxn modelId="{DF58C888-B52B-416B-9903-CED6061B024D}" srcId="{8997E678-23F6-4507-9408-FF3E183ABFFA}" destId="{684A48F8-52B8-42F5-87E1-C55AB129672D}" srcOrd="0" destOrd="0" parTransId="{294385DA-9323-4E74-B95D-A62E189A9741}" sibTransId="{6636682A-2758-4B80-BB2E-7A10AF748B8D}"/>
    <dgm:cxn modelId="{72627735-B444-4893-88B5-35DA7386E230}" type="presOf" srcId="{8997E678-23F6-4507-9408-FF3E183ABFFA}" destId="{D9DA92CB-A3A7-4A65-B2E7-8E27B2619F2F}" srcOrd="0" destOrd="0" presId="urn:microsoft.com/office/officeart/2005/8/layout/chevron2"/>
    <dgm:cxn modelId="{05D6571D-F665-4184-BC1C-8148E32ACB07}" srcId="{1661ADD8-DC06-4DD4-9082-D9B8118A2A54}" destId="{85500EF9-503D-4AE8-9E60-2E14F14D4CAE}" srcOrd="0" destOrd="0" parTransId="{B1E50D7A-33B0-4E96-9644-34AB84513B95}" sibTransId="{AFB1DC65-5D33-4A8A-BD98-97CB09452C38}"/>
    <dgm:cxn modelId="{64B04366-ADC7-4AA3-94DC-09103A7DD010}" type="presParOf" srcId="{C2EF1EE0-C861-4707-AC14-C5829ECC1A14}" destId="{2CFAC95D-F1F6-4EE6-85AE-FBF8A7EF928D}" srcOrd="0" destOrd="0" presId="urn:microsoft.com/office/officeart/2005/8/layout/chevron2"/>
    <dgm:cxn modelId="{1C84A9EC-4955-40D7-B65B-B49199376F39}" type="presParOf" srcId="{2CFAC95D-F1F6-4EE6-85AE-FBF8A7EF928D}" destId="{D9DA92CB-A3A7-4A65-B2E7-8E27B2619F2F}" srcOrd="0" destOrd="0" presId="urn:microsoft.com/office/officeart/2005/8/layout/chevron2"/>
    <dgm:cxn modelId="{9EFA6575-9955-4CFA-AC83-18B1D39E2C8B}" type="presParOf" srcId="{2CFAC95D-F1F6-4EE6-85AE-FBF8A7EF928D}" destId="{95B56257-675A-4B6F-B8D5-FDC88E2B40FB}" srcOrd="1" destOrd="0" presId="urn:microsoft.com/office/officeart/2005/8/layout/chevron2"/>
    <dgm:cxn modelId="{0E16CA68-205D-4DA9-A9C1-CB9AC912EFD3}" type="presParOf" srcId="{C2EF1EE0-C861-4707-AC14-C5829ECC1A14}" destId="{69CD2FCA-DF70-42A9-83EC-2C6A4519B2FA}" srcOrd="1" destOrd="0" presId="urn:microsoft.com/office/officeart/2005/8/layout/chevron2"/>
    <dgm:cxn modelId="{DE58ACEA-18CE-4AD1-B884-5C4E0ED7FAD3}" type="presParOf" srcId="{C2EF1EE0-C861-4707-AC14-C5829ECC1A14}" destId="{0014813C-5328-4BED-84E0-35C62A5A2A89}" srcOrd="2" destOrd="0" presId="urn:microsoft.com/office/officeart/2005/8/layout/chevron2"/>
    <dgm:cxn modelId="{7D6B2A71-9B2B-4C93-AAFF-6613820A5EE9}" type="presParOf" srcId="{0014813C-5328-4BED-84E0-35C62A5A2A89}" destId="{D6072E21-CCEC-4927-919A-2EC083168152}" srcOrd="0" destOrd="0" presId="urn:microsoft.com/office/officeart/2005/8/layout/chevron2"/>
    <dgm:cxn modelId="{91EE6245-2D69-41D1-9E9F-EE3FC699B1A4}" type="presParOf" srcId="{0014813C-5328-4BED-84E0-35C62A5A2A89}" destId="{B9AF2A84-C723-439D-8031-EC62E29A93E5}" srcOrd="1" destOrd="0" presId="urn:microsoft.com/office/officeart/2005/8/layout/chevron2"/>
    <dgm:cxn modelId="{52960088-2FD1-45B2-910C-EAE196973339}" type="presParOf" srcId="{C2EF1EE0-C861-4707-AC14-C5829ECC1A14}" destId="{11069285-8199-445A-B10E-79C2279C6D09}" srcOrd="3" destOrd="0" presId="urn:microsoft.com/office/officeart/2005/8/layout/chevron2"/>
    <dgm:cxn modelId="{79BE452E-2824-4EEE-A5F2-217DB14154A7}" type="presParOf" srcId="{C2EF1EE0-C861-4707-AC14-C5829ECC1A14}" destId="{BD565C91-1274-4EFF-932F-3A0C8F54279C}" srcOrd="4" destOrd="0" presId="urn:microsoft.com/office/officeart/2005/8/layout/chevron2"/>
    <dgm:cxn modelId="{42A5130E-1C6E-4900-9B87-31C83DB6BBB6}" type="presParOf" srcId="{BD565C91-1274-4EFF-932F-3A0C8F54279C}" destId="{76F0217A-89DF-49B0-BFC8-BF10251B40BE}" srcOrd="0" destOrd="0" presId="urn:microsoft.com/office/officeart/2005/8/layout/chevron2"/>
    <dgm:cxn modelId="{950A0816-9FAB-4613-8532-EBA1BB494C57}" type="presParOf" srcId="{BD565C91-1274-4EFF-932F-3A0C8F54279C}" destId="{496F6904-FF9B-4A40-8F02-C2EA011234ED}" srcOrd="1" destOrd="0" presId="urn:microsoft.com/office/officeart/2005/8/layout/chevron2"/>
    <dgm:cxn modelId="{103D4CE7-89C6-4EBA-9A34-9C7CCA6F4627}" type="presParOf" srcId="{C2EF1EE0-C861-4707-AC14-C5829ECC1A14}" destId="{EAFECFA7-5D00-41F7-8767-648F435C4D27}" srcOrd="5" destOrd="0" presId="urn:microsoft.com/office/officeart/2005/8/layout/chevron2"/>
    <dgm:cxn modelId="{1C43A8BF-EE79-4BB7-974D-32F124BA6EC9}" type="presParOf" srcId="{C2EF1EE0-C861-4707-AC14-C5829ECC1A14}" destId="{A4F8BB10-92D1-4A94-967F-5EFF70F72B9D}" srcOrd="6" destOrd="0" presId="urn:microsoft.com/office/officeart/2005/8/layout/chevron2"/>
    <dgm:cxn modelId="{0B3F2DED-A06B-4B11-939F-C9B2361CA83A}" type="presParOf" srcId="{A4F8BB10-92D1-4A94-967F-5EFF70F72B9D}" destId="{FF1D0DD6-33EA-4467-97DA-2A6CFC1E482C}" srcOrd="0" destOrd="0" presId="urn:microsoft.com/office/officeart/2005/8/layout/chevron2"/>
    <dgm:cxn modelId="{80741D93-7544-446D-B911-BF3D63CB6328}" type="presParOf" srcId="{A4F8BB10-92D1-4A94-967F-5EFF70F72B9D}" destId="{3CAA8E92-1738-40C2-BD43-9F88E3FB7F0F}" srcOrd="1" destOrd="0" presId="urn:microsoft.com/office/officeart/2005/8/layout/chevron2"/>
  </dgm:cxnLst>
  <dgm:bg/>
  <dgm:whole/>
</dgm:dataModel>
</file>

<file path=ppt/diagrams/data7.xml><?xml version="1.0" encoding="utf-8"?>
<dgm:dataModel xmlns:dgm="http://schemas.openxmlformats.org/drawingml/2006/diagram" xmlns:a="http://schemas.openxmlformats.org/drawingml/2006/main">
  <dgm:ptLst>
    <dgm:pt modelId="{58E84B4B-B4B2-4B00-A748-4830CA65B4AD}" type="doc">
      <dgm:prSet loTypeId="urn:microsoft.com/office/officeart/2005/8/layout/pyramid2" loCatId="list" qsTypeId="urn:microsoft.com/office/officeart/2005/8/quickstyle/simple3" qsCatId="simple" csTypeId="urn:microsoft.com/office/officeart/2005/8/colors/accent1_2" csCatId="accent1" phldr="1"/>
      <dgm:spPr/>
    </dgm:pt>
    <dgm:pt modelId="{A32C9ABE-86AF-46BF-A21F-7800F916DB48}">
      <dgm:prSet phldrT="[Text]"/>
      <dgm:spPr/>
      <dgm:t>
        <a:bodyPr/>
        <a:lstStyle/>
        <a:p>
          <a:r>
            <a:rPr lang="mn-MN" dirty="0" smtClean="0">
              <a:solidFill>
                <a:srgbClr val="0000FF"/>
              </a:solidFill>
              <a:latin typeface="Arial" pitchFamily="34" charset="0"/>
              <a:cs typeface="Arial" pitchFamily="34" charset="0"/>
            </a:rPr>
            <a:t>Эв санааны нэгдлийн  </a:t>
          </a:r>
          <a:endParaRPr lang="en-US" dirty="0">
            <a:solidFill>
              <a:srgbClr val="0000FF"/>
            </a:solidFill>
            <a:latin typeface="Arial" pitchFamily="34" charset="0"/>
            <a:cs typeface="Arial" pitchFamily="34" charset="0"/>
          </a:endParaRPr>
        </a:p>
      </dgm:t>
    </dgm:pt>
    <dgm:pt modelId="{2429D0A9-B6CC-4F61-9CE7-9214052628D8}" type="parTrans" cxnId="{036273CF-3CFB-4E4A-9B86-439DC01A7BCA}">
      <dgm:prSet/>
      <dgm:spPr/>
      <dgm:t>
        <a:bodyPr/>
        <a:lstStyle/>
        <a:p>
          <a:endParaRPr lang="en-US"/>
        </a:p>
      </dgm:t>
    </dgm:pt>
    <dgm:pt modelId="{34163EF8-71C3-4D52-9B28-18EB6AD4EEB7}" type="sibTrans" cxnId="{036273CF-3CFB-4E4A-9B86-439DC01A7BCA}">
      <dgm:prSet/>
      <dgm:spPr/>
      <dgm:t>
        <a:bodyPr/>
        <a:lstStyle/>
        <a:p>
          <a:endParaRPr lang="en-US"/>
        </a:p>
      </dgm:t>
    </dgm:pt>
    <dgm:pt modelId="{D245B01B-E594-4417-9B7B-236593406CA2}">
      <dgm:prSet custT="1"/>
      <dgm:spPr/>
      <dgm:t>
        <a:bodyPr/>
        <a:lstStyle/>
        <a:p>
          <a:r>
            <a:rPr lang="mn-MN" sz="1600" dirty="0" smtClean="0">
              <a:solidFill>
                <a:srgbClr val="0000FF"/>
              </a:solidFill>
              <a:latin typeface="Arial" pitchFamily="34" charset="0"/>
              <a:cs typeface="Arial" pitchFamily="34" charset="0"/>
            </a:rPr>
            <a:t>Эрүүл мэндийн тусламж, үйлчилгээ нь хэрэгцээ, шаардлагад нийцсэн, нотолгоонд үндэслэсэн, чанартай, аюулгүй, тэгш, хүртээмжтэй байна</a:t>
          </a:r>
          <a:endParaRPr lang="en-US" sz="1600" dirty="0">
            <a:solidFill>
              <a:srgbClr val="0000FF"/>
            </a:solidFill>
            <a:latin typeface="Arial" pitchFamily="34" charset="0"/>
            <a:cs typeface="Arial" pitchFamily="34" charset="0"/>
          </a:endParaRPr>
        </a:p>
      </dgm:t>
    </dgm:pt>
    <dgm:pt modelId="{1B6AB86C-1139-4679-B989-D3778039F39F}" type="parTrans" cxnId="{55C5EE0F-6E37-4760-BB9D-413A9254F0D1}">
      <dgm:prSet/>
      <dgm:spPr/>
      <dgm:t>
        <a:bodyPr/>
        <a:lstStyle/>
        <a:p>
          <a:endParaRPr lang="en-US"/>
        </a:p>
      </dgm:t>
    </dgm:pt>
    <dgm:pt modelId="{2ECCDBB2-C57E-4C2F-A0CB-6642183F7FF6}" type="sibTrans" cxnId="{55C5EE0F-6E37-4760-BB9D-413A9254F0D1}">
      <dgm:prSet/>
      <dgm:spPr/>
      <dgm:t>
        <a:bodyPr/>
        <a:lstStyle/>
        <a:p>
          <a:endParaRPr lang="en-US"/>
        </a:p>
      </dgm:t>
    </dgm:pt>
    <dgm:pt modelId="{79A39A64-1B77-4FA6-AB2C-5CC40EF0C4C4}">
      <dgm:prSet/>
      <dgm:spPr/>
      <dgm:t>
        <a:bodyPr/>
        <a:lstStyle/>
        <a:p>
          <a:r>
            <a:rPr lang="mn-MN" dirty="0" smtClean="0">
              <a:solidFill>
                <a:srgbClr val="0000FF"/>
              </a:solidFill>
              <a:latin typeface="Arial" pitchFamily="34" charset="0"/>
              <a:cs typeface="Arial" pitchFamily="34" charset="0"/>
            </a:rPr>
            <a:t>Монгол Улсын нутаг дэвсгэрт үйл ажиллагаа явуулж байгаа ЭМБ-ын үзүүлсэн тусламж, үйлчилгээ </a:t>
          </a:r>
          <a:endParaRPr lang="en-US" dirty="0">
            <a:solidFill>
              <a:srgbClr val="0000FF"/>
            </a:solidFill>
            <a:latin typeface="Arial" pitchFamily="34" charset="0"/>
            <a:cs typeface="Arial" pitchFamily="34" charset="0"/>
          </a:endParaRPr>
        </a:p>
      </dgm:t>
    </dgm:pt>
    <dgm:pt modelId="{E25F1470-FAA5-46BC-9146-34C54E6A4F90}" type="parTrans" cxnId="{09829946-9D5C-4D38-8608-0E9D2A026A23}">
      <dgm:prSet/>
      <dgm:spPr/>
      <dgm:t>
        <a:bodyPr/>
        <a:lstStyle/>
        <a:p>
          <a:endParaRPr lang="en-US"/>
        </a:p>
      </dgm:t>
    </dgm:pt>
    <dgm:pt modelId="{C744172D-5B14-462A-9A04-212A9B47AF69}" type="sibTrans" cxnId="{09829946-9D5C-4D38-8608-0E9D2A026A23}">
      <dgm:prSet/>
      <dgm:spPr/>
      <dgm:t>
        <a:bodyPr/>
        <a:lstStyle/>
        <a:p>
          <a:endParaRPr lang="en-US"/>
        </a:p>
      </dgm:t>
    </dgm:pt>
    <dgm:pt modelId="{63115756-A78B-42CF-B5AC-6F2F1A4663F1}" type="pres">
      <dgm:prSet presAssocID="{58E84B4B-B4B2-4B00-A748-4830CA65B4AD}" presName="compositeShape" presStyleCnt="0">
        <dgm:presLayoutVars>
          <dgm:dir/>
          <dgm:resizeHandles/>
        </dgm:presLayoutVars>
      </dgm:prSet>
      <dgm:spPr/>
    </dgm:pt>
    <dgm:pt modelId="{8041A988-FFBC-4EA1-87DB-9D51E1C7B6D3}" type="pres">
      <dgm:prSet presAssocID="{58E84B4B-B4B2-4B00-A748-4830CA65B4AD}" presName="pyramid" presStyleLbl="node1" presStyleIdx="0" presStyleCnt="1"/>
      <dgm:spPr/>
    </dgm:pt>
    <dgm:pt modelId="{8788DCFF-A642-4BAF-9E89-2C5342DA111A}" type="pres">
      <dgm:prSet presAssocID="{58E84B4B-B4B2-4B00-A748-4830CA65B4AD}" presName="theList" presStyleCnt="0"/>
      <dgm:spPr/>
    </dgm:pt>
    <dgm:pt modelId="{591274FC-B9AB-40C6-BACA-8126E4545C81}" type="pres">
      <dgm:prSet presAssocID="{A32C9ABE-86AF-46BF-A21F-7800F916DB48}" presName="aNode" presStyleLbl="fgAcc1" presStyleIdx="0" presStyleCnt="3" custScaleY="50028">
        <dgm:presLayoutVars>
          <dgm:bulletEnabled val="1"/>
        </dgm:presLayoutVars>
      </dgm:prSet>
      <dgm:spPr/>
      <dgm:t>
        <a:bodyPr/>
        <a:lstStyle/>
        <a:p>
          <a:endParaRPr lang="en-US"/>
        </a:p>
      </dgm:t>
    </dgm:pt>
    <dgm:pt modelId="{A76782E1-27C6-4253-B909-3EF717DE7C18}" type="pres">
      <dgm:prSet presAssocID="{A32C9ABE-86AF-46BF-A21F-7800F916DB48}" presName="aSpace" presStyleCnt="0"/>
      <dgm:spPr/>
    </dgm:pt>
    <dgm:pt modelId="{39E63353-5084-4FB8-81FB-58365B10FDC2}" type="pres">
      <dgm:prSet presAssocID="{D245B01B-E594-4417-9B7B-236593406CA2}" presName="aNode" presStyleLbl="fgAcc1" presStyleIdx="1" presStyleCnt="3" custScaleX="109221" custScaleY="130562">
        <dgm:presLayoutVars>
          <dgm:bulletEnabled val="1"/>
        </dgm:presLayoutVars>
      </dgm:prSet>
      <dgm:spPr/>
      <dgm:t>
        <a:bodyPr/>
        <a:lstStyle/>
        <a:p>
          <a:endParaRPr lang="en-US"/>
        </a:p>
      </dgm:t>
    </dgm:pt>
    <dgm:pt modelId="{D94A109B-17A0-47FF-ABD2-742B9F0E76B1}" type="pres">
      <dgm:prSet presAssocID="{D245B01B-E594-4417-9B7B-236593406CA2}" presName="aSpace" presStyleCnt="0"/>
      <dgm:spPr/>
    </dgm:pt>
    <dgm:pt modelId="{E34D9419-40DE-4F0D-BC18-68E276C1666B}" type="pres">
      <dgm:prSet presAssocID="{79A39A64-1B77-4FA6-AB2C-5CC40EF0C4C4}" presName="aNode" presStyleLbl="fgAcc1" presStyleIdx="2" presStyleCnt="3">
        <dgm:presLayoutVars>
          <dgm:bulletEnabled val="1"/>
        </dgm:presLayoutVars>
      </dgm:prSet>
      <dgm:spPr/>
      <dgm:t>
        <a:bodyPr/>
        <a:lstStyle/>
        <a:p>
          <a:endParaRPr lang="en-US"/>
        </a:p>
      </dgm:t>
    </dgm:pt>
    <dgm:pt modelId="{D1BD12C4-D527-4299-BF61-D4A3B84A4891}" type="pres">
      <dgm:prSet presAssocID="{79A39A64-1B77-4FA6-AB2C-5CC40EF0C4C4}" presName="aSpace" presStyleCnt="0"/>
      <dgm:spPr/>
    </dgm:pt>
  </dgm:ptLst>
  <dgm:cxnLst>
    <dgm:cxn modelId="{208D104B-B95B-4987-BC96-7851F92432AC}" type="presOf" srcId="{58E84B4B-B4B2-4B00-A748-4830CA65B4AD}" destId="{63115756-A78B-42CF-B5AC-6F2F1A4663F1}" srcOrd="0" destOrd="0" presId="urn:microsoft.com/office/officeart/2005/8/layout/pyramid2"/>
    <dgm:cxn modelId="{1682EEAA-43EC-4F72-A900-1EB1293A1D25}" type="presOf" srcId="{A32C9ABE-86AF-46BF-A21F-7800F916DB48}" destId="{591274FC-B9AB-40C6-BACA-8126E4545C81}" srcOrd="0" destOrd="0" presId="urn:microsoft.com/office/officeart/2005/8/layout/pyramid2"/>
    <dgm:cxn modelId="{09829946-9D5C-4D38-8608-0E9D2A026A23}" srcId="{58E84B4B-B4B2-4B00-A748-4830CA65B4AD}" destId="{79A39A64-1B77-4FA6-AB2C-5CC40EF0C4C4}" srcOrd="2" destOrd="0" parTransId="{E25F1470-FAA5-46BC-9146-34C54E6A4F90}" sibTransId="{C744172D-5B14-462A-9A04-212A9B47AF69}"/>
    <dgm:cxn modelId="{B212E18E-0558-4350-807C-10A0EF313A41}" type="presOf" srcId="{D245B01B-E594-4417-9B7B-236593406CA2}" destId="{39E63353-5084-4FB8-81FB-58365B10FDC2}" srcOrd="0" destOrd="0" presId="urn:microsoft.com/office/officeart/2005/8/layout/pyramid2"/>
    <dgm:cxn modelId="{BF7B16ED-77B7-4ED1-B89B-02A408DE8B98}" type="presOf" srcId="{79A39A64-1B77-4FA6-AB2C-5CC40EF0C4C4}" destId="{E34D9419-40DE-4F0D-BC18-68E276C1666B}" srcOrd="0" destOrd="0" presId="urn:microsoft.com/office/officeart/2005/8/layout/pyramid2"/>
    <dgm:cxn modelId="{55C5EE0F-6E37-4760-BB9D-413A9254F0D1}" srcId="{58E84B4B-B4B2-4B00-A748-4830CA65B4AD}" destId="{D245B01B-E594-4417-9B7B-236593406CA2}" srcOrd="1" destOrd="0" parTransId="{1B6AB86C-1139-4679-B989-D3778039F39F}" sibTransId="{2ECCDBB2-C57E-4C2F-A0CB-6642183F7FF6}"/>
    <dgm:cxn modelId="{036273CF-3CFB-4E4A-9B86-439DC01A7BCA}" srcId="{58E84B4B-B4B2-4B00-A748-4830CA65B4AD}" destId="{A32C9ABE-86AF-46BF-A21F-7800F916DB48}" srcOrd="0" destOrd="0" parTransId="{2429D0A9-B6CC-4F61-9CE7-9214052628D8}" sibTransId="{34163EF8-71C3-4D52-9B28-18EB6AD4EEB7}"/>
    <dgm:cxn modelId="{CD1153A6-6D6C-415A-A393-A1F8B5EB5D28}" type="presParOf" srcId="{63115756-A78B-42CF-B5AC-6F2F1A4663F1}" destId="{8041A988-FFBC-4EA1-87DB-9D51E1C7B6D3}" srcOrd="0" destOrd="0" presId="urn:microsoft.com/office/officeart/2005/8/layout/pyramid2"/>
    <dgm:cxn modelId="{139CD4B0-1657-4F8D-9EA6-F8E63EDBF242}" type="presParOf" srcId="{63115756-A78B-42CF-B5AC-6F2F1A4663F1}" destId="{8788DCFF-A642-4BAF-9E89-2C5342DA111A}" srcOrd="1" destOrd="0" presId="urn:microsoft.com/office/officeart/2005/8/layout/pyramid2"/>
    <dgm:cxn modelId="{A503F19C-4BD0-462E-8267-F52111C98D4C}" type="presParOf" srcId="{8788DCFF-A642-4BAF-9E89-2C5342DA111A}" destId="{591274FC-B9AB-40C6-BACA-8126E4545C81}" srcOrd="0" destOrd="0" presId="urn:microsoft.com/office/officeart/2005/8/layout/pyramid2"/>
    <dgm:cxn modelId="{8ADA559E-8E3A-4637-BD61-F250016D6836}" type="presParOf" srcId="{8788DCFF-A642-4BAF-9E89-2C5342DA111A}" destId="{A76782E1-27C6-4253-B909-3EF717DE7C18}" srcOrd="1" destOrd="0" presId="urn:microsoft.com/office/officeart/2005/8/layout/pyramid2"/>
    <dgm:cxn modelId="{68CCD969-056B-4C5A-BFBC-8D39DD844D17}" type="presParOf" srcId="{8788DCFF-A642-4BAF-9E89-2C5342DA111A}" destId="{39E63353-5084-4FB8-81FB-58365B10FDC2}" srcOrd="2" destOrd="0" presId="urn:microsoft.com/office/officeart/2005/8/layout/pyramid2"/>
    <dgm:cxn modelId="{1CE64672-236E-4C9F-BBFA-DCAE665E0F70}" type="presParOf" srcId="{8788DCFF-A642-4BAF-9E89-2C5342DA111A}" destId="{D94A109B-17A0-47FF-ABD2-742B9F0E76B1}" srcOrd="3" destOrd="0" presId="urn:microsoft.com/office/officeart/2005/8/layout/pyramid2"/>
    <dgm:cxn modelId="{F140913D-42B7-4262-B1DE-B3E1ED781837}" type="presParOf" srcId="{8788DCFF-A642-4BAF-9E89-2C5342DA111A}" destId="{E34D9419-40DE-4F0D-BC18-68E276C1666B}" srcOrd="4" destOrd="0" presId="urn:microsoft.com/office/officeart/2005/8/layout/pyramid2"/>
    <dgm:cxn modelId="{25B055B4-AE88-4758-B6F4-792C36CB9AA7}" type="presParOf" srcId="{8788DCFF-A642-4BAF-9E89-2C5342DA111A}" destId="{D1BD12C4-D527-4299-BF61-D4A3B84A4891}" srcOrd="5" destOrd="0" presId="urn:microsoft.com/office/officeart/2005/8/layout/pyramid2"/>
  </dgm:cxnLst>
  <dgm:bg/>
  <dgm:whole/>
</dgm:dataModel>
</file>

<file path=ppt/diagrams/data8.xml><?xml version="1.0" encoding="utf-8"?>
<dgm:dataModel xmlns:dgm="http://schemas.openxmlformats.org/drawingml/2006/diagram" xmlns:a="http://schemas.openxmlformats.org/drawingml/2006/main">
  <dgm:ptLst>
    <dgm:pt modelId="{4205DE39-5871-41DD-8736-05B221ACD6A1}" type="doc">
      <dgm:prSet loTypeId="urn:microsoft.com/office/officeart/2005/8/layout/vList6" loCatId="list" qsTypeId="urn:microsoft.com/office/officeart/2005/8/quickstyle/3d3" qsCatId="3D" csTypeId="urn:microsoft.com/office/officeart/2005/8/colors/colorful1" csCatId="colorful" phldr="1"/>
      <dgm:spPr/>
      <dgm:t>
        <a:bodyPr/>
        <a:lstStyle/>
        <a:p>
          <a:endParaRPr lang="en-US"/>
        </a:p>
      </dgm:t>
    </dgm:pt>
    <dgm:pt modelId="{31C421DF-08B7-4CEC-8E25-877AFCE82D65}">
      <dgm:prSet phldrT="[Text]" custT="1"/>
      <dgm:spPr/>
      <dgm:t>
        <a:bodyPr/>
        <a:lstStyle/>
        <a:p>
          <a:r>
            <a:rPr lang="mn-MN" sz="2400" dirty="0" smtClean="0">
              <a:latin typeface="Times New Roman" pitchFamily="18" charset="0"/>
              <a:cs typeface="Times New Roman" pitchFamily="18" charset="0"/>
            </a:rPr>
            <a:t>Албан журмын</a:t>
          </a:r>
          <a:endParaRPr lang="en-US" sz="2400" dirty="0">
            <a:latin typeface="Times New Roman" pitchFamily="18" charset="0"/>
            <a:cs typeface="Times New Roman" pitchFamily="18" charset="0"/>
          </a:endParaRPr>
        </a:p>
      </dgm:t>
    </dgm:pt>
    <dgm:pt modelId="{539129D1-9429-4DDC-8225-9CEA984F665B}" type="parTrans" cxnId="{1EAC7ED6-A5CA-4CA3-A792-584DBFF15457}">
      <dgm:prSet/>
      <dgm:spPr/>
      <dgm:t>
        <a:bodyPr/>
        <a:lstStyle/>
        <a:p>
          <a:endParaRPr lang="en-US"/>
        </a:p>
      </dgm:t>
    </dgm:pt>
    <dgm:pt modelId="{DD1533C3-E762-4444-BD3D-E049C92EE194}" type="sibTrans" cxnId="{1EAC7ED6-A5CA-4CA3-A792-584DBFF15457}">
      <dgm:prSet/>
      <dgm:spPr/>
      <dgm:t>
        <a:bodyPr/>
        <a:lstStyle/>
        <a:p>
          <a:endParaRPr lang="en-US"/>
        </a:p>
      </dgm:t>
    </dgm:pt>
    <dgm:pt modelId="{4689E993-F119-4697-860F-AE7396BE4C3C}">
      <dgm:prSet phldrT="[Text]" custT="1"/>
      <dgm:spPr/>
      <dgm:t>
        <a:bodyPr/>
        <a:lstStyle/>
        <a:p>
          <a:r>
            <a:rPr lang="mn-MN" sz="1800" i="1" dirty="0" smtClean="0">
              <a:solidFill>
                <a:srgbClr val="0000FF"/>
              </a:solidFill>
              <a:latin typeface="Times New Roman" pitchFamily="18" charset="0"/>
              <a:cs typeface="Times New Roman" pitchFamily="18" charset="0"/>
            </a:rPr>
            <a:t>Монгол Улсын иргэн  </a:t>
          </a:r>
          <a:endParaRPr lang="en-US" sz="1800" i="1" dirty="0">
            <a:solidFill>
              <a:srgbClr val="0000FF"/>
            </a:solidFill>
            <a:latin typeface="Times New Roman" pitchFamily="18" charset="0"/>
            <a:cs typeface="Times New Roman" pitchFamily="18" charset="0"/>
          </a:endParaRPr>
        </a:p>
      </dgm:t>
    </dgm:pt>
    <dgm:pt modelId="{A55DC743-1A07-4CFC-9CE9-350104F4EBD5}" type="parTrans" cxnId="{F045B7AC-28CE-40F5-BE9E-11ABB5314567}">
      <dgm:prSet/>
      <dgm:spPr/>
      <dgm:t>
        <a:bodyPr/>
        <a:lstStyle/>
        <a:p>
          <a:endParaRPr lang="en-US"/>
        </a:p>
      </dgm:t>
    </dgm:pt>
    <dgm:pt modelId="{D3D5940B-0B50-400E-876D-08C2493ED6C2}" type="sibTrans" cxnId="{F045B7AC-28CE-40F5-BE9E-11ABB5314567}">
      <dgm:prSet/>
      <dgm:spPr/>
      <dgm:t>
        <a:bodyPr/>
        <a:lstStyle/>
        <a:p>
          <a:endParaRPr lang="en-US"/>
        </a:p>
      </dgm:t>
    </dgm:pt>
    <dgm:pt modelId="{C2E305BF-F908-4387-922E-2D1B1E8F2282}">
      <dgm:prSet phldrT="[Text]" custT="1"/>
      <dgm:spPr/>
      <dgm:t>
        <a:bodyPr/>
        <a:lstStyle/>
        <a:p>
          <a:r>
            <a:rPr lang="mn-MN" sz="1800" i="1" dirty="0" smtClean="0">
              <a:solidFill>
                <a:srgbClr val="0000FF"/>
              </a:solidFill>
              <a:latin typeface="Times New Roman" pitchFamily="18" charset="0"/>
              <a:cs typeface="Times New Roman" pitchFamily="18" charset="0"/>
            </a:rPr>
            <a:t>Монгол Улсын олон улсын гэрээнд өөрөөр заагаагүй бол  Нийгмийн даатгалын тухай хуулийн 4 дүгээр зүйлийн 2 дахь хэсэгт заасан гадаадын иргэн, харьяалалгүй хүн</a:t>
          </a:r>
          <a:endParaRPr lang="en-US" sz="1800" i="1" dirty="0">
            <a:solidFill>
              <a:srgbClr val="0000FF"/>
            </a:solidFill>
            <a:latin typeface="Times New Roman" pitchFamily="18" charset="0"/>
            <a:cs typeface="Times New Roman" pitchFamily="18" charset="0"/>
          </a:endParaRPr>
        </a:p>
      </dgm:t>
    </dgm:pt>
    <dgm:pt modelId="{08DDCB7E-4B33-4D50-9061-0B73DE4E2837}" type="parTrans" cxnId="{9B40DD82-6327-4146-97B4-5CCE2FFFA07F}">
      <dgm:prSet/>
      <dgm:spPr/>
      <dgm:t>
        <a:bodyPr/>
        <a:lstStyle/>
        <a:p>
          <a:endParaRPr lang="en-US"/>
        </a:p>
      </dgm:t>
    </dgm:pt>
    <dgm:pt modelId="{34D69850-D6FA-4E0A-88D3-7A74EFC7C97E}" type="sibTrans" cxnId="{9B40DD82-6327-4146-97B4-5CCE2FFFA07F}">
      <dgm:prSet/>
      <dgm:spPr/>
      <dgm:t>
        <a:bodyPr/>
        <a:lstStyle/>
        <a:p>
          <a:endParaRPr lang="en-US"/>
        </a:p>
      </dgm:t>
    </dgm:pt>
    <dgm:pt modelId="{69EF3758-3ED7-49BD-93E8-4667B4421091}">
      <dgm:prSet phldrT="[Text]" custT="1"/>
      <dgm:spPr/>
      <dgm:t>
        <a:bodyPr/>
        <a:lstStyle/>
        <a:p>
          <a:r>
            <a:rPr lang="mn-MN" sz="2400" dirty="0" smtClean="0">
              <a:latin typeface="Times New Roman" pitchFamily="18" charset="0"/>
              <a:cs typeface="Times New Roman" pitchFamily="18" charset="0"/>
            </a:rPr>
            <a:t>Сайн дурын нэмэлт</a:t>
          </a:r>
          <a:endParaRPr lang="en-US" sz="2400" dirty="0">
            <a:latin typeface="Times New Roman" pitchFamily="18" charset="0"/>
            <a:cs typeface="Times New Roman" pitchFamily="18" charset="0"/>
          </a:endParaRPr>
        </a:p>
      </dgm:t>
    </dgm:pt>
    <dgm:pt modelId="{746E304A-D786-4D41-BB6C-A1B33ED4DB89}" type="parTrans" cxnId="{BF34FEC1-FAED-4046-9BDE-135EAD802BFD}">
      <dgm:prSet/>
      <dgm:spPr/>
      <dgm:t>
        <a:bodyPr/>
        <a:lstStyle/>
        <a:p>
          <a:endParaRPr lang="en-US"/>
        </a:p>
      </dgm:t>
    </dgm:pt>
    <dgm:pt modelId="{7880D58F-D6CA-44F3-B162-CA8D06799B46}" type="sibTrans" cxnId="{BF34FEC1-FAED-4046-9BDE-135EAD802BFD}">
      <dgm:prSet/>
      <dgm:spPr/>
      <dgm:t>
        <a:bodyPr/>
        <a:lstStyle/>
        <a:p>
          <a:endParaRPr lang="en-US"/>
        </a:p>
      </dgm:t>
    </dgm:pt>
    <dgm:pt modelId="{20D57465-56CE-4712-95A1-6469BECFAD16}">
      <dgm:prSet phldrT="[Text]" custT="1"/>
      <dgm:spPr/>
      <dgm:t>
        <a:bodyPr/>
        <a:lstStyle/>
        <a:p>
          <a:r>
            <a:rPr lang="mn-MN" sz="1800" b="0" i="1" dirty="0" smtClean="0">
              <a:solidFill>
                <a:srgbClr val="0000FF"/>
              </a:solidFill>
              <a:latin typeface="Times New Roman" pitchFamily="18" charset="0"/>
              <a:cs typeface="Times New Roman" pitchFamily="18" charset="0"/>
            </a:rPr>
            <a:t>эрүүл мэндийн даатгалын тусламж,  үйлчилгээний багцад ороогүй тусламж, үйлчилгээ авах зорилгоор иргэн эрүүл мэндийн сайн дурын нэмэлт даатгалд даатгуулж болно. </a:t>
          </a:r>
          <a:endParaRPr lang="en-US" sz="1800" b="0" i="1" dirty="0">
            <a:solidFill>
              <a:srgbClr val="0000FF"/>
            </a:solidFill>
            <a:latin typeface="Times New Roman" pitchFamily="18" charset="0"/>
            <a:cs typeface="Times New Roman" pitchFamily="18" charset="0"/>
          </a:endParaRPr>
        </a:p>
      </dgm:t>
    </dgm:pt>
    <dgm:pt modelId="{D8180075-A193-4E8A-BA99-08380247EA3D}" type="parTrans" cxnId="{43E0291F-8628-452E-B368-F55E155D9A4B}">
      <dgm:prSet/>
      <dgm:spPr/>
      <dgm:t>
        <a:bodyPr/>
        <a:lstStyle/>
        <a:p>
          <a:endParaRPr lang="en-US"/>
        </a:p>
      </dgm:t>
    </dgm:pt>
    <dgm:pt modelId="{F9DA4D2E-399E-41CC-BC29-C42D2A602D5E}" type="sibTrans" cxnId="{43E0291F-8628-452E-B368-F55E155D9A4B}">
      <dgm:prSet/>
      <dgm:spPr/>
      <dgm:t>
        <a:bodyPr/>
        <a:lstStyle/>
        <a:p>
          <a:endParaRPr lang="en-US"/>
        </a:p>
      </dgm:t>
    </dgm:pt>
    <dgm:pt modelId="{A453A570-3C24-4FB0-A45B-287119FC4762}">
      <dgm:prSet phldrT="[Text]" custT="1"/>
      <dgm:spPr/>
      <dgm:t>
        <a:bodyPr/>
        <a:lstStyle/>
        <a:p>
          <a:r>
            <a:rPr lang="mn-MN" sz="1800" i="1" dirty="0" smtClean="0">
              <a:solidFill>
                <a:srgbClr val="0000FF"/>
              </a:solidFill>
              <a:latin typeface="Times New Roman" pitchFamily="18" charset="0"/>
              <a:cs typeface="Times New Roman" pitchFamily="18" charset="0"/>
            </a:rPr>
            <a:t>Бусад гадаадын иргэн, харьяалалгүй хүн өөрөө хүсвэл</a:t>
          </a:r>
          <a:endParaRPr lang="en-US" sz="1800" i="1" dirty="0">
            <a:solidFill>
              <a:srgbClr val="0000FF"/>
            </a:solidFill>
            <a:latin typeface="Times New Roman" pitchFamily="18" charset="0"/>
            <a:cs typeface="Times New Roman" pitchFamily="18" charset="0"/>
          </a:endParaRPr>
        </a:p>
      </dgm:t>
    </dgm:pt>
    <dgm:pt modelId="{09F53C5D-5DD8-46A0-AEBE-85F5112F92CE}" type="parTrans" cxnId="{07B0D02A-140B-4535-8C89-3440521A7679}">
      <dgm:prSet/>
      <dgm:spPr/>
      <dgm:t>
        <a:bodyPr/>
        <a:lstStyle/>
        <a:p>
          <a:endParaRPr lang="en-US"/>
        </a:p>
      </dgm:t>
    </dgm:pt>
    <dgm:pt modelId="{5B254655-F6ED-4214-BC18-53E9D7D1C428}" type="sibTrans" cxnId="{07B0D02A-140B-4535-8C89-3440521A7679}">
      <dgm:prSet/>
      <dgm:spPr/>
      <dgm:t>
        <a:bodyPr/>
        <a:lstStyle/>
        <a:p>
          <a:endParaRPr lang="en-US"/>
        </a:p>
      </dgm:t>
    </dgm:pt>
    <dgm:pt modelId="{A3A3A05C-1D43-4235-A8C0-0A8C4D988B90}" type="pres">
      <dgm:prSet presAssocID="{4205DE39-5871-41DD-8736-05B221ACD6A1}" presName="Name0" presStyleCnt="0">
        <dgm:presLayoutVars>
          <dgm:dir/>
          <dgm:animLvl val="lvl"/>
          <dgm:resizeHandles/>
        </dgm:presLayoutVars>
      </dgm:prSet>
      <dgm:spPr/>
      <dgm:t>
        <a:bodyPr/>
        <a:lstStyle/>
        <a:p>
          <a:endParaRPr lang="en-US"/>
        </a:p>
      </dgm:t>
    </dgm:pt>
    <dgm:pt modelId="{36426183-C6BF-4377-AA08-6DF46F7A1135}" type="pres">
      <dgm:prSet presAssocID="{31C421DF-08B7-4CEC-8E25-877AFCE82D65}" presName="linNode" presStyleCnt="0"/>
      <dgm:spPr/>
      <dgm:t>
        <a:bodyPr/>
        <a:lstStyle/>
        <a:p>
          <a:endParaRPr lang="en-US"/>
        </a:p>
      </dgm:t>
    </dgm:pt>
    <dgm:pt modelId="{91CBB024-EBB4-4E14-8EE4-FA044DB02EEE}" type="pres">
      <dgm:prSet presAssocID="{31C421DF-08B7-4CEC-8E25-877AFCE82D65}" presName="parentShp" presStyleLbl="node1" presStyleIdx="0" presStyleCnt="2" custScaleX="62501" custScaleY="108561">
        <dgm:presLayoutVars>
          <dgm:bulletEnabled val="1"/>
        </dgm:presLayoutVars>
      </dgm:prSet>
      <dgm:spPr/>
      <dgm:t>
        <a:bodyPr/>
        <a:lstStyle/>
        <a:p>
          <a:endParaRPr lang="en-US"/>
        </a:p>
      </dgm:t>
    </dgm:pt>
    <dgm:pt modelId="{1D42F7DF-B29F-426E-86C0-A06F1C71BDD2}" type="pres">
      <dgm:prSet presAssocID="{31C421DF-08B7-4CEC-8E25-877AFCE82D65}" presName="childShp" presStyleLbl="bgAccFollowNode1" presStyleIdx="0" presStyleCnt="2" custScaleY="138154">
        <dgm:presLayoutVars>
          <dgm:bulletEnabled val="1"/>
        </dgm:presLayoutVars>
      </dgm:prSet>
      <dgm:spPr/>
      <dgm:t>
        <a:bodyPr/>
        <a:lstStyle/>
        <a:p>
          <a:endParaRPr lang="en-US"/>
        </a:p>
      </dgm:t>
    </dgm:pt>
    <dgm:pt modelId="{D66ED0B8-EB59-49C0-A3D1-9BEAEF0B0FCF}" type="pres">
      <dgm:prSet presAssocID="{DD1533C3-E762-4444-BD3D-E049C92EE194}" presName="spacing" presStyleCnt="0"/>
      <dgm:spPr/>
      <dgm:t>
        <a:bodyPr/>
        <a:lstStyle/>
        <a:p>
          <a:endParaRPr lang="en-US"/>
        </a:p>
      </dgm:t>
    </dgm:pt>
    <dgm:pt modelId="{CD8E1C98-9E34-4654-890D-AB78B8CA5345}" type="pres">
      <dgm:prSet presAssocID="{69EF3758-3ED7-49BD-93E8-4667B4421091}" presName="linNode" presStyleCnt="0"/>
      <dgm:spPr/>
      <dgm:t>
        <a:bodyPr/>
        <a:lstStyle/>
        <a:p>
          <a:endParaRPr lang="en-US"/>
        </a:p>
      </dgm:t>
    </dgm:pt>
    <dgm:pt modelId="{9B79C22B-6B3B-423E-A2DA-20B0E3A4D3E0}" type="pres">
      <dgm:prSet presAssocID="{69EF3758-3ED7-49BD-93E8-4667B4421091}" presName="parentShp" presStyleLbl="node1" presStyleIdx="1" presStyleCnt="2" custScaleX="62501" custScaleY="76541">
        <dgm:presLayoutVars>
          <dgm:bulletEnabled val="1"/>
        </dgm:presLayoutVars>
      </dgm:prSet>
      <dgm:spPr/>
      <dgm:t>
        <a:bodyPr/>
        <a:lstStyle/>
        <a:p>
          <a:endParaRPr lang="en-US"/>
        </a:p>
      </dgm:t>
    </dgm:pt>
    <dgm:pt modelId="{45B8C1C8-EFB8-49A2-9257-8A3CC18D96C6}" type="pres">
      <dgm:prSet presAssocID="{69EF3758-3ED7-49BD-93E8-4667B4421091}" presName="childShp" presStyleLbl="bgAccFollowNode1" presStyleIdx="1" presStyleCnt="2">
        <dgm:presLayoutVars>
          <dgm:bulletEnabled val="1"/>
        </dgm:presLayoutVars>
      </dgm:prSet>
      <dgm:spPr/>
      <dgm:t>
        <a:bodyPr/>
        <a:lstStyle/>
        <a:p>
          <a:endParaRPr lang="en-US"/>
        </a:p>
      </dgm:t>
    </dgm:pt>
  </dgm:ptLst>
  <dgm:cxnLst>
    <dgm:cxn modelId="{43E0291F-8628-452E-B368-F55E155D9A4B}" srcId="{69EF3758-3ED7-49BD-93E8-4667B4421091}" destId="{20D57465-56CE-4712-95A1-6469BECFAD16}" srcOrd="0" destOrd="0" parTransId="{D8180075-A193-4E8A-BA99-08380247EA3D}" sibTransId="{F9DA4D2E-399E-41CC-BC29-C42D2A602D5E}"/>
    <dgm:cxn modelId="{07B0D02A-140B-4535-8C89-3440521A7679}" srcId="{31C421DF-08B7-4CEC-8E25-877AFCE82D65}" destId="{A453A570-3C24-4FB0-A45B-287119FC4762}" srcOrd="2" destOrd="0" parTransId="{09F53C5D-5DD8-46A0-AEBE-85F5112F92CE}" sibTransId="{5B254655-F6ED-4214-BC18-53E9D7D1C428}"/>
    <dgm:cxn modelId="{F045B7AC-28CE-40F5-BE9E-11ABB5314567}" srcId="{31C421DF-08B7-4CEC-8E25-877AFCE82D65}" destId="{4689E993-F119-4697-860F-AE7396BE4C3C}" srcOrd="0" destOrd="0" parTransId="{A55DC743-1A07-4CFC-9CE9-350104F4EBD5}" sibTransId="{D3D5940B-0B50-400E-876D-08C2493ED6C2}"/>
    <dgm:cxn modelId="{BF34FEC1-FAED-4046-9BDE-135EAD802BFD}" srcId="{4205DE39-5871-41DD-8736-05B221ACD6A1}" destId="{69EF3758-3ED7-49BD-93E8-4667B4421091}" srcOrd="1" destOrd="0" parTransId="{746E304A-D786-4D41-BB6C-A1B33ED4DB89}" sibTransId="{7880D58F-D6CA-44F3-B162-CA8D06799B46}"/>
    <dgm:cxn modelId="{D280EA46-0DED-4EF4-A4A9-AD57FD7EC7E5}" type="presOf" srcId="{4205DE39-5871-41DD-8736-05B221ACD6A1}" destId="{A3A3A05C-1D43-4235-A8C0-0A8C4D988B90}" srcOrd="0" destOrd="0" presId="urn:microsoft.com/office/officeart/2005/8/layout/vList6"/>
    <dgm:cxn modelId="{3D85E3CD-6F2C-4862-BFC5-B2EAF83B58AD}" type="presOf" srcId="{69EF3758-3ED7-49BD-93E8-4667B4421091}" destId="{9B79C22B-6B3B-423E-A2DA-20B0E3A4D3E0}" srcOrd="0" destOrd="0" presId="urn:microsoft.com/office/officeart/2005/8/layout/vList6"/>
    <dgm:cxn modelId="{1EAC7ED6-A5CA-4CA3-A792-584DBFF15457}" srcId="{4205DE39-5871-41DD-8736-05B221ACD6A1}" destId="{31C421DF-08B7-4CEC-8E25-877AFCE82D65}" srcOrd="0" destOrd="0" parTransId="{539129D1-9429-4DDC-8225-9CEA984F665B}" sibTransId="{DD1533C3-E762-4444-BD3D-E049C92EE194}"/>
    <dgm:cxn modelId="{9B40DD82-6327-4146-97B4-5CCE2FFFA07F}" srcId="{31C421DF-08B7-4CEC-8E25-877AFCE82D65}" destId="{C2E305BF-F908-4387-922E-2D1B1E8F2282}" srcOrd="1" destOrd="0" parTransId="{08DDCB7E-4B33-4D50-9061-0B73DE4E2837}" sibTransId="{34D69850-D6FA-4E0A-88D3-7A74EFC7C97E}"/>
    <dgm:cxn modelId="{8D05CDEC-1850-44E3-9100-CDCB555B054B}" type="presOf" srcId="{31C421DF-08B7-4CEC-8E25-877AFCE82D65}" destId="{91CBB024-EBB4-4E14-8EE4-FA044DB02EEE}" srcOrd="0" destOrd="0" presId="urn:microsoft.com/office/officeart/2005/8/layout/vList6"/>
    <dgm:cxn modelId="{AA380FA3-B5D6-415D-82D0-53513C70FFD2}" type="presOf" srcId="{4689E993-F119-4697-860F-AE7396BE4C3C}" destId="{1D42F7DF-B29F-426E-86C0-A06F1C71BDD2}" srcOrd="0" destOrd="0" presId="urn:microsoft.com/office/officeart/2005/8/layout/vList6"/>
    <dgm:cxn modelId="{1D710CFD-5E03-4A19-8B46-4B8CDC80D431}" type="presOf" srcId="{A453A570-3C24-4FB0-A45B-287119FC4762}" destId="{1D42F7DF-B29F-426E-86C0-A06F1C71BDD2}" srcOrd="0" destOrd="2" presId="urn:microsoft.com/office/officeart/2005/8/layout/vList6"/>
    <dgm:cxn modelId="{D7986EC7-B3FB-460A-A13C-303FDEFB5EDB}" type="presOf" srcId="{C2E305BF-F908-4387-922E-2D1B1E8F2282}" destId="{1D42F7DF-B29F-426E-86C0-A06F1C71BDD2}" srcOrd="0" destOrd="1" presId="urn:microsoft.com/office/officeart/2005/8/layout/vList6"/>
    <dgm:cxn modelId="{C56C7B08-7C0F-4BEF-AF4E-BD8204C97D80}" type="presOf" srcId="{20D57465-56CE-4712-95A1-6469BECFAD16}" destId="{45B8C1C8-EFB8-49A2-9257-8A3CC18D96C6}" srcOrd="0" destOrd="0" presId="urn:microsoft.com/office/officeart/2005/8/layout/vList6"/>
    <dgm:cxn modelId="{91DCAC62-1BC9-42E6-BADA-5A659A529EAD}" type="presParOf" srcId="{A3A3A05C-1D43-4235-A8C0-0A8C4D988B90}" destId="{36426183-C6BF-4377-AA08-6DF46F7A1135}" srcOrd="0" destOrd="0" presId="urn:microsoft.com/office/officeart/2005/8/layout/vList6"/>
    <dgm:cxn modelId="{8B6AA804-F28D-4348-B20E-5A674515400C}" type="presParOf" srcId="{36426183-C6BF-4377-AA08-6DF46F7A1135}" destId="{91CBB024-EBB4-4E14-8EE4-FA044DB02EEE}" srcOrd="0" destOrd="0" presId="urn:microsoft.com/office/officeart/2005/8/layout/vList6"/>
    <dgm:cxn modelId="{04D029FF-E9A5-428D-874A-F9C2C9FC1D03}" type="presParOf" srcId="{36426183-C6BF-4377-AA08-6DF46F7A1135}" destId="{1D42F7DF-B29F-426E-86C0-A06F1C71BDD2}" srcOrd="1" destOrd="0" presId="urn:microsoft.com/office/officeart/2005/8/layout/vList6"/>
    <dgm:cxn modelId="{6B013E76-F268-4DC1-B4A5-1EEE84AA46ED}" type="presParOf" srcId="{A3A3A05C-1D43-4235-A8C0-0A8C4D988B90}" destId="{D66ED0B8-EB59-49C0-A3D1-9BEAEF0B0FCF}" srcOrd="1" destOrd="0" presId="urn:microsoft.com/office/officeart/2005/8/layout/vList6"/>
    <dgm:cxn modelId="{AAB499FF-1A51-4D09-8AF8-5630DBAF895D}" type="presParOf" srcId="{A3A3A05C-1D43-4235-A8C0-0A8C4D988B90}" destId="{CD8E1C98-9E34-4654-890D-AB78B8CA5345}" srcOrd="2" destOrd="0" presId="urn:microsoft.com/office/officeart/2005/8/layout/vList6"/>
    <dgm:cxn modelId="{A0AE1C86-F2F1-4B31-80CB-05713A45E972}" type="presParOf" srcId="{CD8E1C98-9E34-4654-890D-AB78B8CA5345}" destId="{9B79C22B-6B3B-423E-A2DA-20B0E3A4D3E0}" srcOrd="0" destOrd="0" presId="urn:microsoft.com/office/officeart/2005/8/layout/vList6"/>
    <dgm:cxn modelId="{FEB5DD6D-280A-412B-BC03-031570E90B02}" type="presParOf" srcId="{CD8E1C98-9E34-4654-890D-AB78B8CA5345}" destId="{45B8C1C8-EFB8-49A2-9257-8A3CC18D96C6}" srcOrd="1" destOrd="0" presId="urn:microsoft.com/office/officeart/2005/8/layout/vList6"/>
  </dgm:cxnLst>
  <dgm:bg/>
  <dgm:whole/>
</dgm:dataModel>
</file>

<file path=ppt/diagrams/data9.xml><?xml version="1.0" encoding="utf-8"?>
<dgm:dataModel xmlns:dgm="http://schemas.openxmlformats.org/drawingml/2006/diagram" xmlns:a="http://schemas.openxmlformats.org/drawingml/2006/main">
  <dgm:ptLst>
    <dgm:pt modelId="{44980854-83F3-4FE7-8A16-5773630E6430}" type="doc">
      <dgm:prSet loTypeId="urn:microsoft.com/office/officeart/2005/8/layout/hierarchy3" loCatId="list" qsTypeId="urn:microsoft.com/office/officeart/2005/8/quickstyle/simple5" qsCatId="simple" csTypeId="urn:microsoft.com/office/officeart/2005/8/colors/accent1_5" csCatId="accent1" phldr="1"/>
      <dgm:spPr/>
      <dgm:t>
        <a:bodyPr/>
        <a:lstStyle/>
        <a:p>
          <a:endParaRPr lang="en-US"/>
        </a:p>
      </dgm:t>
    </dgm:pt>
    <dgm:pt modelId="{4416295C-EEC5-457B-B0B8-69BD56B0BEFE}">
      <dgm:prSet phldrT="[Text]" custT="1"/>
      <dgm:spPr/>
      <dgm:t>
        <a:bodyPr/>
        <a:lstStyle/>
        <a:p>
          <a:r>
            <a:rPr lang="mn-MN" sz="2800" dirty="0" smtClean="0">
              <a:latin typeface="Arial" pitchFamily="34" charset="0"/>
              <a:cs typeface="Arial" pitchFamily="34" charset="0"/>
            </a:rPr>
            <a:t>Эрүүл мэндийн даатгалын байгууллага</a:t>
          </a:r>
          <a:endParaRPr lang="en-US" sz="2800" dirty="0">
            <a:latin typeface="Arial" pitchFamily="34" charset="0"/>
            <a:cs typeface="Arial" pitchFamily="34" charset="0"/>
          </a:endParaRPr>
        </a:p>
      </dgm:t>
    </dgm:pt>
    <dgm:pt modelId="{49391A19-99CF-4F05-9F82-39200C0179A3}" type="parTrans" cxnId="{F0EE0221-9AE2-4EFE-84FF-6761074EEBA6}">
      <dgm:prSet/>
      <dgm:spPr/>
      <dgm:t>
        <a:bodyPr/>
        <a:lstStyle/>
        <a:p>
          <a:endParaRPr lang="en-US"/>
        </a:p>
      </dgm:t>
    </dgm:pt>
    <dgm:pt modelId="{49F9F277-CB87-480F-AC90-0EF615D578BB}" type="sibTrans" cxnId="{F0EE0221-9AE2-4EFE-84FF-6761074EEBA6}">
      <dgm:prSet/>
      <dgm:spPr/>
      <dgm:t>
        <a:bodyPr/>
        <a:lstStyle/>
        <a:p>
          <a:endParaRPr lang="en-US"/>
        </a:p>
      </dgm:t>
    </dgm:pt>
    <dgm:pt modelId="{BED5E573-1D98-4FFD-90FD-3C93EAF619B5}">
      <dgm:prSet phldrT="[Text]" custT="1"/>
      <dgm:spPr/>
      <dgm:t>
        <a:bodyPr/>
        <a:lstStyle/>
        <a:p>
          <a:r>
            <a:rPr lang="mn-MN" sz="2800" dirty="0" smtClean="0">
              <a:solidFill>
                <a:srgbClr val="0070C0"/>
              </a:solidFill>
              <a:latin typeface="Arial" pitchFamily="34" charset="0"/>
              <a:cs typeface="Arial" pitchFamily="34" charset="0"/>
            </a:rPr>
            <a:t>Албан журмын даатгал</a:t>
          </a:r>
          <a:endParaRPr lang="en-US" sz="2800" dirty="0">
            <a:solidFill>
              <a:srgbClr val="0070C0"/>
            </a:solidFill>
            <a:latin typeface="Arial" pitchFamily="34" charset="0"/>
            <a:cs typeface="Arial" pitchFamily="34" charset="0"/>
          </a:endParaRPr>
        </a:p>
      </dgm:t>
    </dgm:pt>
    <dgm:pt modelId="{1F950432-0139-4E32-B863-B2F723A2172C}" type="parTrans" cxnId="{16648109-B16E-4E95-B566-55E72D2FD16F}">
      <dgm:prSet/>
      <dgm:spPr/>
      <dgm:t>
        <a:bodyPr/>
        <a:lstStyle/>
        <a:p>
          <a:endParaRPr lang="en-US"/>
        </a:p>
      </dgm:t>
    </dgm:pt>
    <dgm:pt modelId="{13EA7C79-238E-42D8-92D8-B897A9F080B9}" type="sibTrans" cxnId="{16648109-B16E-4E95-B566-55E72D2FD16F}">
      <dgm:prSet/>
      <dgm:spPr/>
      <dgm:t>
        <a:bodyPr/>
        <a:lstStyle/>
        <a:p>
          <a:endParaRPr lang="en-US"/>
        </a:p>
      </dgm:t>
    </dgm:pt>
    <dgm:pt modelId="{D0E4D7B8-AC56-4464-9EDC-627B891BBC93}">
      <dgm:prSet phldrT="[Text]" custT="1"/>
      <dgm:spPr/>
      <dgm:t>
        <a:bodyPr/>
        <a:lstStyle/>
        <a:p>
          <a:r>
            <a:rPr lang="mn-MN" sz="2800" dirty="0" smtClean="0">
              <a:latin typeface="Arial" pitchFamily="34" charset="0"/>
              <a:cs typeface="Arial" pitchFamily="34" charset="0"/>
            </a:rPr>
            <a:t>Төрийн бус өмчийн байгууллага</a:t>
          </a:r>
          <a:endParaRPr lang="en-US" sz="2800" dirty="0">
            <a:latin typeface="Arial" pitchFamily="34" charset="0"/>
            <a:cs typeface="Arial" pitchFamily="34" charset="0"/>
          </a:endParaRPr>
        </a:p>
      </dgm:t>
    </dgm:pt>
    <dgm:pt modelId="{707E0ED6-2418-43F4-A69D-25D6C3217395}" type="parTrans" cxnId="{3A797DF4-E3FD-4431-B0DA-395B8D3931F0}">
      <dgm:prSet/>
      <dgm:spPr/>
      <dgm:t>
        <a:bodyPr/>
        <a:lstStyle/>
        <a:p>
          <a:endParaRPr lang="en-US"/>
        </a:p>
      </dgm:t>
    </dgm:pt>
    <dgm:pt modelId="{D70D1B5D-50F2-44E6-88C7-21D231BEB278}" type="sibTrans" cxnId="{3A797DF4-E3FD-4431-B0DA-395B8D3931F0}">
      <dgm:prSet/>
      <dgm:spPr/>
      <dgm:t>
        <a:bodyPr/>
        <a:lstStyle/>
        <a:p>
          <a:endParaRPr lang="en-US"/>
        </a:p>
      </dgm:t>
    </dgm:pt>
    <dgm:pt modelId="{BD61DF98-286F-4951-B3E5-9B3824EEFAF7}">
      <dgm:prSet phldrT="[Text]" custT="1"/>
      <dgm:spPr/>
      <dgm:t>
        <a:bodyPr/>
        <a:lstStyle/>
        <a:p>
          <a:r>
            <a:rPr lang="mn-MN" sz="2800" dirty="0" smtClean="0">
              <a:solidFill>
                <a:srgbClr val="0070C0"/>
              </a:solidFill>
              <a:latin typeface="Arial" pitchFamily="34" charset="0"/>
              <a:cs typeface="Arial" pitchFamily="34" charset="0"/>
            </a:rPr>
            <a:t>Сайн дурын нэмэлт даатгал</a:t>
          </a:r>
          <a:endParaRPr lang="en-US" sz="2800" dirty="0">
            <a:solidFill>
              <a:srgbClr val="0070C0"/>
            </a:solidFill>
            <a:latin typeface="Arial" pitchFamily="34" charset="0"/>
            <a:cs typeface="Arial" pitchFamily="34" charset="0"/>
          </a:endParaRPr>
        </a:p>
      </dgm:t>
    </dgm:pt>
    <dgm:pt modelId="{955976A0-DF94-4AE3-BA95-9AF7288377AE}" type="parTrans" cxnId="{DD218655-287B-4FE4-A76A-3C9015AE8146}">
      <dgm:prSet/>
      <dgm:spPr/>
      <dgm:t>
        <a:bodyPr/>
        <a:lstStyle/>
        <a:p>
          <a:endParaRPr lang="en-US"/>
        </a:p>
      </dgm:t>
    </dgm:pt>
    <dgm:pt modelId="{8FF198B6-0252-4AD4-9DC8-720E151B1A1C}" type="sibTrans" cxnId="{DD218655-287B-4FE4-A76A-3C9015AE8146}">
      <dgm:prSet/>
      <dgm:spPr/>
      <dgm:t>
        <a:bodyPr/>
        <a:lstStyle/>
        <a:p>
          <a:endParaRPr lang="en-US"/>
        </a:p>
      </dgm:t>
    </dgm:pt>
    <dgm:pt modelId="{1274B053-3FAB-4195-9EF6-00D50F782FA7}" type="pres">
      <dgm:prSet presAssocID="{44980854-83F3-4FE7-8A16-5773630E6430}" presName="diagram" presStyleCnt="0">
        <dgm:presLayoutVars>
          <dgm:chPref val="1"/>
          <dgm:dir/>
          <dgm:animOne val="branch"/>
          <dgm:animLvl val="lvl"/>
          <dgm:resizeHandles/>
        </dgm:presLayoutVars>
      </dgm:prSet>
      <dgm:spPr/>
      <dgm:t>
        <a:bodyPr/>
        <a:lstStyle/>
        <a:p>
          <a:endParaRPr lang="en-US"/>
        </a:p>
      </dgm:t>
    </dgm:pt>
    <dgm:pt modelId="{01F6583D-1AEF-4B42-AD48-F21D291E242F}" type="pres">
      <dgm:prSet presAssocID="{4416295C-EEC5-457B-B0B8-69BD56B0BEFE}" presName="root" presStyleCnt="0"/>
      <dgm:spPr/>
      <dgm:t>
        <a:bodyPr/>
        <a:lstStyle/>
        <a:p>
          <a:endParaRPr lang="en-US"/>
        </a:p>
      </dgm:t>
    </dgm:pt>
    <dgm:pt modelId="{440CD8F6-B93D-46A8-9C16-6FF645F05AC0}" type="pres">
      <dgm:prSet presAssocID="{4416295C-EEC5-457B-B0B8-69BD56B0BEFE}" presName="rootComposite" presStyleCnt="0"/>
      <dgm:spPr/>
      <dgm:t>
        <a:bodyPr/>
        <a:lstStyle/>
        <a:p>
          <a:endParaRPr lang="en-US"/>
        </a:p>
      </dgm:t>
    </dgm:pt>
    <dgm:pt modelId="{CC937A66-0101-452A-93F4-5DE8E5BDED1E}" type="pres">
      <dgm:prSet presAssocID="{4416295C-EEC5-457B-B0B8-69BD56B0BEFE}" presName="rootText" presStyleLbl="node1" presStyleIdx="0" presStyleCnt="2"/>
      <dgm:spPr/>
      <dgm:t>
        <a:bodyPr/>
        <a:lstStyle/>
        <a:p>
          <a:endParaRPr lang="en-US"/>
        </a:p>
      </dgm:t>
    </dgm:pt>
    <dgm:pt modelId="{5B3081D9-0CB0-4B85-BFE4-CCD0F5900B95}" type="pres">
      <dgm:prSet presAssocID="{4416295C-EEC5-457B-B0B8-69BD56B0BEFE}" presName="rootConnector" presStyleLbl="node1" presStyleIdx="0" presStyleCnt="2"/>
      <dgm:spPr/>
      <dgm:t>
        <a:bodyPr/>
        <a:lstStyle/>
        <a:p>
          <a:endParaRPr lang="en-US"/>
        </a:p>
      </dgm:t>
    </dgm:pt>
    <dgm:pt modelId="{9FEF52EF-BA97-4E1B-880E-FA8B0C6229FD}" type="pres">
      <dgm:prSet presAssocID="{4416295C-EEC5-457B-B0B8-69BD56B0BEFE}" presName="childShape" presStyleCnt="0"/>
      <dgm:spPr/>
      <dgm:t>
        <a:bodyPr/>
        <a:lstStyle/>
        <a:p>
          <a:endParaRPr lang="en-US"/>
        </a:p>
      </dgm:t>
    </dgm:pt>
    <dgm:pt modelId="{BF068899-4AD9-4970-BC3E-735F038C6442}" type="pres">
      <dgm:prSet presAssocID="{1F950432-0139-4E32-B863-B2F723A2172C}" presName="Name13" presStyleLbl="parChTrans1D2" presStyleIdx="0" presStyleCnt="2"/>
      <dgm:spPr/>
      <dgm:t>
        <a:bodyPr/>
        <a:lstStyle/>
        <a:p>
          <a:endParaRPr lang="en-US"/>
        </a:p>
      </dgm:t>
    </dgm:pt>
    <dgm:pt modelId="{6095D681-BC0B-4A84-B8A6-03BF63047FD1}" type="pres">
      <dgm:prSet presAssocID="{BED5E573-1D98-4FFD-90FD-3C93EAF619B5}" presName="childText" presStyleLbl="bgAcc1" presStyleIdx="0" presStyleCnt="2">
        <dgm:presLayoutVars>
          <dgm:bulletEnabled val="1"/>
        </dgm:presLayoutVars>
      </dgm:prSet>
      <dgm:spPr/>
      <dgm:t>
        <a:bodyPr/>
        <a:lstStyle/>
        <a:p>
          <a:endParaRPr lang="en-US"/>
        </a:p>
      </dgm:t>
    </dgm:pt>
    <dgm:pt modelId="{03DCA637-6871-4F00-A12F-077EE82F1661}" type="pres">
      <dgm:prSet presAssocID="{D0E4D7B8-AC56-4464-9EDC-627B891BBC93}" presName="root" presStyleCnt="0"/>
      <dgm:spPr/>
      <dgm:t>
        <a:bodyPr/>
        <a:lstStyle/>
        <a:p>
          <a:endParaRPr lang="en-US"/>
        </a:p>
      </dgm:t>
    </dgm:pt>
    <dgm:pt modelId="{C86981DF-7B7E-4E67-B165-15416011CBEA}" type="pres">
      <dgm:prSet presAssocID="{D0E4D7B8-AC56-4464-9EDC-627B891BBC93}" presName="rootComposite" presStyleCnt="0"/>
      <dgm:spPr/>
      <dgm:t>
        <a:bodyPr/>
        <a:lstStyle/>
        <a:p>
          <a:endParaRPr lang="en-US"/>
        </a:p>
      </dgm:t>
    </dgm:pt>
    <dgm:pt modelId="{64A0C637-27C0-4AD6-B2C0-EE170019CA7D}" type="pres">
      <dgm:prSet presAssocID="{D0E4D7B8-AC56-4464-9EDC-627B891BBC93}" presName="rootText" presStyleLbl="node1" presStyleIdx="1" presStyleCnt="2"/>
      <dgm:spPr/>
      <dgm:t>
        <a:bodyPr/>
        <a:lstStyle/>
        <a:p>
          <a:endParaRPr lang="en-US"/>
        </a:p>
      </dgm:t>
    </dgm:pt>
    <dgm:pt modelId="{46BD46F9-9CFB-45E6-ADBF-980728256333}" type="pres">
      <dgm:prSet presAssocID="{D0E4D7B8-AC56-4464-9EDC-627B891BBC93}" presName="rootConnector" presStyleLbl="node1" presStyleIdx="1" presStyleCnt="2"/>
      <dgm:spPr/>
      <dgm:t>
        <a:bodyPr/>
        <a:lstStyle/>
        <a:p>
          <a:endParaRPr lang="en-US"/>
        </a:p>
      </dgm:t>
    </dgm:pt>
    <dgm:pt modelId="{6EDE5E62-7300-4D88-B8CA-93FE7B33504F}" type="pres">
      <dgm:prSet presAssocID="{D0E4D7B8-AC56-4464-9EDC-627B891BBC93}" presName="childShape" presStyleCnt="0"/>
      <dgm:spPr/>
      <dgm:t>
        <a:bodyPr/>
        <a:lstStyle/>
        <a:p>
          <a:endParaRPr lang="en-US"/>
        </a:p>
      </dgm:t>
    </dgm:pt>
    <dgm:pt modelId="{398070FB-030D-4B11-B12F-460B071A6AAE}" type="pres">
      <dgm:prSet presAssocID="{955976A0-DF94-4AE3-BA95-9AF7288377AE}" presName="Name13" presStyleLbl="parChTrans1D2" presStyleIdx="1" presStyleCnt="2"/>
      <dgm:spPr/>
      <dgm:t>
        <a:bodyPr/>
        <a:lstStyle/>
        <a:p>
          <a:endParaRPr lang="en-US"/>
        </a:p>
      </dgm:t>
    </dgm:pt>
    <dgm:pt modelId="{1436BD5D-3E4D-426B-BDDC-561EFDC92117}" type="pres">
      <dgm:prSet presAssocID="{BD61DF98-286F-4951-B3E5-9B3824EEFAF7}" presName="childText" presStyleLbl="bgAcc1" presStyleIdx="1" presStyleCnt="2">
        <dgm:presLayoutVars>
          <dgm:bulletEnabled val="1"/>
        </dgm:presLayoutVars>
      </dgm:prSet>
      <dgm:spPr/>
      <dgm:t>
        <a:bodyPr/>
        <a:lstStyle/>
        <a:p>
          <a:endParaRPr lang="en-US"/>
        </a:p>
      </dgm:t>
    </dgm:pt>
  </dgm:ptLst>
  <dgm:cxnLst>
    <dgm:cxn modelId="{16648109-B16E-4E95-B566-55E72D2FD16F}" srcId="{4416295C-EEC5-457B-B0B8-69BD56B0BEFE}" destId="{BED5E573-1D98-4FFD-90FD-3C93EAF619B5}" srcOrd="0" destOrd="0" parTransId="{1F950432-0139-4E32-B863-B2F723A2172C}" sibTransId="{13EA7C79-238E-42D8-92D8-B897A9F080B9}"/>
    <dgm:cxn modelId="{3A797DF4-E3FD-4431-B0DA-395B8D3931F0}" srcId="{44980854-83F3-4FE7-8A16-5773630E6430}" destId="{D0E4D7B8-AC56-4464-9EDC-627B891BBC93}" srcOrd="1" destOrd="0" parTransId="{707E0ED6-2418-43F4-A69D-25D6C3217395}" sibTransId="{D70D1B5D-50F2-44E6-88C7-21D231BEB278}"/>
    <dgm:cxn modelId="{94EC82D7-296D-4F45-8A77-D4A94B2F357C}" type="presOf" srcId="{D0E4D7B8-AC56-4464-9EDC-627B891BBC93}" destId="{46BD46F9-9CFB-45E6-ADBF-980728256333}" srcOrd="1" destOrd="0" presId="urn:microsoft.com/office/officeart/2005/8/layout/hierarchy3"/>
    <dgm:cxn modelId="{F0EE0221-9AE2-4EFE-84FF-6761074EEBA6}" srcId="{44980854-83F3-4FE7-8A16-5773630E6430}" destId="{4416295C-EEC5-457B-B0B8-69BD56B0BEFE}" srcOrd="0" destOrd="0" parTransId="{49391A19-99CF-4F05-9F82-39200C0179A3}" sibTransId="{49F9F277-CB87-480F-AC90-0EF615D578BB}"/>
    <dgm:cxn modelId="{DD218655-287B-4FE4-A76A-3C9015AE8146}" srcId="{D0E4D7B8-AC56-4464-9EDC-627B891BBC93}" destId="{BD61DF98-286F-4951-B3E5-9B3824EEFAF7}" srcOrd="0" destOrd="0" parTransId="{955976A0-DF94-4AE3-BA95-9AF7288377AE}" sibTransId="{8FF198B6-0252-4AD4-9DC8-720E151B1A1C}"/>
    <dgm:cxn modelId="{99218C2F-AEDC-4FDC-B50D-B8D142106703}" type="presOf" srcId="{44980854-83F3-4FE7-8A16-5773630E6430}" destId="{1274B053-3FAB-4195-9EF6-00D50F782FA7}" srcOrd="0" destOrd="0" presId="urn:microsoft.com/office/officeart/2005/8/layout/hierarchy3"/>
    <dgm:cxn modelId="{9130C70D-E5AA-438E-A0F8-4C2A375AE928}" type="presOf" srcId="{1F950432-0139-4E32-B863-B2F723A2172C}" destId="{BF068899-4AD9-4970-BC3E-735F038C6442}" srcOrd="0" destOrd="0" presId="urn:microsoft.com/office/officeart/2005/8/layout/hierarchy3"/>
    <dgm:cxn modelId="{877E146F-5D62-48D9-AC3A-384C692EB116}" type="presOf" srcId="{4416295C-EEC5-457B-B0B8-69BD56B0BEFE}" destId="{CC937A66-0101-452A-93F4-5DE8E5BDED1E}" srcOrd="0" destOrd="0" presId="urn:microsoft.com/office/officeart/2005/8/layout/hierarchy3"/>
    <dgm:cxn modelId="{B81DBF3C-26CD-46F5-B112-EFBF59E5CD66}" type="presOf" srcId="{BD61DF98-286F-4951-B3E5-9B3824EEFAF7}" destId="{1436BD5D-3E4D-426B-BDDC-561EFDC92117}" srcOrd="0" destOrd="0" presId="urn:microsoft.com/office/officeart/2005/8/layout/hierarchy3"/>
    <dgm:cxn modelId="{891418BA-C5C3-45E8-87AB-3A0F737777BB}" type="presOf" srcId="{4416295C-EEC5-457B-B0B8-69BD56B0BEFE}" destId="{5B3081D9-0CB0-4B85-BFE4-CCD0F5900B95}" srcOrd="1" destOrd="0" presId="urn:microsoft.com/office/officeart/2005/8/layout/hierarchy3"/>
    <dgm:cxn modelId="{F8B9AFA5-DE7B-4F30-BA7D-50E39E2E8B33}" type="presOf" srcId="{BED5E573-1D98-4FFD-90FD-3C93EAF619B5}" destId="{6095D681-BC0B-4A84-B8A6-03BF63047FD1}" srcOrd="0" destOrd="0" presId="urn:microsoft.com/office/officeart/2005/8/layout/hierarchy3"/>
    <dgm:cxn modelId="{E2A4E293-A42B-4018-BA15-D2A88654BDD7}" type="presOf" srcId="{D0E4D7B8-AC56-4464-9EDC-627B891BBC93}" destId="{64A0C637-27C0-4AD6-B2C0-EE170019CA7D}" srcOrd="0" destOrd="0" presId="urn:microsoft.com/office/officeart/2005/8/layout/hierarchy3"/>
    <dgm:cxn modelId="{E4906743-8F20-43C2-8C7D-5F1064A7BEA6}" type="presOf" srcId="{955976A0-DF94-4AE3-BA95-9AF7288377AE}" destId="{398070FB-030D-4B11-B12F-460B071A6AAE}" srcOrd="0" destOrd="0" presId="urn:microsoft.com/office/officeart/2005/8/layout/hierarchy3"/>
    <dgm:cxn modelId="{6F67320F-1B35-4B8E-961D-B51F5070F08C}" type="presParOf" srcId="{1274B053-3FAB-4195-9EF6-00D50F782FA7}" destId="{01F6583D-1AEF-4B42-AD48-F21D291E242F}" srcOrd="0" destOrd="0" presId="urn:microsoft.com/office/officeart/2005/8/layout/hierarchy3"/>
    <dgm:cxn modelId="{55C16CF2-1DE7-49FC-BA2C-03CE42EB789E}" type="presParOf" srcId="{01F6583D-1AEF-4B42-AD48-F21D291E242F}" destId="{440CD8F6-B93D-46A8-9C16-6FF645F05AC0}" srcOrd="0" destOrd="0" presId="urn:microsoft.com/office/officeart/2005/8/layout/hierarchy3"/>
    <dgm:cxn modelId="{B58241B8-F56E-4CA0-81C4-EB63D8D7E875}" type="presParOf" srcId="{440CD8F6-B93D-46A8-9C16-6FF645F05AC0}" destId="{CC937A66-0101-452A-93F4-5DE8E5BDED1E}" srcOrd="0" destOrd="0" presId="urn:microsoft.com/office/officeart/2005/8/layout/hierarchy3"/>
    <dgm:cxn modelId="{AF112850-7441-4CD1-BF0C-F1C52205FD53}" type="presParOf" srcId="{440CD8F6-B93D-46A8-9C16-6FF645F05AC0}" destId="{5B3081D9-0CB0-4B85-BFE4-CCD0F5900B95}" srcOrd="1" destOrd="0" presId="urn:microsoft.com/office/officeart/2005/8/layout/hierarchy3"/>
    <dgm:cxn modelId="{8A3CBBAE-A701-47C7-9EC9-494AA131770B}" type="presParOf" srcId="{01F6583D-1AEF-4B42-AD48-F21D291E242F}" destId="{9FEF52EF-BA97-4E1B-880E-FA8B0C6229FD}" srcOrd="1" destOrd="0" presId="urn:microsoft.com/office/officeart/2005/8/layout/hierarchy3"/>
    <dgm:cxn modelId="{F5BF6FB1-30E7-4698-8BF5-810793F0F124}" type="presParOf" srcId="{9FEF52EF-BA97-4E1B-880E-FA8B0C6229FD}" destId="{BF068899-4AD9-4970-BC3E-735F038C6442}" srcOrd="0" destOrd="0" presId="urn:microsoft.com/office/officeart/2005/8/layout/hierarchy3"/>
    <dgm:cxn modelId="{E427FCCD-B754-42C8-8B46-D815C6E8C5BB}" type="presParOf" srcId="{9FEF52EF-BA97-4E1B-880E-FA8B0C6229FD}" destId="{6095D681-BC0B-4A84-B8A6-03BF63047FD1}" srcOrd="1" destOrd="0" presId="urn:microsoft.com/office/officeart/2005/8/layout/hierarchy3"/>
    <dgm:cxn modelId="{10735036-2FEC-4136-B6C6-5D679C128443}" type="presParOf" srcId="{1274B053-3FAB-4195-9EF6-00D50F782FA7}" destId="{03DCA637-6871-4F00-A12F-077EE82F1661}" srcOrd="1" destOrd="0" presId="urn:microsoft.com/office/officeart/2005/8/layout/hierarchy3"/>
    <dgm:cxn modelId="{3C20A8E8-550A-4CFE-BF50-F17286048FD0}" type="presParOf" srcId="{03DCA637-6871-4F00-A12F-077EE82F1661}" destId="{C86981DF-7B7E-4E67-B165-15416011CBEA}" srcOrd="0" destOrd="0" presId="urn:microsoft.com/office/officeart/2005/8/layout/hierarchy3"/>
    <dgm:cxn modelId="{9A8F8DD3-2588-4442-ACC3-1E2B46135152}" type="presParOf" srcId="{C86981DF-7B7E-4E67-B165-15416011CBEA}" destId="{64A0C637-27C0-4AD6-B2C0-EE170019CA7D}" srcOrd="0" destOrd="0" presId="urn:microsoft.com/office/officeart/2005/8/layout/hierarchy3"/>
    <dgm:cxn modelId="{E528EE73-A6F4-41FD-BFEC-D54DFE81C73B}" type="presParOf" srcId="{C86981DF-7B7E-4E67-B165-15416011CBEA}" destId="{46BD46F9-9CFB-45E6-ADBF-980728256333}" srcOrd="1" destOrd="0" presId="urn:microsoft.com/office/officeart/2005/8/layout/hierarchy3"/>
    <dgm:cxn modelId="{194772FB-A70B-4E51-AE47-3D0C262225B3}" type="presParOf" srcId="{03DCA637-6871-4F00-A12F-077EE82F1661}" destId="{6EDE5E62-7300-4D88-B8CA-93FE7B33504F}" srcOrd="1" destOrd="0" presId="urn:microsoft.com/office/officeart/2005/8/layout/hierarchy3"/>
    <dgm:cxn modelId="{25A8EDAF-CFE8-4334-B4AE-DFF3F9BA2DB7}" type="presParOf" srcId="{6EDE5E62-7300-4D88-B8CA-93FE7B33504F}" destId="{398070FB-030D-4B11-B12F-460B071A6AAE}" srcOrd="0" destOrd="0" presId="urn:microsoft.com/office/officeart/2005/8/layout/hierarchy3"/>
    <dgm:cxn modelId="{A8E9DB1A-5E44-4067-872F-B48B7357F31F}" type="presParOf" srcId="{6EDE5E62-7300-4D88-B8CA-93FE7B33504F}" destId="{1436BD5D-3E4D-426B-BDDC-561EFDC92117}" srcOrd="1"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96D19537-5626-4268-82A9-71E1B1DE0DDA}" type="datetimeFigureOut">
              <a:rPr lang="en-US" smtClean="0"/>
              <a:pPr/>
              <a:t>1/29/2016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15B3B561-0C5C-4508-BB35-8CCFEA6B686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D21FF669-5892-4159-AEC5-52E89787156B}" type="datetimeFigureOut">
              <a:rPr lang="en-US" smtClean="0"/>
              <a:pPr/>
              <a:t>1/29/2016</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85FE069F-30AC-4223-9829-9D3A8DE9C8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GB"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36450F13-A044-4863-9E53-72246C1B9994}" type="slidenum">
              <a:rPr lang="en-US" smtClean="0"/>
              <a:pPr>
                <a:defRPr/>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GB"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29FD5EFF-BB32-4548-B53E-BC9C939E34C6}" type="slidenum">
              <a:rPr lang="en-US" smtClean="0"/>
              <a:pPr>
                <a:defRPr/>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GB"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AB335E67-A814-4979-B0A3-7EAD521D0C33}" type="slidenum">
              <a:rPr lang="en-US" smtClean="0"/>
              <a:pPr>
                <a:defRPr/>
              </a:pPr>
              <a:t>29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endParaRPr lang="en-GB"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CDCF34EE-C532-4B62-B892-687D54657E9B}" type="slidenum">
              <a:rPr lang="en-US" smtClean="0"/>
              <a:pPr>
                <a:defRPr/>
              </a:pPr>
              <a:t>30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endParaRPr lang="en-GB"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CDCF34EE-C532-4B62-B892-687D54657E9B}" type="slidenum">
              <a:rPr lang="en-US" smtClean="0"/>
              <a:pPr>
                <a:defRPr/>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181F312-1F1A-4DA3-87D2-A40B38BF9F4C}" type="datetimeFigureOut">
              <a:rPr lang="en-US" smtClean="0"/>
              <a:pPr/>
              <a:t>1/29/2016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8543F9F-73A9-473D-8E86-BFFC2A32B7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543F9F-73A9-473D-8E86-BFFC2A32B7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543F9F-73A9-473D-8E86-BFFC2A32B7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543F9F-73A9-473D-8E86-BFFC2A32B7E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8543F9F-73A9-473D-8E86-BFFC2A32B7E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8543F9F-73A9-473D-8E86-BFFC2A32B7E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8543F9F-73A9-473D-8E86-BFFC2A32B7E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8543F9F-73A9-473D-8E86-BFFC2A32B7E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181F312-1F1A-4DA3-87D2-A40B38BF9F4C}" type="datetimeFigureOut">
              <a:rPr lang="en-US" smtClean="0"/>
              <a:pPr/>
              <a:t>1/29/2016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8543F9F-73A9-473D-8E86-BFFC2A32B7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181F312-1F1A-4DA3-87D2-A40B38BF9F4C}" type="datetimeFigureOut">
              <a:rPr lang="en-US" smtClean="0"/>
              <a:pPr/>
              <a:t>1/29/2016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8543F9F-73A9-473D-8E86-BFFC2A32B7E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181F312-1F1A-4DA3-87D2-A40B38BF9F4C}" type="datetimeFigureOut">
              <a:rPr lang="en-US" smtClean="0"/>
              <a:pPr/>
              <a:t>1/29/2016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8543F9F-73A9-473D-8E86-BFFC2A32B7E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181F312-1F1A-4DA3-87D2-A40B38BF9F4C}" type="datetimeFigureOut">
              <a:rPr lang="en-US" smtClean="0"/>
              <a:pPr/>
              <a:t>1/29/2016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8543F9F-73A9-473D-8E86-BFFC2A32B7E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diagramLayout" Target="../diagrams/layout11.xml"/><Relationship Id="rId7" Type="http://schemas.openxmlformats.org/officeDocument/2006/relationships/diagramLayout" Target="../diagrams/layout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diagramData" Target="../diagrams/data12.xml"/><Relationship Id="rId5" Type="http://schemas.openxmlformats.org/officeDocument/2006/relationships/diagramColors" Target="../diagrams/colors11.xml"/><Relationship Id="rId4" Type="http://schemas.openxmlformats.org/officeDocument/2006/relationships/diagramQuickStyle" Target="../diagrams/quickStyle11.xml"/><Relationship Id="rId9" Type="http://schemas.openxmlformats.org/officeDocument/2006/relationships/diagramColors" Target="../diagrams/colors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image" Target="../media/image9.wmf"/><Relationship Id="rId7" Type="http://schemas.openxmlformats.org/officeDocument/2006/relationships/diagramLayout" Target="../diagrams/layout15.xml"/><Relationship Id="rId2" Type="http://schemas.openxmlformats.org/officeDocument/2006/relationships/image" Target="../media/image8.jpeg"/><Relationship Id="rId1" Type="http://schemas.openxmlformats.org/officeDocument/2006/relationships/slideLayout" Target="../slideLayouts/slideLayout5.xml"/><Relationship Id="rId6" Type="http://schemas.openxmlformats.org/officeDocument/2006/relationships/diagramData" Target="../diagrams/data15.xml"/><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diagramColors" Target="../diagrams/colors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5.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www.facebook.com/emdaatga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1600200"/>
            <a:ext cx="8229600" cy="2438400"/>
          </a:xfrm>
        </p:spPr>
        <p:txBody>
          <a:bodyPr>
            <a:normAutofit/>
          </a:bodyPr>
          <a:lstStyle/>
          <a:p>
            <a:pPr algn="ctr"/>
            <a:r>
              <a:rPr lang="mn-MN" sz="3500"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Эрүүл мэндийн даатгалын тухай хууль </a:t>
            </a:r>
            <a:r>
              <a:rPr lang="en-US" sz="3500"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a:t>
            </a:r>
            <a:r>
              <a:rPr lang="mn-MN" sz="3500"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шинэчилсэн найруулга</a:t>
            </a:r>
            <a:r>
              <a:rPr lang="en-US" sz="3500"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a:t>
            </a:r>
            <a:r>
              <a:rPr lang="mn-MN" sz="3500"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-ийн танилцуулга</a:t>
            </a:r>
            <a:endParaRPr lang="en-US" sz="3500" i="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descr="C:\Users\user\Desktop\nemg logo ubhd.jpg"/>
          <p:cNvPicPr>
            <a:picLocks noChangeAspect="1" noChangeArrowheads="1"/>
          </p:cNvPicPr>
          <p:nvPr/>
        </p:nvPicPr>
        <p:blipFill>
          <a:blip r:embed="rId2" cstate="print"/>
          <a:srcRect/>
          <a:stretch>
            <a:fillRect/>
          </a:stretch>
        </p:blipFill>
        <p:spPr bwMode="auto">
          <a:xfrm>
            <a:off x="762000" y="381000"/>
            <a:ext cx="1905000" cy="1524000"/>
          </a:xfrm>
          <a:prstGeom prst="rect">
            <a:avLst/>
          </a:prstGeom>
          <a:noFill/>
        </p:spPr>
      </p:pic>
      <p:sp>
        <p:nvSpPr>
          <p:cNvPr id="5" name="TextBox 4"/>
          <p:cNvSpPr txBox="1"/>
          <p:nvPr/>
        </p:nvSpPr>
        <p:spPr>
          <a:xfrm>
            <a:off x="2971800" y="6324600"/>
            <a:ext cx="4114800" cy="369332"/>
          </a:xfrm>
          <a:prstGeom prst="rect">
            <a:avLst/>
          </a:prstGeom>
          <a:noFill/>
        </p:spPr>
        <p:txBody>
          <a:bodyPr wrap="square" rtlCol="0">
            <a:spAutoFit/>
          </a:bodyPr>
          <a:lstStyle/>
          <a:p>
            <a:pPr algn="ctr"/>
            <a:r>
              <a:rPr lang="mn-MN" dirty="0" smtClean="0">
                <a:solidFill>
                  <a:srgbClr val="0000FF"/>
                </a:solidFill>
                <a:latin typeface="Times New Roman" pitchFamily="18" charset="0"/>
                <a:cs typeface="Times New Roman" pitchFamily="18" charset="0"/>
              </a:rPr>
              <a:t>Улаанбаатар </a:t>
            </a:r>
            <a:r>
              <a:rPr lang="mn-MN" dirty="0" smtClean="0">
                <a:solidFill>
                  <a:srgbClr val="0000FF"/>
                </a:solidFill>
                <a:latin typeface="Times New Roman" pitchFamily="18" charset="0"/>
                <a:cs typeface="Times New Roman" pitchFamily="18" charset="0"/>
              </a:rPr>
              <a:t>хот-2016.01.29</a:t>
            </a:r>
            <a:endParaRPr lang="en-US" dirty="0">
              <a:solidFill>
                <a:srgbClr val="0000FF"/>
              </a:solidFill>
              <a:latin typeface="Times New Roman" pitchFamily="18" charset="0"/>
              <a:cs typeface="Times New Roman" pitchFamily="18" charset="0"/>
            </a:endParaRPr>
          </a:p>
        </p:txBody>
      </p:sp>
      <p:sp>
        <p:nvSpPr>
          <p:cNvPr id="6" name="TextBox 5"/>
          <p:cNvSpPr txBox="1"/>
          <p:nvPr/>
        </p:nvSpPr>
        <p:spPr>
          <a:xfrm>
            <a:off x="1295400" y="4343400"/>
            <a:ext cx="6705600" cy="646331"/>
          </a:xfrm>
          <a:prstGeom prst="rect">
            <a:avLst/>
          </a:prstGeom>
          <a:noFill/>
        </p:spPr>
        <p:txBody>
          <a:bodyPr wrap="square" rtlCol="0">
            <a:spAutoFit/>
          </a:bodyPr>
          <a:lstStyle/>
          <a:p>
            <a:pPr algn="ctr"/>
            <a:r>
              <a:rPr lang="mn-MN" b="1" i="1" dirty="0" smtClean="0">
                <a:solidFill>
                  <a:srgbClr val="0070C0"/>
                </a:solidFill>
                <a:latin typeface="Times New Roman" pitchFamily="18" charset="0"/>
                <a:cs typeface="Times New Roman" pitchFamily="18" charset="0"/>
              </a:rPr>
              <a:t>Д.Отгонжаргал-Эрүүл </a:t>
            </a:r>
            <a:r>
              <a:rPr lang="mn-MN" b="1" i="1" dirty="0" smtClean="0">
                <a:solidFill>
                  <a:srgbClr val="0070C0"/>
                </a:solidFill>
                <a:latin typeface="Times New Roman" pitchFamily="18" charset="0"/>
                <a:cs typeface="Times New Roman" pitchFamily="18" charset="0"/>
              </a:rPr>
              <a:t>мэндийн даатгал хариуцсан мэргэжилтэн</a:t>
            </a:r>
            <a:endParaRPr lang="en-US" b="1" i="1" dirty="0">
              <a:solidFill>
                <a:srgbClr val="0070C0"/>
              </a:solidFill>
              <a:latin typeface="Times New Roman" pitchFamily="18" charset="0"/>
              <a:cs typeface="Times New Roman" pitchFamily="18" charset="0"/>
            </a:endParaRPr>
          </a:p>
        </p:txBody>
      </p:sp>
      <p:sp>
        <p:nvSpPr>
          <p:cNvPr id="7" name="TextBox 6"/>
          <p:cNvSpPr txBox="1"/>
          <p:nvPr/>
        </p:nvSpPr>
        <p:spPr>
          <a:xfrm>
            <a:off x="2895600" y="762000"/>
            <a:ext cx="5334000" cy="369332"/>
          </a:xfrm>
          <a:prstGeom prst="rect">
            <a:avLst/>
          </a:prstGeom>
          <a:noFill/>
        </p:spPr>
        <p:txBody>
          <a:bodyPr wrap="square" rtlCol="0">
            <a:spAutoFit/>
          </a:bodyPr>
          <a:lstStyle/>
          <a:p>
            <a:r>
              <a:rPr lang="mn-MN" b="1"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НИЙСЛЭЛИЙН ЭРҮҮЛ МЭНДИЙН ГАЗАР</a:t>
            </a:r>
            <a:endParaRPr lang="en-US"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mn-MN" sz="2800" i="1" dirty="0" smtClean="0">
                <a:solidFill>
                  <a:srgbClr val="0000FF"/>
                </a:solidFill>
                <a:effectLst/>
                <a:latin typeface="Arial" pitchFamily="34" charset="0"/>
                <a:cs typeface="Arial" pitchFamily="34" charset="0"/>
              </a:rPr>
              <a:t>Эрүүл мэндийн байгууллагуудын нийт санхүүжилтэд ЭМД-ын эзлэх хувь /2015 он/</a:t>
            </a:r>
            <a:endParaRPr lang="en-US" sz="2800" dirty="0"/>
          </a:p>
        </p:txBody>
      </p:sp>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362200"/>
            <a:ext cx="8229600" cy="1219200"/>
          </a:xfrm>
        </p:spPr>
        <p:txBody>
          <a:bodyPr/>
          <a:lstStyle/>
          <a:p>
            <a:pPr algn="ctr">
              <a:buNone/>
            </a:pPr>
            <a:r>
              <a:rPr lang="mn-MN" b="1" i="1" dirty="0" smtClean="0">
                <a:solidFill>
                  <a:srgbClr val="0000FF"/>
                </a:solidFill>
                <a:latin typeface="Arial" pitchFamily="34" charset="0"/>
                <a:cs typeface="Arial" pitchFamily="34" charset="0"/>
              </a:rPr>
              <a:t>Эрүүл мэндийн даатгалын хөгжил, </a:t>
            </a:r>
          </a:p>
          <a:p>
            <a:pPr algn="ctr">
              <a:buNone/>
            </a:pPr>
            <a:r>
              <a:rPr lang="mn-MN" b="1" i="1" dirty="0" smtClean="0">
                <a:solidFill>
                  <a:srgbClr val="0000FF"/>
                </a:solidFill>
                <a:latin typeface="Arial" pitchFamily="34" charset="0"/>
                <a:cs typeface="Arial" pitchFamily="34" charset="0"/>
              </a:rPr>
              <a:t>үзэл баримтлал</a:t>
            </a:r>
            <a:endParaRPr lang="en-US" b="1" i="1" dirty="0">
              <a:solidFill>
                <a:srgbClr val="0000FF"/>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28600"/>
            <a:ext cx="8066088" cy="990600"/>
          </a:xfrm>
        </p:spPr>
        <p:txBody>
          <a:bodyPr>
            <a:normAutofit fontScale="90000"/>
          </a:bodyPr>
          <a:lstStyle/>
          <a:p>
            <a:pPr algn="ctr" eaLnBrk="1" fontAlgn="auto" hangingPunct="1">
              <a:spcAft>
                <a:spcPts val="0"/>
              </a:spcAft>
              <a:defRPr/>
            </a:pPr>
            <a:r>
              <a:rPr lang="mn-MN" sz="3200" i="1" dirty="0" smtClean="0">
                <a:solidFill>
                  <a:srgbClr val="0000FF"/>
                </a:solidFill>
                <a:latin typeface="Times New Roman" pitchFamily="18" charset="0"/>
                <a:cs typeface="Times New Roman" pitchFamily="18" charset="0"/>
              </a:rPr>
              <a:t>Дэлхийн улс орнуудын ЭМД-ын түүхэн хөгжил, үзэл баримтлал</a:t>
            </a:r>
            <a:endParaRPr lang="ru-RU" sz="3200" i="1" dirty="0" smtClean="0">
              <a:solidFill>
                <a:srgbClr val="0000FF"/>
              </a:solidFill>
              <a:latin typeface="Times New Roman" pitchFamily="18" charset="0"/>
              <a:cs typeface="Times New Roman" pitchFamily="18" charset="0"/>
            </a:endParaRPr>
          </a:p>
        </p:txBody>
      </p:sp>
      <p:sp>
        <p:nvSpPr>
          <p:cNvPr id="22533"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B5CB5E7-8E80-474A-9CBD-14688D6CD71D}" type="slidenum">
              <a:rPr lang="ru-RU" smtClean="0">
                <a:cs typeface="Arial" pitchFamily="34" charset="0"/>
              </a:rPr>
              <a:pPr/>
              <a:t>12</a:t>
            </a:fld>
            <a:endParaRPr lang="ru-RU" smtClean="0">
              <a:cs typeface="Arial" pitchFamily="34" charset="0"/>
            </a:endParaRPr>
          </a:p>
        </p:txBody>
      </p:sp>
      <p:grpSp>
        <p:nvGrpSpPr>
          <p:cNvPr id="2" name="Group 10"/>
          <p:cNvGrpSpPr/>
          <p:nvPr/>
        </p:nvGrpSpPr>
        <p:grpSpPr>
          <a:xfrm>
            <a:off x="899592" y="4941168"/>
            <a:ext cx="7488832" cy="288032"/>
            <a:chOff x="899592" y="4005064"/>
            <a:chExt cx="7488832" cy="288032"/>
          </a:xfr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p:grpSpPr>
        <p:sp>
          <p:nvSpPr>
            <p:cNvPr id="7" name="Rectangle 6"/>
            <p:cNvSpPr/>
            <p:nvPr/>
          </p:nvSpPr>
          <p:spPr>
            <a:xfrm>
              <a:off x="899592" y="4149080"/>
              <a:ext cx="7488832" cy="144016"/>
            </a:xfrm>
            <a:prstGeom prst="rect">
              <a:avLst/>
            </a:prstGeom>
            <a:grpFill/>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en-US"/>
            </a:p>
          </p:txBody>
        </p:sp>
        <p:cxnSp>
          <p:nvCxnSpPr>
            <p:cNvPr id="9" name="Straight Connector 8"/>
            <p:cNvCxnSpPr/>
            <p:nvPr/>
          </p:nvCxnSpPr>
          <p:spPr>
            <a:xfrm>
              <a:off x="899592" y="4005064"/>
              <a:ext cx="0" cy="288032"/>
            </a:xfrm>
            <a:prstGeom prst="line">
              <a:avLst/>
            </a:prstGeom>
            <a:grp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3419872" y="4005064"/>
              <a:ext cx="0" cy="288032"/>
            </a:xfrm>
            <a:prstGeom prst="line">
              <a:avLst/>
            </a:prstGeom>
            <a:grpFill/>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868144" y="4005064"/>
              <a:ext cx="0" cy="288032"/>
            </a:xfrm>
            <a:prstGeom prst="line">
              <a:avLst/>
            </a:prstGeom>
            <a:grpFill/>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8388424" y="4005064"/>
              <a:ext cx="0" cy="288032"/>
            </a:xfrm>
            <a:prstGeom prst="line">
              <a:avLst/>
            </a:prstGeom>
            <a:grpFill/>
            <a:ln/>
          </p:spPr>
          <p:style>
            <a:lnRef idx="1">
              <a:schemeClr val="dk1"/>
            </a:lnRef>
            <a:fillRef idx="0">
              <a:schemeClr val="dk1"/>
            </a:fillRef>
            <a:effectRef idx="0">
              <a:schemeClr val="dk1"/>
            </a:effectRef>
            <a:fontRef idx="minor">
              <a:schemeClr val="tx1"/>
            </a:fontRef>
          </p:style>
        </p:cxnSp>
      </p:grpSp>
      <p:sp>
        <p:nvSpPr>
          <p:cNvPr id="10" name="TextBox 9"/>
          <p:cNvSpPr txBox="1"/>
          <p:nvPr/>
        </p:nvSpPr>
        <p:spPr>
          <a:xfrm>
            <a:off x="468313" y="5300663"/>
            <a:ext cx="1079500" cy="646331"/>
          </a:xfrm>
          <a:prstGeom prst="rect">
            <a:avLst/>
          </a:prstGeom>
          <a:noFill/>
        </p:spPr>
        <p:txBody>
          <a:bodyPr>
            <a:spAutoFit/>
          </a:bodyPr>
          <a:lstStyle/>
          <a:p>
            <a:pPr algn="ctr">
              <a:defRPr/>
            </a:pPr>
            <a:r>
              <a:rPr lang="mn-MN" b="1" dirty="0">
                <a:solidFill>
                  <a:schemeClr val="accent6">
                    <a:lumMod val="75000"/>
                  </a:schemeClr>
                </a:solidFill>
                <a:latin typeface="+mn-lt"/>
                <a:cs typeface="Arial" charset="0"/>
              </a:rPr>
              <a:t>1850 он</a:t>
            </a:r>
            <a:endParaRPr lang="en-US" b="1" dirty="0">
              <a:solidFill>
                <a:schemeClr val="accent6">
                  <a:lumMod val="75000"/>
                </a:schemeClr>
              </a:solidFill>
              <a:latin typeface="+mn-lt"/>
              <a:cs typeface="Arial" charset="0"/>
            </a:endParaRPr>
          </a:p>
        </p:txBody>
      </p:sp>
      <p:sp>
        <p:nvSpPr>
          <p:cNvPr id="16" name="TextBox 15"/>
          <p:cNvSpPr txBox="1"/>
          <p:nvPr/>
        </p:nvSpPr>
        <p:spPr>
          <a:xfrm>
            <a:off x="-152400" y="3581400"/>
            <a:ext cx="2159000" cy="1477963"/>
          </a:xfrm>
          <a:prstGeom prst="rect">
            <a:avLst/>
          </a:prstGeom>
          <a:noFill/>
        </p:spPr>
        <p:txBody>
          <a:bodyPr>
            <a:spAutoFit/>
          </a:bodyPr>
          <a:lstStyle/>
          <a:p>
            <a:pPr algn="ctr">
              <a:defRPr/>
            </a:pPr>
            <a:r>
              <a:rPr lang="mn-MN" dirty="0">
                <a:solidFill>
                  <a:schemeClr val="accent6">
                    <a:lumMod val="75000"/>
                  </a:schemeClr>
                </a:solidFill>
                <a:latin typeface="Arial" pitchFamily="34" charset="0"/>
                <a:cs typeface="Arial" pitchFamily="34" charset="0"/>
              </a:rPr>
              <a:t>Ослын улмаас амьд үлдсэн хүмүүст зориулж төлбөр төлж эхэлсэн.</a:t>
            </a:r>
            <a:endParaRPr lang="en-US" dirty="0">
              <a:solidFill>
                <a:schemeClr val="accent6">
                  <a:lumMod val="75000"/>
                </a:schemeClr>
              </a:solidFill>
              <a:latin typeface="Arial" pitchFamily="34" charset="0"/>
              <a:cs typeface="Arial" pitchFamily="34" charset="0"/>
            </a:endParaRPr>
          </a:p>
        </p:txBody>
      </p:sp>
      <p:sp>
        <p:nvSpPr>
          <p:cNvPr id="19" name="TextBox 18"/>
          <p:cNvSpPr txBox="1"/>
          <p:nvPr/>
        </p:nvSpPr>
        <p:spPr>
          <a:xfrm>
            <a:off x="2195513" y="3213100"/>
            <a:ext cx="2520950" cy="1754188"/>
          </a:xfrm>
          <a:prstGeom prst="rect">
            <a:avLst/>
          </a:prstGeom>
          <a:noFill/>
        </p:spPr>
        <p:txBody>
          <a:bodyPr>
            <a:spAutoFit/>
          </a:bodyPr>
          <a:lstStyle/>
          <a:p>
            <a:pPr algn="ctr">
              <a:defRPr/>
            </a:pPr>
            <a:r>
              <a:rPr lang="mn-MN" dirty="0">
                <a:solidFill>
                  <a:srgbClr val="008000"/>
                </a:solidFill>
                <a:latin typeface="Arial" pitchFamily="34" charset="0"/>
                <a:cs typeface="Arial" pitchFamily="34" charset="0"/>
              </a:rPr>
              <a:t>Мэргэжлээр шалтгаалсан ослын улмаас хөдөлмөрийн чадвараа алдсан тохиолдолд төлбөр төлж байсан.</a:t>
            </a:r>
            <a:endParaRPr lang="en-US" dirty="0">
              <a:solidFill>
                <a:srgbClr val="008000"/>
              </a:solidFill>
              <a:latin typeface="Arial" pitchFamily="34" charset="0"/>
              <a:cs typeface="Arial" pitchFamily="34" charset="0"/>
            </a:endParaRPr>
          </a:p>
        </p:txBody>
      </p:sp>
      <p:sp>
        <p:nvSpPr>
          <p:cNvPr id="20" name="TextBox 19"/>
          <p:cNvSpPr txBox="1"/>
          <p:nvPr/>
        </p:nvSpPr>
        <p:spPr>
          <a:xfrm>
            <a:off x="2916238" y="5300663"/>
            <a:ext cx="1079500" cy="369887"/>
          </a:xfrm>
          <a:prstGeom prst="rect">
            <a:avLst/>
          </a:prstGeom>
          <a:noFill/>
        </p:spPr>
        <p:txBody>
          <a:bodyPr>
            <a:spAutoFit/>
          </a:bodyPr>
          <a:lstStyle/>
          <a:p>
            <a:pPr algn="ctr">
              <a:defRPr/>
            </a:pPr>
            <a:r>
              <a:rPr lang="mn-MN" b="1" dirty="0">
                <a:solidFill>
                  <a:srgbClr val="008000"/>
                </a:solidFill>
                <a:latin typeface="+mn-lt"/>
                <a:cs typeface="Arial" charset="0"/>
              </a:rPr>
              <a:t>1914 он</a:t>
            </a:r>
            <a:endParaRPr lang="en-US" b="1" dirty="0">
              <a:solidFill>
                <a:srgbClr val="008000"/>
              </a:solidFill>
              <a:latin typeface="+mn-lt"/>
              <a:cs typeface="Arial" charset="0"/>
            </a:endParaRPr>
          </a:p>
        </p:txBody>
      </p:sp>
      <p:sp>
        <p:nvSpPr>
          <p:cNvPr id="21" name="TextBox 20"/>
          <p:cNvSpPr txBox="1"/>
          <p:nvPr/>
        </p:nvSpPr>
        <p:spPr>
          <a:xfrm>
            <a:off x="1828800" y="5791200"/>
            <a:ext cx="3241675" cy="523220"/>
          </a:xfrm>
          <a:prstGeom prst="rect">
            <a:avLst/>
          </a:prstGeom>
          <a:noFill/>
        </p:spPr>
        <p:txBody>
          <a:bodyPr>
            <a:spAutoFit/>
          </a:bodyPr>
          <a:lstStyle/>
          <a:p>
            <a:pPr algn="ctr">
              <a:defRPr/>
            </a:pPr>
            <a:r>
              <a:rPr lang="mn-MN" sz="1400" dirty="0">
                <a:solidFill>
                  <a:srgbClr val="FF0000"/>
                </a:solidFill>
                <a:latin typeface="Arial" pitchFamily="34" charset="0"/>
                <a:cs typeface="Arial" pitchFamily="34" charset="0"/>
              </a:rPr>
              <a:t>БҮХ НИЙТИЙН ДААТГАЛЫН АНХНЫ ХЭЛБЭР</a:t>
            </a:r>
            <a:endParaRPr lang="en-US" sz="1400" dirty="0">
              <a:solidFill>
                <a:srgbClr val="FF0000"/>
              </a:solidFill>
              <a:latin typeface="Arial" pitchFamily="34" charset="0"/>
              <a:cs typeface="Arial" pitchFamily="34" charset="0"/>
            </a:endParaRPr>
          </a:p>
        </p:txBody>
      </p:sp>
      <p:sp>
        <p:nvSpPr>
          <p:cNvPr id="22" name="TextBox 21"/>
          <p:cNvSpPr txBox="1"/>
          <p:nvPr/>
        </p:nvSpPr>
        <p:spPr>
          <a:xfrm>
            <a:off x="5364163" y="5300663"/>
            <a:ext cx="1079500" cy="646331"/>
          </a:xfrm>
          <a:prstGeom prst="rect">
            <a:avLst/>
          </a:prstGeom>
          <a:noFill/>
        </p:spPr>
        <p:txBody>
          <a:bodyPr>
            <a:spAutoFit/>
          </a:bodyPr>
          <a:lstStyle/>
          <a:p>
            <a:pPr algn="ctr">
              <a:defRPr/>
            </a:pPr>
            <a:r>
              <a:rPr lang="mn-MN" b="1" dirty="0">
                <a:solidFill>
                  <a:srgbClr val="7030A0"/>
                </a:solidFill>
                <a:latin typeface="+mn-lt"/>
                <a:cs typeface="Arial" charset="0"/>
              </a:rPr>
              <a:t>1950 он</a:t>
            </a:r>
            <a:endParaRPr lang="en-US" b="1" dirty="0">
              <a:solidFill>
                <a:srgbClr val="7030A0"/>
              </a:solidFill>
              <a:latin typeface="+mn-lt"/>
              <a:cs typeface="Arial" charset="0"/>
            </a:endParaRPr>
          </a:p>
        </p:txBody>
      </p:sp>
      <p:sp>
        <p:nvSpPr>
          <p:cNvPr id="23" name="TextBox 22"/>
          <p:cNvSpPr txBox="1"/>
          <p:nvPr/>
        </p:nvSpPr>
        <p:spPr>
          <a:xfrm>
            <a:off x="4648200" y="3276600"/>
            <a:ext cx="2520950" cy="1754188"/>
          </a:xfrm>
          <a:prstGeom prst="rect">
            <a:avLst/>
          </a:prstGeom>
          <a:noFill/>
        </p:spPr>
        <p:txBody>
          <a:bodyPr>
            <a:spAutoFit/>
          </a:bodyPr>
          <a:lstStyle/>
          <a:p>
            <a:pPr algn="ctr">
              <a:defRPr/>
            </a:pPr>
            <a:r>
              <a:rPr lang="mn-MN" dirty="0">
                <a:solidFill>
                  <a:srgbClr val="7030A0"/>
                </a:solidFill>
                <a:latin typeface="Arial" pitchFamily="34" charset="0"/>
                <a:cs typeface="Arial" pitchFamily="34" charset="0"/>
              </a:rPr>
              <a:t>Гэнэтийн өвчлөлийн үүсэх эрсдэлээс хамгаалах зорилгоор Иргэний эрүүл мэндийн даатгал үүссэн.</a:t>
            </a:r>
            <a:endParaRPr lang="en-US" dirty="0">
              <a:solidFill>
                <a:srgbClr val="7030A0"/>
              </a:solidFill>
              <a:latin typeface="Arial" pitchFamily="34" charset="0"/>
              <a:cs typeface="Arial" pitchFamily="34" charset="0"/>
            </a:endParaRPr>
          </a:p>
        </p:txBody>
      </p:sp>
      <p:sp>
        <p:nvSpPr>
          <p:cNvPr id="24" name="TextBox 23"/>
          <p:cNvSpPr txBox="1"/>
          <p:nvPr/>
        </p:nvSpPr>
        <p:spPr>
          <a:xfrm>
            <a:off x="7885113" y="5300663"/>
            <a:ext cx="1079500" cy="646331"/>
          </a:xfrm>
          <a:prstGeom prst="rect">
            <a:avLst/>
          </a:prstGeom>
          <a:noFill/>
        </p:spPr>
        <p:txBody>
          <a:bodyPr>
            <a:spAutoFit/>
          </a:bodyPr>
          <a:lstStyle/>
          <a:p>
            <a:pPr algn="ctr">
              <a:defRPr/>
            </a:pPr>
            <a:r>
              <a:rPr lang="mn-MN" b="1" dirty="0">
                <a:solidFill>
                  <a:srgbClr val="002060"/>
                </a:solidFill>
                <a:latin typeface="+mn-lt"/>
                <a:cs typeface="Arial" charset="0"/>
              </a:rPr>
              <a:t>1993 он</a:t>
            </a:r>
            <a:endParaRPr lang="en-US" b="1" dirty="0">
              <a:solidFill>
                <a:srgbClr val="002060"/>
              </a:solidFill>
              <a:latin typeface="+mn-lt"/>
              <a:cs typeface="Arial" charset="0"/>
            </a:endParaRPr>
          </a:p>
        </p:txBody>
      </p:sp>
      <p:sp>
        <p:nvSpPr>
          <p:cNvPr id="25" name="TextBox 24"/>
          <p:cNvSpPr txBox="1"/>
          <p:nvPr/>
        </p:nvSpPr>
        <p:spPr>
          <a:xfrm>
            <a:off x="7391400" y="3886200"/>
            <a:ext cx="1512887" cy="923925"/>
          </a:xfrm>
          <a:prstGeom prst="rect">
            <a:avLst/>
          </a:prstGeom>
          <a:noFill/>
        </p:spPr>
        <p:txBody>
          <a:bodyPr>
            <a:spAutoFit/>
          </a:bodyPr>
          <a:lstStyle/>
          <a:p>
            <a:pPr algn="ctr">
              <a:defRPr/>
            </a:pPr>
            <a:r>
              <a:rPr lang="mn-MN" dirty="0">
                <a:solidFill>
                  <a:srgbClr val="002060"/>
                </a:solidFill>
                <a:latin typeface="Arial" pitchFamily="34" charset="0"/>
                <a:cs typeface="Arial" pitchFamily="34" charset="0"/>
              </a:rPr>
              <a:t>Иргэний ЭМД-ын тухай хууль</a:t>
            </a:r>
            <a:endParaRPr lang="en-US" dirty="0">
              <a:solidFill>
                <a:srgbClr val="002060"/>
              </a:solidFill>
              <a:latin typeface="Arial" pitchFamily="34" charset="0"/>
              <a:cs typeface="Arial" pitchFamily="34" charset="0"/>
            </a:endParaRPr>
          </a:p>
        </p:txBody>
      </p:sp>
      <p:cxnSp>
        <p:nvCxnSpPr>
          <p:cNvPr id="26" name="Straight Connector 25"/>
          <p:cNvCxnSpPr/>
          <p:nvPr/>
        </p:nvCxnSpPr>
        <p:spPr>
          <a:xfrm>
            <a:off x="1908175" y="3068638"/>
            <a:ext cx="0" cy="2160587"/>
          </a:xfrm>
          <a:prstGeom prst="line">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457200" y="1752600"/>
            <a:ext cx="2952328" cy="923330"/>
          </a:xfrm>
          <a:prstGeom prst="rect">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defRPr/>
            </a:pPr>
            <a:r>
              <a:rPr lang="mn-MN" dirty="0">
                <a:solidFill>
                  <a:srgbClr val="0000FF"/>
                </a:solidFill>
                <a:latin typeface="Arial" pitchFamily="34" charset="0"/>
                <a:cs typeface="Arial" pitchFamily="34" charset="0"/>
              </a:rPr>
              <a:t>Эрүүл мэндийн албан журмын даатгал-Германы Канцлер Отто Бисмарк</a:t>
            </a:r>
            <a:endParaRPr lang="en-US" dirty="0">
              <a:solidFill>
                <a:srgbClr val="0000FF"/>
              </a:solidFill>
              <a:latin typeface="Arial" pitchFamily="34" charset="0"/>
              <a:cs typeface="Arial" pitchFamily="34" charset="0"/>
            </a:endParaRPr>
          </a:p>
        </p:txBody>
      </p:sp>
      <p:sp>
        <p:nvSpPr>
          <p:cNvPr id="29" name="TextBox 28"/>
          <p:cNvSpPr txBox="1"/>
          <p:nvPr/>
        </p:nvSpPr>
        <p:spPr>
          <a:xfrm>
            <a:off x="1476375" y="5300663"/>
            <a:ext cx="1079500" cy="369887"/>
          </a:xfrm>
          <a:prstGeom prst="rect">
            <a:avLst/>
          </a:prstGeom>
          <a:noFill/>
        </p:spPr>
        <p:txBody>
          <a:bodyPr>
            <a:spAutoFit/>
          </a:bodyPr>
          <a:lstStyle/>
          <a:p>
            <a:pPr algn="ctr">
              <a:defRPr/>
            </a:pPr>
            <a:r>
              <a:rPr lang="mn-MN" b="1" dirty="0">
                <a:solidFill>
                  <a:srgbClr val="002060"/>
                </a:solidFill>
                <a:latin typeface="+mn-lt"/>
                <a:cs typeface="Arial" charset="0"/>
              </a:rPr>
              <a:t>1883 он</a:t>
            </a:r>
            <a:endParaRPr lang="en-US" b="1" dirty="0">
              <a:solidFill>
                <a:srgbClr val="002060"/>
              </a:solidFill>
              <a:latin typeface="+mn-lt"/>
              <a:cs typeface="Arial" charset="0"/>
            </a:endParaRPr>
          </a:p>
        </p:txBody>
      </p:sp>
      <p:sp>
        <p:nvSpPr>
          <p:cNvPr id="18" name="Rectangular Callout 17"/>
          <p:cNvSpPr/>
          <p:nvPr/>
        </p:nvSpPr>
        <p:spPr>
          <a:xfrm>
            <a:off x="4419600" y="1219200"/>
            <a:ext cx="3960440" cy="1981200"/>
          </a:xfrm>
          <a:prstGeom prst="wedgeRectCallout">
            <a:avLst>
              <a:gd name="adj1" fmla="val -76619"/>
              <a:gd name="adj2" fmla="val -13559"/>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itchFamily="34" charset="0"/>
              <a:buChar char="•"/>
              <a:defRPr/>
            </a:pPr>
            <a:r>
              <a:rPr lang="mn-MN" sz="1600" dirty="0">
                <a:solidFill>
                  <a:srgbClr val="002060"/>
                </a:solidFill>
                <a:latin typeface="Arial" pitchFamily="34" charset="0"/>
                <a:cs typeface="Arial" pitchFamily="34" charset="0"/>
              </a:rPr>
              <a:t>Унгар 1883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Люксембург 1901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Норвег 1909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Их Британи 1911-1946</a:t>
            </a:r>
          </a:p>
          <a:p>
            <a:pPr marL="285750" indent="-285750">
              <a:buFont typeface="Arial" pitchFamily="34" charset="0"/>
              <a:buChar char="•"/>
              <a:defRPr/>
            </a:pPr>
            <a:r>
              <a:rPr lang="mn-MN" sz="1600" dirty="0">
                <a:solidFill>
                  <a:srgbClr val="002060"/>
                </a:solidFill>
                <a:latin typeface="Arial" pitchFamily="34" charset="0"/>
                <a:cs typeface="Arial" pitchFamily="34" charset="0"/>
              </a:rPr>
              <a:t>Чехословак, Румын улс 1918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Болгар 1923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Нидерланд 1940 оноос</a:t>
            </a:r>
          </a:p>
          <a:p>
            <a:pPr marL="285750" indent="-285750">
              <a:buFont typeface="Arial" pitchFamily="34" charset="0"/>
              <a:buChar char="•"/>
              <a:defRPr/>
            </a:pPr>
            <a:r>
              <a:rPr lang="mn-MN" sz="1600" dirty="0">
                <a:solidFill>
                  <a:srgbClr val="002060"/>
                </a:solidFill>
                <a:latin typeface="Arial" pitchFamily="34" charset="0"/>
                <a:cs typeface="Arial" pitchFamily="34" charset="0"/>
              </a:rPr>
              <a:t>Бельги 1944 оноос</a:t>
            </a:r>
          </a:p>
        </p:txBody>
      </p:sp>
      <p:sp>
        <p:nvSpPr>
          <p:cNvPr id="31" name="TextBox 30"/>
          <p:cNvSpPr txBox="1"/>
          <p:nvPr/>
        </p:nvSpPr>
        <p:spPr>
          <a:xfrm>
            <a:off x="914400" y="6172200"/>
            <a:ext cx="8064500" cy="523875"/>
          </a:xfrm>
          <a:prstGeom prst="rect">
            <a:avLst/>
          </a:prstGeom>
          <a:noFill/>
        </p:spPr>
        <p:txBody>
          <a:bodyPr>
            <a:spAutoFit/>
          </a:bodyPr>
          <a:lstStyle/>
          <a:p>
            <a:pPr algn="r">
              <a:defRPr/>
            </a:pPr>
            <a:r>
              <a:rPr lang="mn-MN" sz="1400" i="1" dirty="0">
                <a:solidFill>
                  <a:schemeClr val="accent4">
                    <a:lumMod val="75000"/>
                  </a:schemeClr>
                </a:solidFill>
                <a:latin typeface="Times New Roman" pitchFamily="18" charset="0"/>
                <a:cs typeface="Times New Roman" pitchFamily="18" charset="0"/>
              </a:rPr>
              <a:t>Эх сурвалж: Д.Чимэддагва, “МУ-ын ЭМ-ийн санхүүжилтийн тогтолцоо”, УБ хот, 2008 он</a:t>
            </a:r>
          </a:p>
          <a:p>
            <a:pPr algn="r">
              <a:defRPr/>
            </a:pPr>
            <a:r>
              <a:rPr lang="mn-MN" sz="1400" i="1" dirty="0">
                <a:solidFill>
                  <a:schemeClr val="accent4">
                    <a:lumMod val="75000"/>
                  </a:schemeClr>
                </a:solidFill>
                <a:latin typeface="Times New Roman" pitchFamily="18" charset="0"/>
                <a:cs typeface="Times New Roman" pitchFamily="18" charset="0"/>
              </a:rPr>
              <a:t>ЭМД-ын гарын авлага, УБ хот, 2007 он</a:t>
            </a:r>
            <a:endParaRPr lang="en-US" sz="1400" i="1" dirty="0">
              <a:solidFill>
                <a:schemeClr val="accent4">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rot="5400000">
            <a:off x="800894" y="3619500"/>
            <a:ext cx="2209006" cy="794"/>
          </a:xfrm>
          <a:prstGeom prst="line">
            <a:avLst/>
          </a:prstGeom>
        </p:spPr>
        <p:style>
          <a:lnRef idx="2">
            <a:schemeClr val="accent3"/>
          </a:lnRef>
          <a:fillRef idx="0">
            <a:schemeClr val="accent3"/>
          </a:fillRef>
          <a:effectRef idx="1">
            <a:schemeClr val="accent3"/>
          </a:effectRef>
          <a:fontRef idx="minor">
            <a:schemeClr val="tx1"/>
          </a:fontRef>
        </p:style>
      </p:cxnSp>
      <p:cxnSp>
        <p:nvCxnSpPr>
          <p:cNvPr id="12" name="Straight Connector 11"/>
          <p:cNvCxnSpPr/>
          <p:nvPr/>
        </p:nvCxnSpPr>
        <p:spPr>
          <a:xfrm>
            <a:off x="1905000" y="4724400"/>
            <a:ext cx="43434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14" name="Straight Connector 13"/>
          <p:cNvCxnSpPr/>
          <p:nvPr/>
        </p:nvCxnSpPr>
        <p:spPr>
          <a:xfrm rot="5400000" flipH="1" flipV="1">
            <a:off x="5144294" y="3619500"/>
            <a:ext cx="2209006" cy="794"/>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16" name="Straight Connector 15"/>
          <p:cNvCxnSpPr/>
          <p:nvPr/>
        </p:nvCxnSpPr>
        <p:spPr>
          <a:xfrm>
            <a:off x="1905000" y="2514600"/>
            <a:ext cx="43434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20" name="Straight Connector 19"/>
          <p:cNvCxnSpPr/>
          <p:nvPr/>
        </p:nvCxnSpPr>
        <p:spPr>
          <a:xfrm rot="10800000" flipV="1">
            <a:off x="1905000" y="1447800"/>
            <a:ext cx="1524000" cy="1066800"/>
          </a:xfrm>
          <a:prstGeom prst="line">
            <a:avLst/>
          </a:prstGeom>
        </p:spPr>
        <p:style>
          <a:lnRef idx="2">
            <a:schemeClr val="accent3"/>
          </a:lnRef>
          <a:fillRef idx="0">
            <a:schemeClr val="accent3"/>
          </a:fillRef>
          <a:effectRef idx="1">
            <a:schemeClr val="accent3"/>
          </a:effectRef>
          <a:fontRef idx="minor">
            <a:schemeClr val="tx1"/>
          </a:fontRef>
        </p:style>
      </p:cxnSp>
      <p:cxnSp>
        <p:nvCxnSpPr>
          <p:cNvPr id="21" name="Straight Connector 20"/>
          <p:cNvCxnSpPr/>
          <p:nvPr/>
        </p:nvCxnSpPr>
        <p:spPr>
          <a:xfrm rot="10800000" flipV="1">
            <a:off x="6248400" y="1447800"/>
            <a:ext cx="1371600" cy="1066800"/>
          </a:xfrm>
          <a:prstGeom prst="line">
            <a:avLst/>
          </a:prstGeom>
        </p:spPr>
        <p:style>
          <a:lnRef idx="3">
            <a:schemeClr val="accent3"/>
          </a:lnRef>
          <a:fillRef idx="0">
            <a:schemeClr val="accent3"/>
          </a:fillRef>
          <a:effectRef idx="2">
            <a:schemeClr val="accent3"/>
          </a:effectRef>
          <a:fontRef idx="minor">
            <a:schemeClr val="tx1"/>
          </a:fontRef>
        </p:style>
      </p:cxnSp>
      <p:cxnSp>
        <p:nvCxnSpPr>
          <p:cNvPr id="23" name="Straight Connector 22"/>
          <p:cNvCxnSpPr/>
          <p:nvPr/>
        </p:nvCxnSpPr>
        <p:spPr>
          <a:xfrm>
            <a:off x="3429000" y="1447800"/>
            <a:ext cx="41910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25" name="Straight Connector 24"/>
          <p:cNvCxnSpPr/>
          <p:nvPr/>
        </p:nvCxnSpPr>
        <p:spPr>
          <a:xfrm flipV="1">
            <a:off x="6248400" y="3657600"/>
            <a:ext cx="1371600" cy="1066800"/>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Straight Connector 26"/>
          <p:cNvCxnSpPr/>
          <p:nvPr/>
        </p:nvCxnSpPr>
        <p:spPr>
          <a:xfrm rot="5400000">
            <a:off x="6515894" y="2551906"/>
            <a:ext cx="2209006" cy="794"/>
          </a:xfrm>
          <a:prstGeom prst="line">
            <a:avLst/>
          </a:prstGeom>
        </p:spPr>
        <p:style>
          <a:lnRef idx="2">
            <a:schemeClr val="accent3"/>
          </a:lnRef>
          <a:fillRef idx="0">
            <a:schemeClr val="accent3"/>
          </a:fillRef>
          <a:effectRef idx="1">
            <a:schemeClr val="accent3"/>
          </a:effectRef>
          <a:fontRef idx="minor">
            <a:schemeClr val="tx1"/>
          </a:fontRef>
        </p:style>
      </p:cxnSp>
      <p:cxnSp>
        <p:nvCxnSpPr>
          <p:cNvPr id="45" name="Straight Connector 44"/>
          <p:cNvCxnSpPr/>
          <p:nvPr/>
        </p:nvCxnSpPr>
        <p:spPr>
          <a:xfrm rot="5400000">
            <a:off x="3428206" y="4191000"/>
            <a:ext cx="1067594" cy="794"/>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10800000" flipV="1">
            <a:off x="3962400" y="3200400"/>
            <a:ext cx="1066800" cy="457200"/>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962400" y="3657600"/>
            <a:ext cx="2286000" cy="1588"/>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0800000" flipV="1">
            <a:off x="6248400" y="3200400"/>
            <a:ext cx="762000" cy="457200"/>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5029200" y="3200400"/>
            <a:ext cx="1981200" cy="1588"/>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rot="5400000">
            <a:off x="6553200" y="3657600"/>
            <a:ext cx="915194" cy="794"/>
          </a:xfrm>
          <a:prstGeom prst="line">
            <a:avLst/>
          </a:prstGeom>
          <a:ln>
            <a:solidFill>
              <a:srgbClr val="009900"/>
            </a:solidFill>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rot="10800000">
            <a:off x="1981200" y="4953000"/>
            <a:ext cx="41910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70" name="TextBox 69"/>
          <p:cNvSpPr txBox="1"/>
          <p:nvPr/>
        </p:nvSpPr>
        <p:spPr>
          <a:xfrm>
            <a:off x="2209800" y="5105400"/>
            <a:ext cx="3429000" cy="381000"/>
          </a:xfrm>
          <a:prstGeom prst="rect">
            <a:avLst/>
          </a:prstGeom>
          <a:noFill/>
        </p:spPr>
        <p:txBody>
          <a:bodyPr wrap="square" rtlCol="0">
            <a:spAutoFit/>
          </a:bodyPr>
          <a:lstStyle/>
          <a:p>
            <a:r>
              <a:rPr lang="mn-MN" dirty="0" smtClean="0">
                <a:latin typeface="Arial" pitchFamily="34" charset="0"/>
                <a:cs typeface="Arial" pitchFamily="34" charset="0"/>
              </a:rPr>
              <a:t>Хүн ам: Хэн хамрагдсан бэ?</a:t>
            </a:r>
            <a:endParaRPr lang="en-US" dirty="0">
              <a:latin typeface="Arial" pitchFamily="34" charset="0"/>
              <a:cs typeface="Arial" pitchFamily="34" charset="0"/>
            </a:endParaRPr>
          </a:p>
        </p:txBody>
      </p:sp>
      <p:cxnSp>
        <p:nvCxnSpPr>
          <p:cNvPr id="73" name="Straight Arrow Connector 72"/>
          <p:cNvCxnSpPr/>
          <p:nvPr/>
        </p:nvCxnSpPr>
        <p:spPr>
          <a:xfrm flipV="1">
            <a:off x="6477000" y="3886200"/>
            <a:ext cx="1295400" cy="99060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77" name="Straight Arrow Connector 76"/>
          <p:cNvCxnSpPr/>
          <p:nvPr/>
        </p:nvCxnSpPr>
        <p:spPr>
          <a:xfrm rot="5400000" flipH="1" flipV="1">
            <a:off x="6781800" y="2514600"/>
            <a:ext cx="2134394" cy="79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79" name="TextBox 78"/>
          <p:cNvSpPr txBox="1"/>
          <p:nvPr/>
        </p:nvSpPr>
        <p:spPr>
          <a:xfrm>
            <a:off x="990600" y="152400"/>
            <a:ext cx="7543800" cy="984885"/>
          </a:xfrm>
          <a:prstGeom prst="rect">
            <a:avLst/>
          </a:prstGeom>
          <a:noFill/>
        </p:spPr>
        <p:txBody>
          <a:bodyPr wrap="square" rtlCol="0">
            <a:spAutoFit/>
          </a:bodyPr>
          <a:lstStyle/>
          <a:p>
            <a:pPr algn="ctr"/>
            <a:r>
              <a:rPr lang="mn-MN" sz="2900" b="1" i="1" dirty="0" smtClean="0">
                <a:solidFill>
                  <a:srgbClr val="0000FF"/>
                </a:solidFill>
                <a:latin typeface="Times New Roman" pitchFamily="18" charset="0"/>
                <a:cs typeface="Times New Roman" pitchFamily="18" charset="0"/>
              </a:rPr>
              <a:t>Эрүүл мэндийн тусламж үйлчилгээний </a:t>
            </a:r>
          </a:p>
          <a:p>
            <a:pPr algn="ctr"/>
            <a:r>
              <a:rPr lang="mn-MN" sz="2900" b="1" i="1" dirty="0" smtClean="0">
                <a:solidFill>
                  <a:srgbClr val="0000FF"/>
                </a:solidFill>
                <a:latin typeface="Times New Roman" pitchFamily="18" charset="0"/>
                <a:cs typeface="Times New Roman" pitchFamily="18" charset="0"/>
              </a:rPr>
              <a:t>БҮХ НИЙТИЙН ХАМРАЛТ</a:t>
            </a:r>
            <a:endParaRPr lang="en-US" sz="2900" b="1" i="1" dirty="0">
              <a:solidFill>
                <a:srgbClr val="0000FF"/>
              </a:solidFill>
              <a:latin typeface="Times New Roman" pitchFamily="18" charset="0"/>
              <a:cs typeface="Times New Roman" pitchFamily="18" charset="0"/>
            </a:endParaRPr>
          </a:p>
        </p:txBody>
      </p:sp>
      <p:sp>
        <p:nvSpPr>
          <p:cNvPr id="80" name="TextBox 79"/>
          <p:cNvSpPr txBox="1"/>
          <p:nvPr/>
        </p:nvSpPr>
        <p:spPr>
          <a:xfrm>
            <a:off x="6934200" y="4495800"/>
            <a:ext cx="2057400" cy="646331"/>
          </a:xfrm>
          <a:prstGeom prst="rect">
            <a:avLst/>
          </a:prstGeom>
          <a:noFill/>
        </p:spPr>
        <p:txBody>
          <a:bodyPr wrap="square" rtlCol="0">
            <a:spAutoFit/>
          </a:bodyPr>
          <a:lstStyle/>
          <a:p>
            <a:r>
              <a:rPr lang="mn-MN" sz="1200" dirty="0" smtClean="0">
                <a:latin typeface="Arial" pitchFamily="34" charset="0"/>
                <a:cs typeface="Arial" pitchFamily="34" charset="0"/>
              </a:rPr>
              <a:t>Тусламж үйлчилгээ: Ямар тусламж үйлчилгээ хамрагдсан бэ?</a:t>
            </a:r>
            <a:endParaRPr lang="en-US" sz="1200" dirty="0">
              <a:latin typeface="Arial" pitchFamily="34" charset="0"/>
              <a:cs typeface="Arial" pitchFamily="34" charset="0"/>
            </a:endParaRPr>
          </a:p>
        </p:txBody>
      </p:sp>
      <p:sp>
        <p:nvSpPr>
          <p:cNvPr id="81" name="TextBox 80"/>
          <p:cNvSpPr txBox="1"/>
          <p:nvPr/>
        </p:nvSpPr>
        <p:spPr>
          <a:xfrm>
            <a:off x="8001000" y="2133600"/>
            <a:ext cx="685800" cy="461665"/>
          </a:xfrm>
          <a:prstGeom prst="rect">
            <a:avLst/>
          </a:prstGeom>
          <a:noFill/>
        </p:spPr>
        <p:txBody>
          <a:bodyPr wrap="square" rtlCol="0">
            <a:spAutoFit/>
          </a:bodyPr>
          <a:lstStyle/>
          <a:p>
            <a:r>
              <a:rPr lang="mn-MN" sz="1200" dirty="0" smtClean="0">
                <a:latin typeface="Arial" pitchFamily="34" charset="0"/>
                <a:cs typeface="Arial" pitchFamily="34" charset="0"/>
              </a:rPr>
              <a:t>Шууд зардал</a:t>
            </a:r>
            <a:endParaRPr lang="en-US" sz="1200" dirty="0">
              <a:latin typeface="Arial" pitchFamily="34" charset="0"/>
              <a:cs typeface="Arial" pitchFamily="34" charset="0"/>
            </a:endParaRPr>
          </a:p>
        </p:txBody>
      </p:sp>
      <p:cxnSp>
        <p:nvCxnSpPr>
          <p:cNvPr id="83" name="Straight Arrow Connector 82"/>
          <p:cNvCxnSpPr/>
          <p:nvPr/>
        </p:nvCxnSpPr>
        <p:spPr>
          <a:xfrm>
            <a:off x="2209800" y="4572000"/>
            <a:ext cx="1676400" cy="15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2362200" y="4267200"/>
            <a:ext cx="1600200" cy="276999"/>
          </a:xfrm>
          <a:prstGeom prst="rect">
            <a:avLst/>
          </a:prstGeom>
          <a:noFill/>
        </p:spPr>
        <p:txBody>
          <a:bodyPr wrap="square" rtlCol="0">
            <a:spAutoFit/>
          </a:bodyPr>
          <a:lstStyle/>
          <a:p>
            <a:r>
              <a:rPr lang="mn-MN" sz="1200" dirty="0" smtClean="0">
                <a:latin typeface="Arial" pitchFamily="34" charset="0"/>
                <a:cs typeface="Arial" pitchFamily="34" charset="0"/>
              </a:rPr>
              <a:t>Хамрагдаагүй бүлэг</a:t>
            </a:r>
            <a:endParaRPr lang="en-US" sz="1200" dirty="0">
              <a:latin typeface="Arial" pitchFamily="34" charset="0"/>
              <a:cs typeface="Arial" pitchFamily="34" charset="0"/>
            </a:endParaRPr>
          </a:p>
        </p:txBody>
      </p:sp>
      <p:sp>
        <p:nvSpPr>
          <p:cNvPr id="92" name="TextBox 91"/>
          <p:cNvSpPr txBox="1"/>
          <p:nvPr/>
        </p:nvSpPr>
        <p:spPr>
          <a:xfrm>
            <a:off x="6324600" y="2286000"/>
            <a:ext cx="1295400" cy="646331"/>
          </a:xfrm>
          <a:prstGeom prst="rect">
            <a:avLst/>
          </a:prstGeom>
          <a:noFill/>
        </p:spPr>
        <p:txBody>
          <a:bodyPr wrap="square" rtlCol="0">
            <a:spAutoFit/>
          </a:bodyPr>
          <a:lstStyle/>
          <a:p>
            <a:r>
              <a:rPr lang="mn-MN" sz="1200" dirty="0" smtClean="0">
                <a:solidFill>
                  <a:srgbClr val="7030A0"/>
                </a:solidFill>
                <a:latin typeface="Arial" pitchFamily="34" charset="0"/>
                <a:cs typeface="Arial" pitchFamily="34" charset="0"/>
              </a:rPr>
              <a:t>Хамрагдаагүй бусад тусламж үйлчилгээ</a:t>
            </a:r>
            <a:endParaRPr lang="en-US" sz="1200" dirty="0">
              <a:solidFill>
                <a:srgbClr val="7030A0"/>
              </a:solidFill>
              <a:latin typeface="Arial" pitchFamily="34" charset="0"/>
              <a:cs typeface="Arial" pitchFamily="34" charset="0"/>
            </a:endParaRPr>
          </a:p>
        </p:txBody>
      </p:sp>
      <p:cxnSp>
        <p:nvCxnSpPr>
          <p:cNvPr id="96" name="Straight Connector 95"/>
          <p:cNvCxnSpPr/>
          <p:nvPr/>
        </p:nvCxnSpPr>
        <p:spPr>
          <a:xfrm flipV="1">
            <a:off x="1905000" y="3581400"/>
            <a:ext cx="1524000" cy="1066800"/>
          </a:xfrm>
          <a:prstGeom prst="line">
            <a:avLst/>
          </a:prstGeom>
        </p:spPr>
        <p:style>
          <a:lnRef idx="3">
            <a:schemeClr val="accent3"/>
          </a:lnRef>
          <a:fillRef idx="0">
            <a:schemeClr val="accent3"/>
          </a:fillRef>
          <a:effectRef idx="2">
            <a:schemeClr val="accent3"/>
          </a:effectRef>
          <a:fontRef idx="minor">
            <a:schemeClr val="tx1"/>
          </a:fontRef>
        </p:style>
      </p:cxnSp>
      <p:cxnSp>
        <p:nvCxnSpPr>
          <p:cNvPr id="98" name="Straight Connector 97"/>
          <p:cNvCxnSpPr/>
          <p:nvPr/>
        </p:nvCxnSpPr>
        <p:spPr>
          <a:xfrm rot="5400000">
            <a:off x="2362597" y="2514203"/>
            <a:ext cx="2133600" cy="794"/>
          </a:xfrm>
          <a:prstGeom prst="line">
            <a:avLst/>
          </a:prstGeom>
        </p:spPr>
        <p:style>
          <a:lnRef idx="2">
            <a:schemeClr val="accent3"/>
          </a:lnRef>
          <a:fillRef idx="0">
            <a:schemeClr val="accent3"/>
          </a:fillRef>
          <a:effectRef idx="1">
            <a:schemeClr val="accent3"/>
          </a:effectRef>
          <a:fontRef idx="minor">
            <a:schemeClr val="tx1"/>
          </a:fontRef>
        </p:style>
      </p:cxnSp>
      <p:cxnSp>
        <p:nvCxnSpPr>
          <p:cNvPr id="106" name="Straight Connector 105"/>
          <p:cNvCxnSpPr/>
          <p:nvPr/>
        </p:nvCxnSpPr>
        <p:spPr>
          <a:xfrm>
            <a:off x="3429000" y="3581400"/>
            <a:ext cx="4114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2438400" y="2590800"/>
            <a:ext cx="2743200" cy="492443"/>
          </a:xfrm>
          <a:prstGeom prst="rect">
            <a:avLst/>
          </a:prstGeom>
          <a:noFill/>
        </p:spPr>
        <p:txBody>
          <a:bodyPr wrap="square" rtlCol="0">
            <a:spAutoFit/>
          </a:bodyPr>
          <a:lstStyle/>
          <a:p>
            <a:r>
              <a:rPr lang="mn-MN" sz="1300" dirty="0" smtClean="0">
                <a:solidFill>
                  <a:srgbClr val="0000FF"/>
                </a:solidFill>
                <a:latin typeface="Arial" pitchFamily="34" charset="0"/>
                <a:cs typeface="Arial" pitchFamily="34" charset="0"/>
              </a:rPr>
              <a:t>Хамтарсан төлбөр болон төлбөрийн хэмжээг бууруулах</a:t>
            </a:r>
            <a:endParaRPr lang="en-US" sz="1300" dirty="0">
              <a:solidFill>
                <a:srgbClr val="0000FF"/>
              </a:solidFill>
              <a:latin typeface="Arial" pitchFamily="34" charset="0"/>
              <a:cs typeface="Arial" pitchFamily="34" charset="0"/>
            </a:endParaRPr>
          </a:p>
        </p:txBody>
      </p:sp>
      <p:cxnSp>
        <p:nvCxnSpPr>
          <p:cNvPr id="112" name="Straight Connector 111"/>
          <p:cNvCxnSpPr/>
          <p:nvPr/>
        </p:nvCxnSpPr>
        <p:spPr>
          <a:xfrm rot="5400000">
            <a:off x="5715794" y="4191000"/>
            <a:ext cx="106600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3429000" y="3581400"/>
            <a:ext cx="609600" cy="1588"/>
          </a:xfrm>
          <a:prstGeom prst="line">
            <a:avLst/>
          </a:prstGeom>
        </p:spPr>
        <p:style>
          <a:lnRef idx="2">
            <a:schemeClr val="accent3"/>
          </a:lnRef>
          <a:fillRef idx="0">
            <a:schemeClr val="accent3"/>
          </a:fillRef>
          <a:effectRef idx="1">
            <a:schemeClr val="accent3"/>
          </a:effectRef>
          <a:fontRef idx="minor">
            <a:schemeClr val="tx1"/>
          </a:fontRef>
        </p:style>
      </p:cxnSp>
      <p:cxnSp>
        <p:nvCxnSpPr>
          <p:cNvPr id="119" name="Straight Connector 118"/>
          <p:cNvCxnSpPr/>
          <p:nvPr/>
        </p:nvCxnSpPr>
        <p:spPr>
          <a:xfrm>
            <a:off x="7010400" y="3581400"/>
            <a:ext cx="633984" cy="1667"/>
          </a:xfrm>
          <a:prstGeom prst="line">
            <a:avLst/>
          </a:prstGeom>
        </p:spPr>
        <p:style>
          <a:lnRef idx="2">
            <a:schemeClr val="accent3"/>
          </a:lnRef>
          <a:fillRef idx="0">
            <a:schemeClr val="accent3"/>
          </a:fillRef>
          <a:effectRef idx="1">
            <a:schemeClr val="accent3"/>
          </a:effectRef>
          <a:fontRef idx="minor">
            <a:schemeClr val="tx1"/>
          </a:fontRef>
        </p:style>
      </p:cxnSp>
      <p:cxnSp>
        <p:nvCxnSpPr>
          <p:cNvPr id="123" name="Straight Arrow Connector 122"/>
          <p:cNvCxnSpPr/>
          <p:nvPr/>
        </p:nvCxnSpPr>
        <p:spPr>
          <a:xfrm flipV="1">
            <a:off x="7086598" y="3581399"/>
            <a:ext cx="381000" cy="304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rot="5400000">
            <a:off x="5257800" y="2971800"/>
            <a:ext cx="762000" cy="15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35" name="TextBox 134"/>
          <p:cNvSpPr txBox="1"/>
          <p:nvPr/>
        </p:nvSpPr>
        <p:spPr>
          <a:xfrm>
            <a:off x="4267200" y="3886200"/>
            <a:ext cx="1676400" cy="584775"/>
          </a:xfrm>
          <a:prstGeom prst="rect">
            <a:avLst/>
          </a:prstGeom>
          <a:noFill/>
        </p:spPr>
        <p:txBody>
          <a:bodyPr wrap="square" rtlCol="0">
            <a:spAutoFit/>
          </a:bodyPr>
          <a:lstStyle/>
          <a:p>
            <a:pPr algn="ctr"/>
            <a:r>
              <a:rPr lang="mn-MN" sz="1600" dirty="0" smtClean="0">
                <a:latin typeface="Arial" pitchFamily="34" charset="0"/>
                <a:cs typeface="Arial" pitchFamily="34" charset="0"/>
              </a:rPr>
              <a:t>Өнөөгийн сангийн нөөц</a:t>
            </a:r>
            <a:endParaRPr lang="en-US" sz="1600" dirty="0">
              <a:latin typeface="Arial" pitchFamily="34" charset="0"/>
              <a:cs typeface="Arial" pitchFamily="34" charset="0"/>
            </a:endParaRPr>
          </a:p>
        </p:txBody>
      </p:sp>
      <p:sp>
        <p:nvSpPr>
          <p:cNvPr id="137" name="TextBox 136"/>
          <p:cNvSpPr txBox="1"/>
          <p:nvPr/>
        </p:nvSpPr>
        <p:spPr>
          <a:xfrm>
            <a:off x="1295400" y="5562600"/>
            <a:ext cx="7467600" cy="738664"/>
          </a:xfrm>
          <a:prstGeom prst="rect">
            <a:avLst/>
          </a:prstGeom>
          <a:noFill/>
        </p:spPr>
        <p:txBody>
          <a:bodyPr wrap="square" rtlCol="0">
            <a:spAutoFit/>
          </a:bodyPr>
          <a:lstStyle/>
          <a:p>
            <a:r>
              <a:rPr lang="mn-MN" sz="1400" b="1" i="1" dirty="0" smtClean="0">
                <a:solidFill>
                  <a:srgbClr val="7030A0"/>
                </a:solidFill>
                <a:latin typeface="Times New Roman" pitchFamily="18" charset="0"/>
                <a:cs typeface="Times New Roman" pitchFamily="18" charset="0"/>
              </a:rPr>
              <a:t>ЭМТҮ-ний бүх нийтийн хамралт: Өвчин эмгэгээс урьдчилан сэргийлэх эрүүл мэндийг дэмжих, эмчлэх, нөхөн сэргээх зэрэг бүх төрлийн тусламжийг хүн амд хэрэгтэй цаг үед нь санхүүгийн хүндрэл бэрхшээлд оруулахгүйгээр хүргэх арга зам гэж ДЭМБ тодорхойлжээ.</a:t>
            </a:r>
            <a:endParaRPr lang="en-US" sz="1400" b="1" i="1" dirty="0">
              <a:solidFill>
                <a:srgbClr val="7030A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a:bodyPr>
          <a:lstStyle/>
          <a:p>
            <a:pPr algn="ctr"/>
            <a:r>
              <a:rPr lang="mn-MN" sz="3600" i="1" dirty="0" smtClean="0">
                <a:solidFill>
                  <a:srgbClr val="0000FF"/>
                </a:solidFill>
                <a:latin typeface="Times New Roman" pitchFamily="18" charset="0"/>
                <a:cs typeface="Times New Roman" pitchFamily="18" charset="0"/>
              </a:rPr>
              <a:t>Эрүүл мэндийн даатгал</a:t>
            </a:r>
            <a:endParaRPr lang="en-US" sz="3600" i="1" dirty="0">
              <a:solidFill>
                <a:srgbClr val="0000FF"/>
              </a:solidFill>
              <a:latin typeface="Times New Roman" pitchFamily="18" charset="0"/>
              <a:cs typeface="Times New Roman" pitchFamily="18" charset="0"/>
            </a:endParaRPr>
          </a:p>
        </p:txBody>
      </p:sp>
      <p:pic>
        <p:nvPicPr>
          <p:cNvPr id="1026" name="Picture 2" descr="C:\Users\user\Desktop\family-cartoon-isolated-white-background-29838317.jpg"/>
          <p:cNvPicPr>
            <a:picLocks noChangeAspect="1" noChangeArrowheads="1"/>
          </p:cNvPicPr>
          <p:nvPr/>
        </p:nvPicPr>
        <p:blipFill>
          <a:blip r:embed="rId2" cstate="print"/>
          <a:srcRect/>
          <a:stretch>
            <a:fillRect/>
          </a:stretch>
        </p:blipFill>
        <p:spPr bwMode="auto">
          <a:xfrm>
            <a:off x="3429000" y="1066800"/>
            <a:ext cx="2286000" cy="1600200"/>
          </a:xfrm>
          <a:prstGeom prst="rect">
            <a:avLst/>
          </a:prstGeom>
          <a:noFill/>
        </p:spPr>
      </p:pic>
      <p:pic>
        <p:nvPicPr>
          <p:cNvPr id="1027" name="Picture 3" descr="C:\Users\user\Desktop\images.jpg"/>
          <p:cNvPicPr>
            <a:picLocks noChangeAspect="1" noChangeArrowheads="1"/>
          </p:cNvPicPr>
          <p:nvPr/>
        </p:nvPicPr>
        <p:blipFill>
          <a:blip r:embed="rId3" cstate="print"/>
          <a:srcRect/>
          <a:stretch>
            <a:fillRect/>
          </a:stretch>
        </p:blipFill>
        <p:spPr bwMode="auto">
          <a:xfrm>
            <a:off x="6324600" y="3048000"/>
            <a:ext cx="2133600" cy="2286000"/>
          </a:xfrm>
          <a:prstGeom prst="rect">
            <a:avLst/>
          </a:prstGeom>
          <a:noFill/>
        </p:spPr>
      </p:pic>
      <p:pic>
        <p:nvPicPr>
          <p:cNvPr id="1028" name="Picture 4" descr="C:\Users\user\Desktop\images (1).jpg"/>
          <p:cNvPicPr>
            <a:picLocks noChangeAspect="1" noChangeArrowheads="1"/>
          </p:cNvPicPr>
          <p:nvPr/>
        </p:nvPicPr>
        <p:blipFill>
          <a:blip r:embed="rId4" cstate="print"/>
          <a:srcRect/>
          <a:stretch>
            <a:fillRect/>
          </a:stretch>
        </p:blipFill>
        <p:spPr bwMode="auto">
          <a:xfrm>
            <a:off x="1524000" y="3733800"/>
            <a:ext cx="1676400" cy="1600200"/>
          </a:xfrm>
          <a:prstGeom prst="rect">
            <a:avLst/>
          </a:prstGeom>
          <a:noFill/>
        </p:spPr>
      </p:pic>
      <p:sp>
        <p:nvSpPr>
          <p:cNvPr id="9" name="Right Arrow 8"/>
          <p:cNvSpPr/>
          <p:nvPr/>
        </p:nvSpPr>
        <p:spPr>
          <a:xfrm rot="8750028">
            <a:off x="1741406" y="2395581"/>
            <a:ext cx="1800302" cy="105614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dirty="0"/>
          </a:p>
        </p:txBody>
      </p:sp>
      <p:sp>
        <p:nvSpPr>
          <p:cNvPr id="11" name="Right Arrow 10"/>
          <p:cNvSpPr/>
          <p:nvPr/>
        </p:nvSpPr>
        <p:spPr>
          <a:xfrm rot="12074446">
            <a:off x="6078017" y="1924606"/>
            <a:ext cx="1564361" cy="103538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3581400" y="4495800"/>
            <a:ext cx="2438400" cy="914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chemeClr val="tx1"/>
                </a:solidFill>
                <a:latin typeface="Arial" pitchFamily="34" charset="0"/>
                <a:cs typeface="Arial" pitchFamily="34" charset="0"/>
              </a:rPr>
              <a:t>ТҮ-ний зардал</a:t>
            </a:r>
            <a:endParaRPr lang="en-US" dirty="0">
              <a:solidFill>
                <a:schemeClr val="tx1"/>
              </a:solidFill>
              <a:latin typeface="Arial" pitchFamily="34" charset="0"/>
              <a:cs typeface="Arial" pitchFamily="34" charset="0"/>
            </a:endParaRPr>
          </a:p>
        </p:txBody>
      </p:sp>
      <p:sp>
        <p:nvSpPr>
          <p:cNvPr id="15" name="TextBox 14"/>
          <p:cNvSpPr txBox="1"/>
          <p:nvPr/>
        </p:nvSpPr>
        <p:spPr>
          <a:xfrm rot="1300929">
            <a:off x="6239440" y="2154482"/>
            <a:ext cx="1474299" cy="646331"/>
          </a:xfrm>
          <a:prstGeom prst="rect">
            <a:avLst/>
          </a:prstGeom>
          <a:noFill/>
        </p:spPr>
        <p:txBody>
          <a:bodyPr wrap="square" rtlCol="0">
            <a:spAutoFit/>
          </a:bodyPr>
          <a:lstStyle/>
          <a:p>
            <a:pPr algn="ctr"/>
            <a:r>
              <a:rPr lang="mn-MN" dirty="0" smtClean="0">
                <a:latin typeface="Arial" pitchFamily="34" charset="0"/>
                <a:cs typeface="Arial" pitchFamily="34" charset="0"/>
              </a:rPr>
              <a:t>Эрүүл мэндийн ТҮ</a:t>
            </a:r>
            <a:endParaRPr lang="en-US" dirty="0">
              <a:latin typeface="Arial" pitchFamily="34" charset="0"/>
              <a:cs typeface="Arial" pitchFamily="34" charset="0"/>
            </a:endParaRPr>
          </a:p>
        </p:txBody>
      </p:sp>
      <p:sp>
        <p:nvSpPr>
          <p:cNvPr id="16" name="TextBox 15"/>
          <p:cNvSpPr txBox="1"/>
          <p:nvPr/>
        </p:nvSpPr>
        <p:spPr>
          <a:xfrm rot="19510352">
            <a:off x="2202144" y="2521821"/>
            <a:ext cx="1295400" cy="646331"/>
          </a:xfrm>
          <a:prstGeom prst="rect">
            <a:avLst/>
          </a:prstGeom>
          <a:noFill/>
        </p:spPr>
        <p:txBody>
          <a:bodyPr wrap="square" rtlCol="0">
            <a:spAutoFit/>
          </a:bodyPr>
          <a:lstStyle/>
          <a:p>
            <a:r>
              <a:rPr lang="mn-MN" dirty="0" smtClean="0">
                <a:latin typeface="Arial" pitchFamily="34" charset="0"/>
                <a:cs typeface="Arial" pitchFamily="34" charset="0"/>
              </a:rPr>
              <a:t>ЭМД-ын шимтгэл</a:t>
            </a:r>
            <a:endParaRPr lang="en-US" dirty="0">
              <a:latin typeface="Arial" pitchFamily="34" charset="0"/>
              <a:cs typeface="Arial" pitchFamily="34" charset="0"/>
            </a:endParaRPr>
          </a:p>
        </p:txBody>
      </p:sp>
      <p:grpSp>
        <p:nvGrpSpPr>
          <p:cNvPr id="2" name="Group 12"/>
          <p:cNvGrpSpPr/>
          <p:nvPr/>
        </p:nvGrpSpPr>
        <p:grpSpPr>
          <a:xfrm>
            <a:off x="6629400" y="5334000"/>
            <a:ext cx="1750928" cy="1293720"/>
            <a:chOff x="0" y="1407356"/>
            <a:chExt cx="1520656" cy="1293720"/>
          </a:xfrm>
          <a:scene3d>
            <a:camera prst="orthographicFront"/>
            <a:lightRig rig="flat" dir="t"/>
          </a:scene3d>
        </p:grpSpPr>
        <p:sp>
          <p:nvSpPr>
            <p:cNvPr id="17" name="Rounded Rectangle 16"/>
            <p:cNvSpPr/>
            <p:nvPr/>
          </p:nvSpPr>
          <p:spPr>
            <a:xfrm>
              <a:off x="0" y="1407356"/>
              <a:ext cx="1520656" cy="1293720"/>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8" name="Rounded Rectangle 4"/>
            <p:cNvSpPr/>
            <p:nvPr/>
          </p:nvSpPr>
          <p:spPr>
            <a:xfrm>
              <a:off x="37892" y="1445248"/>
              <a:ext cx="1444872" cy="121793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mn-MN" sz="1700" b="1" kern="1200" dirty="0" smtClean="0">
                  <a:latin typeface="Times New Roman Mon" pitchFamily="18" charset="0"/>
                  <a:cs typeface="Arial" pitchFamily="34" charset="0"/>
                </a:rPr>
                <a:t>Бүх шатны эмнэлэг, эмийн сангууд</a:t>
              </a:r>
              <a:endParaRPr lang="en-US" sz="1700" b="1" kern="1200" dirty="0">
                <a:latin typeface="Times New Roman Mon" pitchFamily="18" charset="0"/>
                <a:cs typeface="Arial" pitchFamily="34" charset="0"/>
              </a:endParaRPr>
            </a:p>
          </p:txBody>
        </p:sp>
      </p:grpSp>
      <p:grpSp>
        <p:nvGrpSpPr>
          <p:cNvPr id="4" name="Group 18"/>
          <p:cNvGrpSpPr/>
          <p:nvPr/>
        </p:nvGrpSpPr>
        <p:grpSpPr>
          <a:xfrm>
            <a:off x="1752600" y="5410200"/>
            <a:ext cx="1524000" cy="1143001"/>
            <a:chOff x="2971814" y="990572"/>
            <a:chExt cx="2074740" cy="2270499"/>
          </a:xfrm>
          <a:scene3d>
            <a:camera prst="orthographicFront"/>
            <a:lightRig rig="flat" dir="t"/>
          </a:scene3d>
        </p:grpSpPr>
        <p:sp>
          <p:nvSpPr>
            <p:cNvPr id="20" name="Oval 19"/>
            <p:cNvSpPr/>
            <p:nvPr/>
          </p:nvSpPr>
          <p:spPr>
            <a:xfrm>
              <a:off x="2971814" y="990572"/>
              <a:ext cx="2074740" cy="2270499"/>
            </a:xfrm>
            <a:prstGeom prst="ellipse">
              <a:avLst/>
            </a:prstGeom>
            <a:ln/>
            <a:sp3d prstMaterial="dkEdge">
              <a:bevelT w="8200" h="38100"/>
            </a:sp3d>
          </p:spPr>
          <p:style>
            <a:lnRef idx="1">
              <a:schemeClr val="accent3"/>
            </a:lnRef>
            <a:fillRef idx="2">
              <a:schemeClr val="accent3"/>
            </a:fillRef>
            <a:effectRef idx="1">
              <a:schemeClr val="accent3"/>
            </a:effectRef>
            <a:fontRef idx="minor">
              <a:schemeClr val="dk1"/>
            </a:fontRef>
          </p:style>
        </p:sp>
        <p:sp>
          <p:nvSpPr>
            <p:cNvPr id="21" name="Oval 4"/>
            <p:cNvSpPr/>
            <p:nvPr/>
          </p:nvSpPr>
          <p:spPr>
            <a:xfrm>
              <a:off x="3275653" y="1323079"/>
              <a:ext cx="1467062" cy="160548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mn-MN" sz="2400" kern="1200" dirty="0" smtClean="0">
                  <a:latin typeface="Times New Roman Mon" pitchFamily="18" charset="0"/>
                  <a:cs typeface="Arial" pitchFamily="34" charset="0"/>
                </a:rPr>
                <a:t>ЭМД сан</a:t>
              </a:r>
              <a:endParaRPr lang="en-US" sz="2400" kern="1200" dirty="0">
                <a:latin typeface="Times New Roman Mon" pitchFamily="18" charset="0"/>
                <a:cs typeface="Arial" pitchFamily="34" charset="0"/>
              </a:endParaRPr>
            </a:p>
          </p:txBody>
        </p:sp>
      </p:grpSp>
      <p:sp>
        <p:nvSpPr>
          <p:cNvPr id="22" name="Block Arc 21"/>
          <p:cNvSpPr/>
          <p:nvPr/>
        </p:nvSpPr>
        <p:spPr>
          <a:xfrm rot="19294540">
            <a:off x="712309" y="1462355"/>
            <a:ext cx="2514600" cy="1452029"/>
          </a:xfrm>
          <a:prstGeom prst="blockArc">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TextBox 22"/>
          <p:cNvSpPr txBox="1"/>
          <p:nvPr/>
        </p:nvSpPr>
        <p:spPr>
          <a:xfrm rot="19067285">
            <a:off x="576298" y="1672371"/>
            <a:ext cx="2265587" cy="369332"/>
          </a:xfrm>
          <a:prstGeom prst="rect">
            <a:avLst/>
          </a:prstGeom>
          <a:noFill/>
        </p:spPr>
        <p:txBody>
          <a:bodyPr wrap="square" rtlCol="0">
            <a:spAutoFit/>
          </a:bodyPr>
          <a:lstStyle/>
          <a:p>
            <a:r>
              <a:rPr lang="mn-MN" dirty="0" smtClean="0"/>
              <a:t>   </a:t>
            </a:r>
            <a:r>
              <a:rPr lang="mn-MN" dirty="0" smtClean="0">
                <a:latin typeface="Times New Roman" pitchFamily="18" charset="0"/>
                <a:cs typeface="Times New Roman" pitchFamily="18" charset="0"/>
              </a:rPr>
              <a:t>ЭМДС-ын орлого</a:t>
            </a:r>
            <a:endParaRPr lang="en-US" dirty="0">
              <a:latin typeface="Times New Roman" pitchFamily="18" charset="0"/>
              <a:cs typeface="Times New Roman" pitchFamily="18" charset="0"/>
            </a:endParaRPr>
          </a:p>
        </p:txBody>
      </p:sp>
      <p:sp>
        <p:nvSpPr>
          <p:cNvPr id="24" name="Block Arc 23"/>
          <p:cNvSpPr/>
          <p:nvPr/>
        </p:nvSpPr>
        <p:spPr>
          <a:xfrm rot="10800000">
            <a:off x="3429000" y="5105400"/>
            <a:ext cx="2819400" cy="1447800"/>
          </a:xfrm>
          <a:prstGeom prst="blockArc">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p:cNvSpPr txBox="1"/>
          <p:nvPr/>
        </p:nvSpPr>
        <p:spPr>
          <a:xfrm>
            <a:off x="3810000" y="6096000"/>
            <a:ext cx="1981200" cy="369332"/>
          </a:xfrm>
          <a:prstGeom prst="rect">
            <a:avLst/>
          </a:prstGeom>
          <a:noFill/>
        </p:spPr>
        <p:txBody>
          <a:bodyPr wrap="square" rtlCol="0">
            <a:spAutoFit/>
          </a:bodyPr>
          <a:lstStyle/>
          <a:p>
            <a:r>
              <a:rPr lang="mn-MN" dirty="0" smtClean="0">
                <a:latin typeface="Times New Roman" pitchFamily="18" charset="0"/>
                <a:cs typeface="Times New Roman" pitchFamily="18" charset="0"/>
              </a:rPr>
              <a:t>ЭМДС-ын зардал</a:t>
            </a:r>
            <a:endParaRPr lang="en-US" dirty="0">
              <a:latin typeface="Times New Roman" pitchFamily="18" charset="0"/>
              <a:cs typeface="Times New Roman" pitchFamily="18" charset="0"/>
            </a:endParaRPr>
          </a:p>
        </p:txBody>
      </p:sp>
      <p:sp>
        <p:nvSpPr>
          <p:cNvPr id="26" name="Block Arc 25"/>
          <p:cNvSpPr/>
          <p:nvPr/>
        </p:nvSpPr>
        <p:spPr>
          <a:xfrm rot="1687424">
            <a:off x="5965989" y="1417231"/>
            <a:ext cx="2819400" cy="1447800"/>
          </a:xfrm>
          <a:prstGeom prst="blockArc">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TextBox 26"/>
          <p:cNvSpPr txBox="1"/>
          <p:nvPr/>
        </p:nvSpPr>
        <p:spPr>
          <a:xfrm rot="1981034">
            <a:off x="6798648" y="1652947"/>
            <a:ext cx="1981200" cy="369332"/>
          </a:xfrm>
          <a:prstGeom prst="rect">
            <a:avLst/>
          </a:prstGeom>
          <a:noFill/>
        </p:spPr>
        <p:txBody>
          <a:bodyPr wrap="square" rtlCol="0">
            <a:spAutoFit/>
          </a:bodyPr>
          <a:lstStyle/>
          <a:p>
            <a:r>
              <a:rPr lang="mn-MN" dirty="0" smtClean="0">
                <a:latin typeface="Times New Roman" pitchFamily="18" charset="0"/>
                <a:cs typeface="Times New Roman" pitchFamily="18" charset="0"/>
              </a:rPr>
              <a:t>ЭМД-ын үр шим</a:t>
            </a:r>
            <a:endParaRPr lang="en-US" dirty="0">
              <a:latin typeface="Times New Roman" pitchFamily="18" charset="0"/>
              <a:cs typeface="Times New Roman" pitchFamily="18" charset="0"/>
            </a:endParaRPr>
          </a:p>
        </p:txBody>
      </p:sp>
      <p:grpSp>
        <p:nvGrpSpPr>
          <p:cNvPr id="5" name="Group 27"/>
          <p:cNvGrpSpPr/>
          <p:nvPr/>
        </p:nvGrpSpPr>
        <p:grpSpPr>
          <a:xfrm>
            <a:off x="4038600" y="2514600"/>
            <a:ext cx="1750928" cy="457200"/>
            <a:chOff x="0" y="1407356"/>
            <a:chExt cx="1520656" cy="1293720"/>
          </a:xfrm>
          <a:scene3d>
            <a:camera prst="orthographicFront"/>
            <a:lightRig rig="flat" dir="t"/>
          </a:scene3d>
        </p:grpSpPr>
        <p:sp>
          <p:nvSpPr>
            <p:cNvPr id="29" name="Rounded Rectangle 28"/>
            <p:cNvSpPr/>
            <p:nvPr/>
          </p:nvSpPr>
          <p:spPr>
            <a:xfrm>
              <a:off x="0" y="1407356"/>
              <a:ext cx="1520656" cy="1293720"/>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0" name="Rounded Rectangle 4"/>
            <p:cNvSpPr/>
            <p:nvPr/>
          </p:nvSpPr>
          <p:spPr>
            <a:xfrm>
              <a:off x="37892" y="1445248"/>
              <a:ext cx="1444872" cy="121793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2385" tIns="32385" rIns="32385" bIns="32385" numCol="1" spcCol="1270" anchor="ctr" anchorCtr="0">
              <a:noAutofit/>
            </a:bodyPr>
            <a:lstStyle/>
            <a:p>
              <a:pPr lvl="0" algn="ctr" defTabSz="755650">
                <a:spcBef>
                  <a:spcPct val="0"/>
                </a:spcBef>
              </a:pPr>
              <a:r>
                <a:rPr lang="mn-MN" sz="1700" b="1" dirty="0" smtClean="0">
                  <a:solidFill>
                    <a:srgbClr val="7030A0"/>
                  </a:solidFill>
                  <a:latin typeface="Times New Roman Mon" pitchFamily="18" charset="0"/>
                  <a:cs typeface="Arial" pitchFamily="34" charset="0"/>
                </a:rPr>
                <a:t>Даатгуулагч, </a:t>
              </a:r>
            </a:p>
            <a:p>
              <a:pPr lvl="0" algn="ctr" defTabSz="755650">
                <a:spcBef>
                  <a:spcPct val="0"/>
                </a:spcBef>
              </a:pPr>
              <a:r>
                <a:rPr lang="mn-MN" sz="1700" b="1" dirty="0" smtClean="0">
                  <a:solidFill>
                    <a:srgbClr val="7030A0"/>
                  </a:solidFill>
                  <a:latin typeface="Times New Roman Mon" pitchFamily="18" charset="0"/>
                  <a:cs typeface="Arial" pitchFamily="34" charset="0"/>
                </a:rPr>
                <a:t>үйлчлүүлэгч</a:t>
              </a:r>
              <a:endParaRPr lang="en-US" sz="1700" b="1" kern="1200" dirty="0">
                <a:solidFill>
                  <a:srgbClr val="7030A0"/>
                </a:solidFill>
                <a:latin typeface="Times New Roman Mon" pitchFamily="18" charset="0"/>
                <a:cs typeface="Arial" pitchFamily="34"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рши.jpg"/>
          <p:cNvPicPr>
            <a:picLocks noChangeAspect="1" noChangeArrowheads="1"/>
          </p:cNvPicPr>
          <p:nvPr/>
        </p:nvPicPr>
        <p:blipFill>
          <a:blip r:embed="rId2" cstate="print"/>
          <a:srcRect/>
          <a:stretch>
            <a:fillRect/>
          </a:stretch>
        </p:blipFill>
        <p:spPr bwMode="auto">
          <a:xfrm>
            <a:off x="395536" y="2782468"/>
            <a:ext cx="8748464" cy="2094332"/>
          </a:xfrm>
          <a:prstGeom prst="rect">
            <a:avLst/>
          </a:prstGeom>
          <a:noFill/>
        </p:spPr>
      </p:pic>
      <p:sp>
        <p:nvSpPr>
          <p:cNvPr id="7" name="TextBox 6"/>
          <p:cNvSpPr txBox="1"/>
          <p:nvPr/>
        </p:nvSpPr>
        <p:spPr>
          <a:xfrm>
            <a:off x="611560" y="260648"/>
            <a:ext cx="7560840" cy="830997"/>
          </a:xfrm>
          <a:prstGeom prst="rect">
            <a:avLst/>
          </a:prstGeom>
          <a:noFill/>
        </p:spPr>
        <p:txBody>
          <a:bodyPr wrap="square" rtlCol="0">
            <a:spAutoFit/>
          </a:bodyPr>
          <a:lstStyle/>
          <a:p>
            <a:pPr algn="ctr"/>
            <a:r>
              <a:rPr lang="mn-MN" sz="2400" b="1" i="1" dirty="0" smtClean="0">
                <a:solidFill>
                  <a:schemeClr val="bg1"/>
                </a:solidFill>
                <a:latin typeface="Arial" pitchFamily="34" charset="0"/>
                <a:cs typeface="Arial" pitchFamily="34" charset="0"/>
              </a:rPr>
              <a:t>Эрүүл мэндийн нийгмийн даатгалын үндсэн зарчим-ЭВ САНААНЫ нэгдэл</a:t>
            </a:r>
            <a:endParaRPr lang="en-US" sz="2400" b="1" dirty="0">
              <a:solidFill>
                <a:schemeClr val="bg1"/>
              </a:solidFill>
              <a:latin typeface="Arial" pitchFamily="34" charset="0"/>
              <a:cs typeface="Arial" pitchFamily="34" charset="0"/>
            </a:endParaRPr>
          </a:p>
        </p:txBody>
      </p:sp>
      <p:sp>
        <p:nvSpPr>
          <p:cNvPr id="5" name="Curved Down Arrow 4"/>
          <p:cNvSpPr/>
          <p:nvPr/>
        </p:nvSpPr>
        <p:spPr>
          <a:xfrm>
            <a:off x="539552" y="1691516"/>
            <a:ext cx="2808312" cy="108012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urved Down Arrow 5"/>
          <p:cNvSpPr/>
          <p:nvPr/>
        </p:nvSpPr>
        <p:spPr>
          <a:xfrm>
            <a:off x="5580112" y="1763523"/>
            <a:ext cx="2808312" cy="108012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p:cNvSpPr/>
          <p:nvPr/>
        </p:nvSpPr>
        <p:spPr>
          <a:xfrm>
            <a:off x="3276600" y="4953000"/>
            <a:ext cx="2808312" cy="786409"/>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304800" y="2819400"/>
            <a:ext cx="2016224" cy="369332"/>
          </a:xfrm>
          <a:prstGeom prst="rect">
            <a:avLst/>
          </a:prstGeom>
          <a:noFill/>
        </p:spPr>
        <p:txBody>
          <a:bodyPr wrap="square" rtlCol="0">
            <a:spAutoFit/>
          </a:bodyPr>
          <a:lstStyle/>
          <a:p>
            <a:pPr algn="ctr"/>
            <a:r>
              <a:rPr lang="mn-MN" b="1" dirty="0" smtClean="0">
                <a:solidFill>
                  <a:srgbClr val="0070C0"/>
                </a:solidFill>
                <a:latin typeface="+mj-lt"/>
                <a:cs typeface="Arial" pitchFamily="34" charset="0"/>
              </a:rPr>
              <a:t>ЭРҮҮЛ НЬ </a:t>
            </a:r>
            <a:endParaRPr lang="en-US" b="1" dirty="0">
              <a:solidFill>
                <a:srgbClr val="0070C0"/>
              </a:solidFill>
              <a:latin typeface="+mj-lt"/>
              <a:cs typeface="Arial" pitchFamily="34" charset="0"/>
            </a:endParaRPr>
          </a:p>
        </p:txBody>
      </p:sp>
      <p:sp>
        <p:nvSpPr>
          <p:cNvPr id="13" name="TextBox 12"/>
          <p:cNvSpPr txBox="1"/>
          <p:nvPr/>
        </p:nvSpPr>
        <p:spPr>
          <a:xfrm>
            <a:off x="2555776" y="2699628"/>
            <a:ext cx="2016224" cy="369332"/>
          </a:xfrm>
          <a:prstGeom prst="rect">
            <a:avLst/>
          </a:prstGeom>
          <a:noFill/>
        </p:spPr>
        <p:txBody>
          <a:bodyPr wrap="square" rtlCol="0">
            <a:spAutoFit/>
          </a:bodyPr>
          <a:lstStyle/>
          <a:p>
            <a:r>
              <a:rPr lang="mn-MN" b="1" dirty="0" smtClean="0">
                <a:solidFill>
                  <a:schemeClr val="accent2">
                    <a:lumMod val="60000"/>
                    <a:lumOff val="40000"/>
                  </a:schemeClr>
                </a:solidFill>
                <a:latin typeface="+mj-lt"/>
                <a:cs typeface="Arial" pitchFamily="34" charset="0"/>
              </a:rPr>
              <a:t>ӨВЧТЭЙГЭЭ </a:t>
            </a:r>
            <a:endParaRPr lang="en-US" b="1" dirty="0">
              <a:solidFill>
                <a:schemeClr val="accent2">
                  <a:lumMod val="60000"/>
                  <a:lumOff val="40000"/>
                </a:schemeClr>
              </a:solidFill>
              <a:latin typeface="+mj-lt"/>
              <a:cs typeface="Arial" pitchFamily="34" charset="0"/>
            </a:endParaRPr>
          </a:p>
        </p:txBody>
      </p:sp>
      <p:sp>
        <p:nvSpPr>
          <p:cNvPr id="14" name="TextBox 13"/>
          <p:cNvSpPr txBox="1"/>
          <p:nvPr/>
        </p:nvSpPr>
        <p:spPr>
          <a:xfrm>
            <a:off x="4648200" y="5867400"/>
            <a:ext cx="2448272" cy="338554"/>
          </a:xfrm>
          <a:prstGeom prst="rect">
            <a:avLst/>
          </a:prstGeom>
          <a:noFill/>
        </p:spPr>
        <p:txBody>
          <a:bodyPr wrap="square" rtlCol="0">
            <a:spAutoFit/>
          </a:bodyPr>
          <a:lstStyle/>
          <a:p>
            <a:pPr algn="ctr"/>
            <a:r>
              <a:rPr lang="mn-MN" sz="1600" b="1" dirty="0" smtClean="0">
                <a:solidFill>
                  <a:schemeClr val="accent2">
                    <a:lumMod val="60000"/>
                    <a:lumOff val="40000"/>
                  </a:schemeClr>
                </a:solidFill>
                <a:latin typeface="+mj-lt"/>
                <a:cs typeface="Arial" pitchFamily="34" charset="0"/>
              </a:rPr>
              <a:t>БОЛОМЖГҮЙГЭЭ</a:t>
            </a:r>
            <a:endParaRPr lang="en-US" sz="1600" b="1" dirty="0">
              <a:solidFill>
                <a:schemeClr val="accent2">
                  <a:lumMod val="60000"/>
                  <a:lumOff val="40000"/>
                </a:schemeClr>
              </a:solidFill>
              <a:latin typeface="+mj-lt"/>
              <a:cs typeface="Arial" pitchFamily="34" charset="0"/>
            </a:endParaRPr>
          </a:p>
        </p:txBody>
      </p:sp>
      <p:sp>
        <p:nvSpPr>
          <p:cNvPr id="15" name="TextBox 14"/>
          <p:cNvSpPr txBox="1"/>
          <p:nvPr/>
        </p:nvSpPr>
        <p:spPr>
          <a:xfrm>
            <a:off x="2362200" y="5791200"/>
            <a:ext cx="2016224" cy="584775"/>
          </a:xfrm>
          <a:prstGeom prst="rect">
            <a:avLst/>
          </a:prstGeom>
          <a:noFill/>
        </p:spPr>
        <p:txBody>
          <a:bodyPr wrap="square" rtlCol="0">
            <a:spAutoFit/>
          </a:bodyPr>
          <a:lstStyle/>
          <a:p>
            <a:pPr algn="ctr"/>
            <a:r>
              <a:rPr lang="mn-MN" sz="1600" b="1" dirty="0" smtClean="0">
                <a:solidFill>
                  <a:srgbClr val="0180FF"/>
                </a:solidFill>
                <a:latin typeface="+mj-lt"/>
                <a:cs typeface="Arial" pitchFamily="34" charset="0"/>
              </a:rPr>
              <a:t>САНХҮҮГИЙН БОЛОМЖТОЙ НЬ  </a:t>
            </a:r>
            <a:endParaRPr lang="en-US" sz="1600" b="1" dirty="0">
              <a:solidFill>
                <a:srgbClr val="0180FF"/>
              </a:solidFill>
              <a:latin typeface="+mj-lt"/>
              <a:cs typeface="Arial" pitchFamily="34" charset="0"/>
            </a:endParaRPr>
          </a:p>
        </p:txBody>
      </p:sp>
      <p:sp>
        <p:nvSpPr>
          <p:cNvPr id="16" name="TextBox 15"/>
          <p:cNvSpPr txBox="1"/>
          <p:nvPr/>
        </p:nvSpPr>
        <p:spPr>
          <a:xfrm>
            <a:off x="7092280" y="2843644"/>
            <a:ext cx="2016224" cy="338554"/>
          </a:xfrm>
          <a:prstGeom prst="rect">
            <a:avLst/>
          </a:prstGeom>
          <a:noFill/>
        </p:spPr>
        <p:txBody>
          <a:bodyPr wrap="square" rtlCol="0">
            <a:spAutoFit/>
          </a:bodyPr>
          <a:lstStyle/>
          <a:p>
            <a:pPr algn="ctr"/>
            <a:r>
              <a:rPr lang="mn-MN" sz="1600" b="1" dirty="0" smtClean="0">
                <a:solidFill>
                  <a:schemeClr val="accent2">
                    <a:lumMod val="60000"/>
                    <a:lumOff val="40000"/>
                  </a:schemeClr>
                </a:solidFill>
                <a:latin typeface="+mj-lt"/>
                <a:cs typeface="Arial" pitchFamily="34" charset="0"/>
              </a:rPr>
              <a:t>АХМАД НАСТНАА</a:t>
            </a:r>
            <a:endParaRPr lang="en-US" sz="1600" b="1" dirty="0">
              <a:solidFill>
                <a:schemeClr val="accent2">
                  <a:lumMod val="60000"/>
                  <a:lumOff val="40000"/>
                </a:schemeClr>
              </a:solidFill>
              <a:latin typeface="+mj-lt"/>
              <a:cs typeface="Arial" pitchFamily="34" charset="0"/>
            </a:endParaRPr>
          </a:p>
        </p:txBody>
      </p:sp>
      <p:sp>
        <p:nvSpPr>
          <p:cNvPr id="17" name="TextBox 16"/>
          <p:cNvSpPr txBox="1"/>
          <p:nvPr/>
        </p:nvSpPr>
        <p:spPr>
          <a:xfrm>
            <a:off x="4876800" y="2819400"/>
            <a:ext cx="2016224" cy="369332"/>
          </a:xfrm>
          <a:prstGeom prst="rect">
            <a:avLst/>
          </a:prstGeom>
          <a:noFill/>
        </p:spPr>
        <p:txBody>
          <a:bodyPr wrap="square" rtlCol="0">
            <a:spAutoFit/>
          </a:bodyPr>
          <a:lstStyle/>
          <a:p>
            <a:pPr algn="ctr"/>
            <a:r>
              <a:rPr lang="mn-MN" b="1" dirty="0" smtClean="0">
                <a:solidFill>
                  <a:srgbClr val="0180FF"/>
                </a:solidFill>
                <a:latin typeface="+mj-lt"/>
                <a:cs typeface="Arial" pitchFamily="34" charset="0"/>
              </a:rPr>
              <a:t>ЗАЛУУ НЬ</a:t>
            </a:r>
            <a:endParaRPr lang="en-US" b="1" dirty="0">
              <a:solidFill>
                <a:srgbClr val="0180FF"/>
              </a:solidFill>
              <a:latin typeface="+mj-lt"/>
              <a:cs typeface="Arial" pitchFamily="34" charset="0"/>
            </a:endParaRPr>
          </a:p>
        </p:txBody>
      </p:sp>
      <p:pic>
        <p:nvPicPr>
          <p:cNvPr id="18" name="Picture 17" descr="C:\Documents and Settings\Administrator\My Documents\My Pictures\Microsoft Clip Organizer\j0439612.png"/>
          <p:cNvPicPr>
            <a:picLocks noChangeAspect="1" noChangeArrowheads="1"/>
          </p:cNvPicPr>
          <p:nvPr/>
        </p:nvPicPr>
        <p:blipFill>
          <a:blip r:embed="rId3" cstate="print"/>
          <a:srcRect/>
          <a:stretch>
            <a:fillRect/>
          </a:stretch>
        </p:blipFill>
        <p:spPr>
          <a:xfrm>
            <a:off x="3563888" y="1304679"/>
            <a:ext cx="1944216" cy="2520280"/>
          </a:xfrm>
          <a:prstGeom prst="rect">
            <a:avLst/>
          </a:prstGeom>
        </p:spPr>
      </p:pic>
      <p:sp>
        <p:nvSpPr>
          <p:cNvPr id="19" name="TextBox 18"/>
          <p:cNvSpPr txBox="1"/>
          <p:nvPr/>
        </p:nvSpPr>
        <p:spPr>
          <a:xfrm>
            <a:off x="762000" y="381000"/>
            <a:ext cx="8001000" cy="584775"/>
          </a:xfrm>
          <a:prstGeom prst="rect">
            <a:avLst/>
          </a:prstGeom>
          <a:noFill/>
        </p:spPr>
        <p:txBody>
          <a:bodyPr wrap="square" rtlCol="0">
            <a:spAutoFit/>
          </a:bodyPr>
          <a:lstStyle/>
          <a:p>
            <a:pPr algn="ctr"/>
            <a:r>
              <a:rPr lang="mn-MN" sz="3200" b="1" dirty="0" smtClean="0">
                <a:solidFill>
                  <a:srgbClr val="0000FF"/>
                </a:solidFill>
                <a:latin typeface="Arial" pitchFamily="34" charset="0"/>
                <a:cs typeface="Arial" pitchFamily="34" charset="0"/>
              </a:rPr>
              <a:t>ЭВ САНААНЫ ЗАРЧИМ</a:t>
            </a:r>
            <a:endParaRPr lang="en-US" sz="32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xmlns="" val="227748149"/>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66800" y="381000"/>
          <a:ext cx="7086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704856" cy="701284"/>
          </a:xfrm>
        </p:spPr>
        <p:txBody>
          <a:bodyPr>
            <a:normAutofit/>
          </a:bodyPr>
          <a:lstStyle/>
          <a:p>
            <a:pPr algn="ctr"/>
            <a:r>
              <a:rPr lang="mn-MN" sz="2800" i="1" dirty="0" smtClean="0">
                <a:solidFill>
                  <a:srgbClr val="0000FF"/>
                </a:solidFill>
                <a:latin typeface="Arial" pitchFamily="34" charset="0"/>
                <a:cs typeface="Arial" pitchFamily="34" charset="0"/>
              </a:rPr>
              <a:t>Хууль шинэчлэх үндэслэл, шаардлага</a:t>
            </a:r>
            <a:endParaRPr lang="en-US" sz="2800" i="1" dirty="0">
              <a:solidFill>
                <a:srgbClr val="0000FF"/>
              </a:solidFill>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304800" y="1447800"/>
          <a:ext cx="8336285" cy="4873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362200"/>
            <a:ext cx="8229600" cy="1219200"/>
          </a:xfrm>
        </p:spPr>
        <p:txBody>
          <a:bodyPr/>
          <a:lstStyle/>
          <a:p>
            <a:pPr algn="ctr">
              <a:buNone/>
            </a:pPr>
            <a:r>
              <a:rPr lang="mn-MN" b="1" i="1" dirty="0" smtClean="0">
                <a:solidFill>
                  <a:srgbClr val="0000FF"/>
                </a:solidFill>
                <a:latin typeface="Arial" pitchFamily="34" charset="0"/>
                <a:cs typeface="Arial" pitchFamily="34" charset="0"/>
              </a:rPr>
              <a:t>Эрүүл мэндийн даатгалын тухай хууль /шинэчилсэн найруулга/</a:t>
            </a:r>
            <a:endParaRPr lang="en-US" b="1" i="1" dirty="0">
              <a:solidFill>
                <a:srgbClr val="0000FF"/>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noAutofit/>
          </a:bodyPr>
          <a:lstStyle/>
          <a:p>
            <a:pPr algn="ctr"/>
            <a:r>
              <a:rPr lang="mn-MN" sz="2800" i="1" dirty="0" smtClean="0">
                <a:solidFill>
                  <a:srgbClr val="0000FF"/>
                </a:solidFill>
                <a:latin typeface="Times New Roman" pitchFamily="18" charset="0"/>
                <a:cs typeface="Times New Roman" pitchFamily="18" charset="0"/>
              </a:rPr>
              <a:t>Эрүүл мэндийн даатгалын тухай хууль батлагдсан, хэвлэгдсэн он, сар, өдөр</a:t>
            </a:r>
            <a:endParaRPr lang="en-US" sz="2800" i="1" dirty="0">
              <a:solidFill>
                <a:srgbClr val="0000FF"/>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905000"/>
            <a:ext cx="8229600" cy="4026091"/>
          </a:xfrm>
        </p:spPr>
        <p:txBody>
          <a:bodyPr>
            <a:noAutofit/>
          </a:bodyPr>
          <a:lstStyle/>
          <a:p>
            <a:r>
              <a:rPr lang="mn-MN" sz="2400" b="1" i="1" dirty="0" smtClean="0">
                <a:solidFill>
                  <a:srgbClr val="0070C0"/>
                </a:solidFill>
                <a:latin typeface="Times New Roman" pitchFamily="18" charset="0"/>
                <a:cs typeface="Times New Roman" pitchFamily="18" charset="0"/>
              </a:rPr>
              <a:t>Улсын Их Хурлын чуулганы 2015.01.29-ний өдрийн нэгдсэн хуралдаанаар батлагдсан.</a:t>
            </a:r>
          </a:p>
          <a:p>
            <a:pPr>
              <a:buNone/>
            </a:pPr>
            <a:endParaRPr lang="mn-MN" sz="2400" b="1" i="1" dirty="0" smtClean="0">
              <a:solidFill>
                <a:srgbClr val="0070C0"/>
              </a:solidFill>
              <a:latin typeface="Times New Roman" pitchFamily="18" charset="0"/>
              <a:cs typeface="Times New Roman" pitchFamily="18" charset="0"/>
            </a:endParaRPr>
          </a:p>
          <a:p>
            <a:r>
              <a:rPr lang="mn-MN" sz="2400" b="1" i="1" dirty="0" smtClean="0">
                <a:solidFill>
                  <a:srgbClr val="0070C0"/>
                </a:solidFill>
                <a:latin typeface="Times New Roman" pitchFamily="18" charset="0"/>
                <a:cs typeface="Times New Roman" pitchFamily="18" charset="0"/>
              </a:rPr>
              <a:t>Төрийн мэдээлэл эмхтгэлийн 2015.03.02-ны өдрийн 08 /869/  дугаарт  нийтлэгдсэн.</a:t>
            </a:r>
            <a:endParaRPr lang="en-US" sz="2400" b="1" i="1" dirty="0" smtClean="0">
              <a:solidFill>
                <a:srgbClr val="0070C0"/>
              </a:solidFill>
              <a:latin typeface="Times New Roman" pitchFamily="18" charset="0"/>
              <a:cs typeface="Times New Roman" pitchFamily="18" charset="0"/>
            </a:endParaRPr>
          </a:p>
          <a:p>
            <a:endParaRPr lang="mn-MN" sz="2400" b="1" i="1" dirty="0" smtClean="0">
              <a:solidFill>
                <a:srgbClr val="0070C0"/>
              </a:solidFill>
              <a:latin typeface="Times New Roman" pitchFamily="18" charset="0"/>
              <a:cs typeface="Times New Roman" pitchFamily="18" charset="0"/>
            </a:endParaRPr>
          </a:p>
          <a:p>
            <a:r>
              <a:rPr lang="en-US" sz="2400" b="1" i="1" dirty="0" smtClean="0">
                <a:solidFill>
                  <a:srgbClr val="0070C0"/>
                </a:solidFill>
                <a:latin typeface="Times New Roman" pitchFamily="18" charset="0"/>
                <a:cs typeface="Times New Roman" pitchFamily="18" charset="0"/>
              </a:rPr>
              <a:t>www.legalinfo.mn </a:t>
            </a:r>
            <a:r>
              <a:rPr lang="mn-MN" sz="2400" b="1" i="1" dirty="0" smtClean="0">
                <a:solidFill>
                  <a:srgbClr val="0070C0"/>
                </a:solidFill>
                <a:latin typeface="Times New Roman" pitchFamily="18" charset="0"/>
                <a:cs typeface="Times New Roman" pitchFamily="18" charset="0"/>
              </a:rPr>
              <a:t>цахим хуудаснаас авч болно.</a:t>
            </a:r>
          </a:p>
          <a:p>
            <a:endParaRPr lang="mn-MN" sz="2400" b="1" i="1" dirty="0" smtClean="0">
              <a:solidFill>
                <a:srgbClr val="0070C0"/>
              </a:solidFill>
              <a:latin typeface="Times New Roman" pitchFamily="18" charset="0"/>
              <a:cs typeface="Times New Roman" pitchFamily="18" charset="0"/>
            </a:endParaRPr>
          </a:p>
          <a:p>
            <a:r>
              <a:rPr lang="mn-MN" sz="2400" b="1" i="1" dirty="0" smtClean="0">
                <a:solidFill>
                  <a:srgbClr val="0070C0"/>
                </a:solidFill>
                <a:latin typeface="Times New Roman" pitchFamily="18" charset="0"/>
                <a:cs typeface="Times New Roman" pitchFamily="18" charset="0"/>
              </a:rPr>
              <a:t>АХБ-ны   “Эрүүл мэндийн даатгалын тогтолцоог бэхжүүлэх нь” төслийн дэмжлэгтэйгээр хэвлэгдсэн.</a:t>
            </a:r>
            <a:endParaRPr lang="en-US" sz="2400" b="1" i="1" dirty="0">
              <a:solidFill>
                <a:srgbClr val="0070C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5800" y="457200"/>
            <a:ext cx="7772400" cy="762000"/>
          </a:xfrm>
        </p:spPr>
        <p:txBody>
          <a:bodyPr>
            <a:normAutofit/>
          </a:bodyPr>
          <a:lstStyle/>
          <a:p>
            <a:pPr algn="ctr" eaLnBrk="1" hangingPunct="1"/>
            <a:r>
              <a:rPr lang="mn-MN" sz="3200" dirty="0" smtClean="0">
                <a:solidFill>
                  <a:srgbClr val="0000FF"/>
                </a:solidFill>
                <a:latin typeface="Times New Roman" pitchFamily="18" charset="0"/>
                <a:cs typeface="Times New Roman" pitchFamily="18" charset="0"/>
              </a:rPr>
              <a:t>Агуулга</a:t>
            </a:r>
            <a:endParaRPr lang="en-US" sz="3200" dirty="0" smtClean="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762000" y="1676400"/>
          <a:ext cx="77724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pPr algn="ctr"/>
            <a:r>
              <a:rPr lang="mn-MN" b="1" i="1" dirty="0" smtClean="0">
                <a:latin typeface="Arial" pitchFamily="34" charset="0"/>
                <a:cs typeface="Arial" pitchFamily="34" charset="0"/>
              </a:rPr>
              <a:t/>
            </a:r>
            <a:br>
              <a:rPr lang="mn-MN" b="1" i="1" dirty="0" smtClean="0">
                <a:latin typeface="Arial" pitchFamily="34" charset="0"/>
                <a:cs typeface="Arial" pitchFamily="34" charset="0"/>
              </a:rPr>
            </a:br>
            <a:r>
              <a:rPr lang="mn-MN" sz="3600" b="1" i="1" dirty="0" smtClean="0">
                <a:solidFill>
                  <a:srgbClr val="0000FF"/>
                </a:solidFill>
                <a:latin typeface="Arial" pitchFamily="34" charset="0"/>
                <a:cs typeface="Arial" pitchFamily="34" charset="0"/>
              </a:rPr>
              <a:t>Хуулийн зорилт</a:t>
            </a:r>
            <a:r>
              <a:rPr lang="en-US" b="1" i="1" dirty="0" smtClean="0">
                <a:latin typeface="Arial" pitchFamily="34" charset="0"/>
                <a:cs typeface="Arial" pitchFamily="34" charset="0"/>
              </a:rPr>
              <a:t/>
            </a:r>
            <a:br>
              <a:rPr lang="en-US" b="1" i="1" dirty="0" smtClean="0">
                <a:latin typeface="Arial" pitchFamily="34" charset="0"/>
                <a:cs typeface="Arial" pitchFamily="34" charset="0"/>
              </a:rPr>
            </a:br>
            <a:endParaRPr lang="en-US" i="1"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323528" y="1447800"/>
          <a:ext cx="8336285" cy="4706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2800" i="1" dirty="0" smtClean="0">
                <a:solidFill>
                  <a:srgbClr val="0000FF"/>
                </a:solidFill>
                <a:latin typeface="Arial" pitchFamily="34" charset="0"/>
                <a:cs typeface="Arial" pitchFamily="34" charset="0"/>
              </a:rPr>
              <a:t>Эрүүл мэндийн нийгмийн даатгалын зарчим</a:t>
            </a:r>
            <a:endParaRPr lang="en-US" sz="2800" i="1" dirty="0">
              <a:solidFill>
                <a:srgbClr val="0000FF"/>
              </a:solidFill>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467544" y="1556792"/>
          <a:ext cx="8480301" cy="4813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3200" i="1" dirty="0" smtClean="0">
                <a:solidFill>
                  <a:srgbClr val="0000FF"/>
                </a:solidFill>
                <a:latin typeface="Times New Roman" pitchFamily="18" charset="0"/>
                <a:cs typeface="Times New Roman" pitchFamily="18" charset="0"/>
              </a:rPr>
              <a:t>Эрүүл мэндийн даатгалын төрөл</a:t>
            </a:r>
            <a:endParaRPr lang="en-US" sz="3200" i="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611560" y="1340768"/>
          <a:ext cx="8048253" cy="4813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14400" y="1447800"/>
          <a:ext cx="7391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85800" y="304800"/>
            <a:ext cx="8001000" cy="1077218"/>
          </a:xfrm>
          <a:prstGeom prst="rect">
            <a:avLst/>
          </a:prstGeom>
          <a:noFill/>
        </p:spPr>
        <p:txBody>
          <a:bodyPr wrap="square" rtlCol="0">
            <a:spAutoFit/>
          </a:bodyPr>
          <a:lstStyle/>
          <a:p>
            <a:pPr algn="ctr"/>
            <a:r>
              <a:rPr lang="mn-MN" sz="3200" b="1"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Эрүүл мэндийн даатгалын үйл ажиллагаа эрхлэх байгууллага</a:t>
            </a:r>
            <a:endParaRPr lang="en-US" sz="3200" b="1" i="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3448" cy="701284"/>
          </a:xfrm>
        </p:spPr>
        <p:txBody>
          <a:bodyPr>
            <a:noAutofit/>
          </a:bodyPr>
          <a:lstStyle/>
          <a:p>
            <a:pPr algn="ctr"/>
            <a:r>
              <a:rPr lang="mn-MN" sz="3200" b="1" i="1" dirty="0" smtClean="0">
                <a:solidFill>
                  <a:srgbClr val="0000FF"/>
                </a:solidFill>
                <a:latin typeface="Times New Roman" pitchFamily="18" charset="0"/>
                <a:cs typeface="Times New Roman" pitchFamily="18" charset="0"/>
              </a:rPr>
              <a:t>Эрүүл мэндийн даатгалын шимтгэлийн хувь хэмжээ</a:t>
            </a:r>
            <a:endParaRPr lang="en-US" sz="3200" b="1" i="1" dirty="0">
              <a:solidFill>
                <a:srgbClr val="0000FF"/>
              </a:solidFill>
              <a:latin typeface="Times New Roman" pitchFamily="18" charset="0"/>
              <a:cs typeface="Times New Roman" pitchFamily="18" charset="0"/>
            </a:endParaRPr>
          </a:p>
        </p:txBody>
      </p:sp>
      <p:graphicFrame>
        <p:nvGraphicFramePr>
          <p:cNvPr id="8" name="Content Placeholder 7"/>
          <p:cNvGraphicFramePr>
            <a:graphicFrameLocks noGrp="1"/>
          </p:cNvGraphicFramePr>
          <p:nvPr>
            <p:ph idx="1"/>
          </p:nvPr>
        </p:nvGraphicFramePr>
        <p:xfrm>
          <a:off x="611560" y="1382690"/>
          <a:ext cx="8136903" cy="4966690"/>
        </p:xfrm>
        <a:graphic>
          <a:graphicData uri="http://schemas.openxmlformats.org/drawingml/2006/table">
            <a:tbl>
              <a:tblPr firstRow="1" bandRow="1">
                <a:tableStyleId>{BC89EF96-8CEA-46FF-86C4-4CE0E7609802}</a:tableStyleId>
              </a:tblPr>
              <a:tblGrid>
                <a:gridCol w="2808312"/>
                <a:gridCol w="2232248"/>
                <a:gridCol w="3096343"/>
              </a:tblGrid>
              <a:tr h="328648">
                <a:tc>
                  <a:txBody>
                    <a:bodyPr/>
                    <a:lstStyle/>
                    <a:p>
                      <a:pPr algn="ctr"/>
                      <a:r>
                        <a:rPr lang="mn-MN" sz="1600" dirty="0" smtClean="0">
                          <a:solidFill>
                            <a:srgbClr val="0000FF"/>
                          </a:solidFill>
                          <a:latin typeface="Times New Roman" pitchFamily="18" charset="0"/>
                          <a:cs typeface="Times New Roman" pitchFamily="18" charset="0"/>
                        </a:rPr>
                        <a:t>Даатгуулагчийн төрөл</a:t>
                      </a:r>
                      <a:endParaRPr lang="en-US" sz="1600" dirty="0">
                        <a:solidFill>
                          <a:srgbClr val="0000FF"/>
                        </a:solidFill>
                        <a:latin typeface="Times New Roman" pitchFamily="18" charset="0"/>
                        <a:cs typeface="Times New Roman" pitchFamily="18" charset="0"/>
                      </a:endParaRPr>
                    </a:p>
                  </a:txBody>
                  <a:tcPr/>
                </a:tc>
                <a:tc>
                  <a:txBody>
                    <a:bodyPr/>
                    <a:lstStyle/>
                    <a:p>
                      <a:pPr algn="ctr"/>
                      <a:r>
                        <a:rPr lang="mn-MN" sz="1600" dirty="0" smtClean="0">
                          <a:solidFill>
                            <a:srgbClr val="0000FF"/>
                          </a:solidFill>
                          <a:latin typeface="Times New Roman" pitchFamily="18" charset="0"/>
                          <a:cs typeface="Times New Roman" pitchFamily="18" charset="0"/>
                        </a:rPr>
                        <a:t>Одоогийн хуулиар</a:t>
                      </a:r>
                      <a:endParaRPr lang="en-US" sz="1600" dirty="0">
                        <a:solidFill>
                          <a:srgbClr val="0000FF"/>
                        </a:solidFill>
                        <a:latin typeface="Times New Roman" pitchFamily="18" charset="0"/>
                        <a:cs typeface="Times New Roman" pitchFamily="18" charset="0"/>
                      </a:endParaRPr>
                    </a:p>
                  </a:txBody>
                  <a:tcPr/>
                </a:tc>
                <a:tc>
                  <a:txBody>
                    <a:bodyPr/>
                    <a:lstStyle/>
                    <a:p>
                      <a:pPr algn="ctr"/>
                      <a:r>
                        <a:rPr lang="mn-MN" sz="1600" dirty="0" smtClean="0">
                          <a:solidFill>
                            <a:srgbClr val="0000FF"/>
                          </a:solidFill>
                          <a:latin typeface="Times New Roman" pitchFamily="18" charset="0"/>
                          <a:cs typeface="Times New Roman" pitchFamily="18" charset="0"/>
                        </a:rPr>
                        <a:t>Шинэ хуулиар</a:t>
                      </a:r>
                      <a:endParaRPr lang="en-US" sz="1600" dirty="0">
                        <a:solidFill>
                          <a:srgbClr val="0000FF"/>
                        </a:solidFill>
                        <a:latin typeface="Times New Roman" pitchFamily="18" charset="0"/>
                        <a:cs typeface="Times New Roman" pitchFamily="18" charset="0"/>
                      </a:endParaRPr>
                    </a:p>
                  </a:txBody>
                  <a:tcPr/>
                </a:tc>
              </a:tr>
              <a:tr h="806682">
                <a:tc>
                  <a:txBody>
                    <a:bodyPr/>
                    <a:lstStyle/>
                    <a:p>
                      <a:r>
                        <a:rPr lang="mn-MN" sz="1600" dirty="0" smtClean="0">
                          <a:solidFill>
                            <a:srgbClr val="0000FF"/>
                          </a:solidFill>
                          <a:latin typeface="Times New Roman" pitchFamily="18" charset="0"/>
                          <a:cs typeface="Times New Roman" pitchFamily="18" charset="0"/>
                        </a:rPr>
                        <a:t>Аж ахуйн нэгж, байгууллагын ажилтан</a:t>
                      </a:r>
                      <a:endParaRPr lang="en-US" sz="1600" dirty="0">
                        <a:solidFill>
                          <a:srgbClr val="0000FF"/>
                        </a:solidFill>
                        <a:latin typeface="Times New Roman" pitchFamily="18" charset="0"/>
                        <a:cs typeface="Times New Roman" pitchFamily="18" charset="0"/>
                      </a:endParaRPr>
                    </a:p>
                  </a:txBody>
                  <a:tcPr/>
                </a:tc>
                <a:tc>
                  <a:txBody>
                    <a:bodyPr/>
                    <a:lstStyle/>
                    <a:p>
                      <a:pPr algn="ctr"/>
                      <a:r>
                        <a:rPr lang="mn-MN" sz="1600" dirty="0" smtClean="0">
                          <a:solidFill>
                            <a:srgbClr val="0000FF"/>
                          </a:solidFill>
                          <a:latin typeface="Times New Roman" pitchFamily="18" charset="0"/>
                          <a:cs typeface="Times New Roman" pitchFamily="18" charset="0"/>
                        </a:rPr>
                        <a:t>ХХТАО-ын 4 хувиас хэтрүүлэхгүйгээр</a:t>
                      </a:r>
                      <a:r>
                        <a:rPr lang="mn-MN" sz="1600" baseline="0" dirty="0" smtClean="0">
                          <a:solidFill>
                            <a:srgbClr val="0000FF"/>
                          </a:solidFill>
                          <a:latin typeface="Times New Roman" pitchFamily="18" charset="0"/>
                          <a:cs typeface="Times New Roman" pitchFamily="18" charset="0"/>
                        </a:rPr>
                        <a:t>               ЗГ тогтооно</a:t>
                      </a:r>
                      <a:endParaRPr lang="en-US" sz="1600" dirty="0">
                        <a:solidFill>
                          <a:srgbClr val="0000FF"/>
                        </a:solidFill>
                        <a:latin typeface="Times New Roman" pitchFamily="18" charset="0"/>
                        <a:cs typeface="Times New Roman" pitchFamily="18" charset="0"/>
                      </a:endParaRPr>
                    </a:p>
                  </a:txBody>
                  <a:tcPr/>
                </a:tc>
                <a:tc>
                  <a:txBody>
                    <a:bodyPr/>
                    <a:lstStyle/>
                    <a:p>
                      <a:pPr algn="ctr"/>
                      <a:r>
                        <a:rPr lang="mn-MN" sz="1600" dirty="0" smtClean="0">
                          <a:solidFill>
                            <a:srgbClr val="0000FF"/>
                          </a:solidFill>
                          <a:latin typeface="Times New Roman" pitchFamily="18" charset="0"/>
                          <a:cs typeface="Times New Roman" pitchFamily="18" charset="0"/>
                        </a:rPr>
                        <a:t>ХХТАО-ын 4-өөс доошгүй хувиар</a:t>
                      </a:r>
                      <a:endParaRPr lang="en-US" sz="1600" dirty="0">
                        <a:solidFill>
                          <a:srgbClr val="0000FF"/>
                        </a:solidFill>
                        <a:latin typeface="Times New Roman" pitchFamily="18" charset="0"/>
                        <a:cs typeface="Times New Roman" pitchFamily="18" charset="0"/>
                      </a:endParaRPr>
                    </a:p>
                  </a:txBody>
                  <a:tcPr/>
                </a:tc>
              </a:tr>
              <a:tr h="806682">
                <a:tc rowSpan="2">
                  <a:txBody>
                    <a:bodyPr/>
                    <a:lstStyle/>
                    <a:p>
                      <a:r>
                        <a:rPr lang="mn-MN" sz="1600" dirty="0" smtClean="0">
                          <a:solidFill>
                            <a:srgbClr val="0000FF"/>
                          </a:solidFill>
                          <a:latin typeface="Times New Roman" pitchFamily="18" charset="0"/>
                          <a:cs typeface="Times New Roman" pitchFamily="18" charset="0"/>
                        </a:rPr>
                        <a:t>Хувиараа</a:t>
                      </a:r>
                      <a:r>
                        <a:rPr lang="mn-MN" sz="1600" baseline="0" dirty="0" smtClean="0">
                          <a:solidFill>
                            <a:srgbClr val="0000FF"/>
                          </a:solidFill>
                          <a:latin typeface="Times New Roman" pitchFamily="18" charset="0"/>
                          <a:cs typeface="Times New Roman" pitchFamily="18" charset="0"/>
                        </a:rPr>
                        <a:t> хөдөлмөр эрхлэгч, малчин, тодорхой хөдөлмөр эрхлээгүй болон бусад иргэн</a:t>
                      </a:r>
                      <a:endParaRPr lang="en-US" sz="1600" dirty="0">
                        <a:solidFill>
                          <a:srgbClr val="0000FF"/>
                        </a:solidFill>
                        <a:latin typeface="Times New Roman" pitchFamily="18" charset="0"/>
                        <a:cs typeface="Times New Roman" pitchFamily="18" charset="0"/>
                      </a:endParaRPr>
                    </a:p>
                  </a:txBody>
                  <a:tcPr/>
                </a:tc>
                <a:tc rowSpan="6">
                  <a:txBody>
                    <a:bodyPr/>
                    <a:lstStyle/>
                    <a:p>
                      <a:pPr algn="ctr"/>
                      <a:endParaRPr lang="mn-MN" sz="1600" dirty="0" smtClean="0">
                        <a:solidFill>
                          <a:srgbClr val="0000FF"/>
                        </a:solidFill>
                        <a:latin typeface="Times New Roman" pitchFamily="18" charset="0"/>
                        <a:cs typeface="Times New Roman" pitchFamily="18" charset="0"/>
                      </a:endParaRPr>
                    </a:p>
                    <a:p>
                      <a:pPr algn="ctr"/>
                      <a:endParaRPr lang="mn-MN" sz="1600" dirty="0" smtClean="0">
                        <a:solidFill>
                          <a:srgbClr val="0000FF"/>
                        </a:solidFill>
                        <a:latin typeface="Times New Roman" pitchFamily="18" charset="0"/>
                        <a:cs typeface="Times New Roman" pitchFamily="18" charset="0"/>
                      </a:endParaRPr>
                    </a:p>
                    <a:p>
                      <a:pPr algn="ctr"/>
                      <a:endParaRPr lang="mn-MN" sz="1600" dirty="0" smtClean="0">
                        <a:solidFill>
                          <a:srgbClr val="0000FF"/>
                        </a:solidFill>
                        <a:latin typeface="Times New Roman" pitchFamily="18" charset="0"/>
                        <a:cs typeface="Times New Roman" pitchFamily="18" charset="0"/>
                      </a:endParaRPr>
                    </a:p>
                    <a:p>
                      <a:pPr algn="ctr"/>
                      <a:endParaRPr lang="mn-MN" sz="1600" dirty="0" smtClean="0">
                        <a:solidFill>
                          <a:srgbClr val="0000FF"/>
                        </a:solidFill>
                        <a:latin typeface="Times New Roman" pitchFamily="18" charset="0"/>
                        <a:cs typeface="Times New Roman" pitchFamily="18" charset="0"/>
                      </a:endParaRPr>
                    </a:p>
                    <a:p>
                      <a:pPr algn="ctr"/>
                      <a:r>
                        <a:rPr lang="mn-MN" sz="1600" dirty="0" smtClean="0">
                          <a:solidFill>
                            <a:srgbClr val="0000FF"/>
                          </a:solidFill>
                          <a:latin typeface="Times New Roman" pitchFamily="18" charset="0"/>
                          <a:cs typeface="Times New Roman" pitchFamily="18" charset="0"/>
                        </a:rPr>
                        <a:t>ХХДХ-тэй уялдуулан                 ЗГ тогтооно:</a:t>
                      </a:r>
                    </a:p>
                    <a:p>
                      <a:pPr algn="ctr"/>
                      <a:r>
                        <a:rPr lang="mn-MN" sz="1600" dirty="0" smtClean="0">
                          <a:solidFill>
                            <a:srgbClr val="FF0000"/>
                          </a:solidFill>
                          <a:latin typeface="Times New Roman" pitchFamily="18" charset="0"/>
                          <a:cs typeface="Times New Roman" pitchFamily="18" charset="0"/>
                        </a:rPr>
                        <a:t>Сард-670төг</a:t>
                      </a:r>
                    </a:p>
                    <a:p>
                      <a:pPr algn="ctr"/>
                      <a:r>
                        <a:rPr lang="mn-MN" sz="1600" dirty="0" smtClean="0">
                          <a:solidFill>
                            <a:srgbClr val="FF0000"/>
                          </a:solidFill>
                          <a:latin typeface="Times New Roman" pitchFamily="18" charset="0"/>
                          <a:cs typeface="Times New Roman" pitchFamily="18" charset="0"/>
                        </a:rPr>
                        <a:t>Жилд-8040 төг</a:t>
                      </a:r>
                      <a:endParaRPr lang="en-US" sz="1600" dirty="0">
                        <a:solidFill>
                          <a:srgbClr val="FF0000"/>
                        </a:solidFill>
                        <a:latin typeface="Times New Roman" pitchFamily="18" charset="0"/>
                        <a:cs typeface="Times New Roman" pitchFamily="18" charset="0"/>
                      </a:endParaRPr>
                    </a:p>
                  </a:txBody>
                  <a:tcPr/>
                </a:tc>
                <a:tc>
                  <a:txBody>
                    <a:bodyPr/>
                    <a:lstStyle/>
                    <a:p>
                      <a:pPr algn="ctr"/>
                      <a:r>
                        <a:rPr lang="mn-MN" sz="1600" dirty="0" smtClean="0">
                          <a:solidFill>
                            <a:srgbClr val="0000FF"/>
                          </a:solidFill>
                          <a:latin typeface="Times New Roman" pitchFamily="18" charset="0"/>
                          <a:cs typeface="Times New Roman" pitchFamily="18" charset="0"/>
                        </a:rPr>
                        <a:t>ХХДХ-ний 2-оос доошгүй хувь:</a:t>
                      </a:r>
                    </a:p>
                    <a:p>
                      <a:pPr algn="ctr"/>
                      <a:r>
                        <a:rPr lang="mn-MN" sz="1600" dirty="0" smtClean="0">
                          <a:solidFill>
                            <a:srgbClr val="FF0000"/>
                          </a:solidFill>
                          <a:latin typeface="Times New Roman" pitchFamily="18" charset="0"/>
                          <a:cs typeface="Times New Roman" pitchFamily="18" charset="0"/>
                        </a:rPr>
                        <a:t>Сард-3840</a:t>
                      </a:r>
                      <a:r>
                        <a:rPr lang="mn-MN" sz="1600" baseline="0" dirty="0" smtClean="0">
                          <a:solidFill>
                            <a:srgbClr val="FF0000"/>
                          </a:solidFill>
                          <a:latin typeface="Times New Roman" pitchFamily="18" charset="0"/>
                          <a:cs typeface="Times New Roman" pitchFamily="18" charset="0"/>
                        </a:rPr>
                        <a:t> төг</a:t>
                      </a:r>
                    </a:p>
                    <a:p>
                      <a:pPr algn="ctr"/>
                      <a:r>
                        <a:rPr lang="mn-MN" sz="1600" baseline="0" dirty="0" smtClean="0">
                          <a:solidFill>
                            <a:srgbClr val="FF0000"/>
                          </a:solidFill>
                          <a:latin typeface="Times New Roman" pitchFamily="18" charset="0"/>
                          <a:cs typeface="Times New Roman" pitchFamily="18" charset="0"/>
                        </a:rPr>
                        <a:t>Жилд-46080 төг</a:t>
                      </a:r>
                      <a:endParaRPr lang="en-US" sz="1600" dirty="0">
                        <a:solidFill>
                          <a:srgbClr val="FF0000"/>
                        </a:solidFill>
                        <a:latin typeface="Times New Roman" pitchFamily="18" charset="0"/>
                        <a:cs typeface="Times New Roman" pitchFamily="18" charset="0"/>
                      </a:endParaRPr>
                    </a:p>
                  </a:txBody>
                  <a:tcPr/>
                </a:tc>
              </a:tr>
              <a:tr h="239017">
                <a:tc vMerge="1">
                  <a:txBody>
                    <a:bodyPr/>
                    <a:lstStyle/>
                    <a:p>
                      <a:endParaRPr lang="en-US"/>
                    </a:p>
                  </a:txBody>
                  <a:tcPr/>
                </a:tc>
                <a:tc vMerge="1">
                  <a:txBody>
                    <a:bodyPr/>
                    <a:lstStyle/>
                    <a:p>
                      <a:endParaRPr lang="en-US"/>
                    </a:p>
                  </a:txBody>
                  <a:tcPr/>
                </a:tc>
                <a:tc rowSpan="2">
                  <a:txBody>
                    <a:bodyPr/>
                    <a:lstStyle/>
                    <a:p>
                      <a:pPr algn="ctr"/>
                      <a:r>
                        <a:rPr lang="mn-MN" sz="1600" dirty="0" smtClean="0">
                          <a:solidFill>
                            <a:srgbClr val="0000FF"/>
                          </a:solidFill>
                          <a:latin typeface="Times New Roman" pitchFamily="18" charset="0"/>
                          <a:cs typeface="Times New Roman" pitchFamily="18" charset="0"/>
                        </a:rPr>
                        <a:t>ХХДХ-ний 2-оос доошгүй хувь:</a:t>
                      </a:r>
                    </a:p>
                    <a:p>
                      <a:pPr algn="ctr"/>
                      <a:r>
                        <a:rPr lang="mn-MN" sz="1600" dirty="0" smtClean="0">
                          <a:solidFill>
                            <a:srgbClr val="FF0000"/>
                          </a:solidFill>
                          <a:latin typeface="Times New Roman" pitchFamily="18" charset="0"/>
                          <a:cs typeface="Times New Roman" pitchFamily="18" charset="0"/>
                        </a:rPr>
                        <a:t>Сард-3840</a:t>
                      </a:r>
                      <a:r>
                        <a:rPr lang="mn-MN" sz="1600" baseline="0" dirty="0" smtClean="0">
                          <a:solidFill>
                            <a:srgbClr val="FF0000"/>
                          </a:solidFill>
                          <a:latin typeface="Times New Roman" pitchFamily="18" charset="0"/>
                          <a:cs typeface="Times New Roman" pitchFamily="18" charset="0"/>
                        </a:rPr>
                        <a:t> төг</a:t>
                      </a:r>
                    </a:p>
                    <a:p>
                      <a:pPr algn="ctr"/>
                      <a:r>
                        <a:rPr lang="mn-MN" sz="1600" baseline="0" dirty="0" smtClean="0">
                          <a:solidFill>
                            <a:srgbClr val="FF0000"/>
                          </a:solidFill>
                          <a:latin typeface="Times New Roman" pitchFamily="18" charset="0"/>
                          <a:cs typeface="Times New Roman" pitchFamily="18" charset="0"/>
                        </a:rPr>
                        <a:t>Жилд-46080 төг</a:t>
                      </a:r>
                      <a:endParaRPr lang="en-US" sz="1600" dirty="0" smtClean="0">
                        <a:solidFill>
                          <a:srgbClr val="FF0000"/>
                        </a:solidFill>
                        <a:latin typeface="Times New Roman" pitchFamily="18" charset="0"/>
                        <a:cs typeface="Times New Roman" pitchFamily="18" charset="0"/>
                      </a:endParaRPr>
                    </a:p>
                  </a:txBody>
                  <a:tcPr/>
                </a:tc>
              </a:tr>
              <a:tr h="701473">
                <a:tc rowSpan="2">
                  <a:txBody>
                    <a:bodyPr/>
                    <a:lstStyle/>
                    <a:p>
                      <a:r>
                        <a:rPr lang="mn-MN" sz="1600" dirty="0" smtClean="0">
                          <a:solidFill>
                            <a:srgbClr val="0000FF"/>
                          </a:solidFill>
                          <a:latin typeface="Times New Roman" pitchFamily="18" charset="0"/>
                          <a:cs typeface="Times New Roman" pitchFamily="18" charset="0"/>
                        </a:rPr>
                        <a:t>Төрөөс шимтгэлийг нь хариуцан төлөх иргэн, үүнээс</a:t>
                      </a:r>
                      <a:endParaRPr lang="en-US" sz="1600" dirty="0">
                        <a:solidFill>
                          <a:srgbClr val="0000FF"/>
                        </a:solidFill>
                        <a:latin typeface="Times New Roman" pitchFamily="18" charset="0"/>
                        <a:cs typeface="Times New Roman" pitchFamily="18" charset="0"/>
                      </a:endParaRPr>
                    </a:p>
                  </a:txBody>
                  <a:tcPr/>
                </a:tc>
                <a:tc vMerge="1">
                  <a:txBody>
                    <a:bodyPr/>
                    <a:lstStyle/>
                    <a:p>
                      <a:pPr algn="ctr"/>
                      <a:endParaRPr lang="en-US" dirty="0"/>
                    </a:p>
                  </a:txBody>
                  <a:tcPr/>
                </a:tc>
                <a:tc vMerge="1">
                  <a:txBody>
                    <a:bodyPr/>
                    <a:lstStyle/>
                    <a:p>
                      <a:pPr algn="ctr"/>
                      <a:endParaRPr lang="en-US" sz="1600" dirty="0" smtClean="0"/>
                    </a:p>
                  </a:txBody>
                  <a:tcPr/>
                </a:tc>
              </a:tr>
              <a:tr h="148914">
                <a:tc vMerge="1">
                  <a:txBody>
                    <a:bodyPr/>
                    <a:lstStyle/>
                    <a:p>
                      <a:endParaRPr lang="en-US"/>
                    </a:p>
                  </a:txBody>
                  <a:tcPr/>
                </a:tc>
                <a:tc vMerge="1">
                  <a:txBody>
                    <a:bodyPr/>
                    <a:lstStyle/>
                    <a:p>
                      <a:endParaRPr lang="en-US"/>
                    </a:p>
                  </a:txBody>
                  <a:tcPr/>
                </a:tc>
                <a:tc rowSpan="3">
                  <a:txBody>
                    <a:bodyPr/>
                    <a:lstStyle/>
                    <a:p>
                      <a:pPr algn="ctr"/>
                      <a:endParaRPr lang="mn-MN" sz="1600" dirty="0" smtClean="0">
                        <a:solidFill>
                          <a:srgbClr val="0000FF"/>
                        </a:solidFill>
                        <a:latin typeface="Times New Roman" pitchFamily="18" charset="0"/>
                        <a:cs typeface="Times New Roman" pitchFamily="18" charset="0"/>
                      </a:endParaRPr>
                    </a:p>
                    <a:p>
                      <a:pPr algn="ctr"/>
                      <a:r>
                        <a:rPr lang="mn-MN" sz="1600" dirty="0" smtClean="0">
                          <a:solidFill>
                            <a:srgbClr val="0000FF"/>
                          </a:solidFill>
                          <a:latin typeface="Times New Roman" pitchFamily="18" charset="0"/>
                          <a:cs typeface="Times New Roman" pitchFamily="18" charset="0"/>
                        </a:rPr>
                        <a:t>ХХДХ-ний 1-ээс доошгүй хувь:</a:t>
                      </a:r>
                    </a:p>
                    <a:p>
                      <a:pPr algn="ctr"/>
                      <a:r>
                        <a:rPr lang="mn-MN" sz="1600" dirty="0" smtClean="0">
                          <a:solidFill>
                            <a:srgbClr val="FF0000"/>
                          </a:solidFill>
                          <a:latin typeface="Times New Roman" pitchFamily="18" charset="0"/>
                          <a:cs typeface="Times New Roman" pitchFamily="18" charset="0"/>
                        </a:rPr>
                        <a:t>Сард-1920</a:t>
                      </a:r>
                      <a:r>
                        <a:rPr lang="mn-MN" sz="1600" baseline="0" dirty="0" smtClean="0">
                          <a:solidFill>
                            <a:srgbClr val="FF0000"/>
                          </a:solidFill>
                          <a:latin typeface="Times New Roman" pitchFamily="18" charset="0"/>
                          <a:cs typeface="Times New Roman" pitchFamily="18" charset="0"/>
                        </a:rPr>
                        <a:t> төг</a:t>
                      </a:r>
                    </a:p>
                    <a:p>
                      <a:pPr algn="ctr"/>
                      <a:r>
                        <a:rPr lang="mn-MN" sz="1600" baseline="0" dirty="0" smtClean="0">
                          <a:solidFill>
                            <a:srgbClr val="FF0000"/>
                          </a:solidFill>
                          <a:latin typeface="Times New Roman" pitchFamily="18" charset="0"/>
                          <a:cs typeface="Times New Roman" pitchFamily="18" charset="0"/>
                        </a:rPr>
                        <a:t>Жилд-23040 төг</a:t>
                      </a:r>
                      <a:endParaRPr lang="en-US" sz="1600" dirty="0">
                        <a:solidFill>
                          <a:srgbClr val="FF0000"/>
                        </a:solidFill>
                        <a:latin typeface="Times New Roman" pitchFamily="18" charset="0"/>
                        <a:cs typeface="Times New Roman" pitchFamily="18" charset="0"/>
                      </a:endParaRPr>
                    </a:p>
                  </a:txBody>
                  <a:tcPr/>
                </a:tc>
              </a:tr>
              <a:tr h="8503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n-MN" sz="1600" dirty="0" smtClean="0">
                          <a:solidFill>
                            <a:srgbClr val="0000FF"/>
                          </a:solidFill>
                          <a:latin typeface="Times New Roman" pitchFamily="18" charset="0"/>
                          <a:cs typeface="Times New Roman" pitchFamily="18" charset="0"/>
                        </a:rPr>
                        <a:t>18</a:t>
                      </a:r>
                      <a:r>
                        <a:rPr lang="mn-MN" sz="1600" baseline="0" dirty="0" smtClean="0">
                          <a:solidFill>
                            <a:srgbClr val="0000FF"/>
                          </a:solidFill>
                          <a:latin typeface="Times New Roman" pitchFamily="18" charset="0"/>
                          <a:cs typeface="Times New Roman" pitchFamily="18" charset="0"/>
                        </a:rPr>
                        <a:t> хүртэлх насны хүүхэд</a:t>
                      </a:r>
                      <a:endParaRPr lang="en-US" sz="1600" dirty="0" smtClean="0">
                        <a:solidFill>
                          <a:srgbClr val="0000FF"/>
                        </a:solidFill>
                        <a:latin typeface="Times New Roman" pitchFamily="18" charset="0"/>
                        <a:cs typeface="Times New Roman" pitchFamily="18" charset="0"/>
                      </a:endParaRPr>
                    </a:p>
                    <a:p>
                      <a:endParaRPr lang="en-US" sz="1600" dirty="0">
                        <a:solidFill>
                          <a:srgbClr val="0000FF"/>
                        </a:solidFill>
                        <a:latin typeface="Times New Roman" pitchFamily="18" charset="0"/>
                        <a:cs typeface="Times New Roman" pitchFamily="18" charset="0"/>
                      </a:endParaRPr>
                    </a:p>
                  </a:txBody>
                  <a:tcPr/>
                </a:tc>
                <a:tc vMerge="1">
                  <a:txBody>
                    <a:bodyPr/>
                    <a:lstStyle/>
                    <a:p>
                      <a:pPr algn="ctr"/>
                      <a:endParaRPr lang="en-US" dirty="0"/>
                    </a:p>
                  </a:txBody>
                  <a:tcPr/>
                </a:tc>
                <a:tc vMerge="1">
                  <a:txBody>
                    <a:bodyPr/>
                    <a:lstStyle/>
                    <a:p>
                      <a:pPr algn="ctr"/>
                      <a:endParaRPr lang="en-US" sz="1600" dirty="0"/>
                    </a:p>
                  </a:txBody>
                  <a:tcPr/>
                </a:tc>
              </a:tr>
              <a:tr h="1045699">
                <a:tc>
                  <a:txBody>
                    <a:bodyPr/>
                    <a:lstStyle/>
                    <a:p>
                      <a:r>
                        <a:rPr lang="mn-MN" sz="1600" dirty="0" smtClean="0">
                          <a:solidFill>
                            <a:srgbClr val="0000FF"/>
                          </a:solidFill>
                          <a:latin typeface="Times New Roman" pitchFamily="18" charset="0"/>
                          <a:cs typeface="Times New Roman" pitchFamily="18" charset="0"/>
                        </a:rPr>
                        <a:t>Оюутан суралцагч /их,</a:t>
                      </a:r>
                      <a:r>
                        <a:rPr lang="mn-MN" sz="1600" baseline="0" dirty="0" smtClean="0">
                          <a:solidFill>
                            <a:srgbClr val="0000FF"/>
                          </a:solidFill>
                          <a:latin typeface="Times New Roman" pitchFamily="18" charset="0"/>
                          <a:cs typeface="Times New Roman" pitchFamily="18" charset="0"/>
                        </a:rPr>
                        <a:t> дээд сургууль, коллеж, МСҮТ/</a:t>
                      </a:r>
                      <a:r>
                        <a:rPr lang="en-US" sz="1600" baseline="0" dirty="0" smtClean="0">
                          <a:solidFill>
                            <a:srgbClr val="0000FF"/>
                          </a:solidFill>
                          <a:latin typeface="Times New Roman" pitchFamily="18" charset="0"/>
                          <a:cs typeface="Times New Roman" pitchFamily="18" charset="0"/>
                        </a:rPr>
                        <a:t> /</a:t>
                      </a:r>
                      <a:r>
                        <a:rPr lang="mn-MN" sz="1600" baseline="0" dirty="0" smtClean="0">
                          <a:solidFill>
                            <a:srgbClr val="0000FF"/>
                          </a:solidFill>
                          <a:latin typeface="Times New Roman" pitchFamily="18" charset="0"/>
                          <a:cs typeface="Times New Roman" pitchFamily="18" charset="0"/>
                        </a:rPr>
                        <a:t>өөрөө харуцан төлнө/</a:t>
                      </a:r>
                      <a:endParaRPr lang="en-US" sz="1600" b="1" dirty="0">
                        <a:solidFill>
                          <a:srgbClr val="0000FF"/>
                        </a:solidFill>
                        <a:latin typeface="Times New Roman" pitchFamily="18" charset="0"/>
                        <a:cs typeface="Times New Roman" pitchFamily="18" charset="0"/>
                      </a:endParaRPr>
                    </a:p>
                  </a:txBody>
                  <a:tcPr/>
                </a:tc>
                <a:tc vMerge="1">
                  <a:txBody>
                    <a:bodyPr/>
                    <a:lstStyle/>
                    <a:p>
                      <a:pPr algn="ctr"/>
                      <a:endParaRPr lang="en-US" dirty="0"/>
                    </a:p>
                  </a:txBody>
                  <a:tcPr/>
                </a:tc>
                <a:tc vMerge="1">
                  <a:txBody>
                    <a:bodyPr/>
                    <a:lstStyle/>
                    <a:p>
                      <a:pPr algn="ctr"/>
                      <a:endParaRPr lang="en-US" sz="1600"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447800"/>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normAutofit/>
          </a:bodyPr>
          <a:lstStyle/>
          <a:p>
            <a:pPr algn="ctr"/>
            <a:r>
              <a:rPr lang="mn-MN" sz="3400" i="1" dirty="0" smtClean="0">
                <a:solidFill>
                  <a:srgbClr val="0000FF"/>
                </a:solidFill>
                <a:latin typeface="Times New Roman" pitchFamily="18" charset="0"/>
                <a:cs typeface="Times New Roman" pitchFamily="18" charset="0"/>
              </a:rPr>
              <a:t>Эрүүл мэндийн даатгалын шимтгэлийн хувь хэмжээний өөрчлөлт</a:t>
            </a:r>
            <a:endParaRPr lang="en-US" sz="3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3200" i="1" dirty="0" smtClean="0">
                <a:solidFill>
                  <a:srgbClr val="0000FF"/>
                </a:solidFill>
                <a:latin typeface="Times New Roman" pitchFamily="18" charset="0"/>
                <a:cs typeface="Times New Roman" pitchFamily="18" charset="0"/>
              </a:rPr>
              <a:t>Шимтгэлийг нь төр хариуцах иргэд</a:t>
            </a:r>
            <a:endParaRPr lang="en-US" sz="3200" i="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95537" y="1600200"/>
          <a:ext cx="4252663"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334000" y="1600200"/>
            <a:ext cx="3505200" cy="1219200"/>
          </a:xfrm>
          <a:prstGeom prst="rect">
            <a:avLst/>
          </a:prstGeom>
          <a:solidFill>
            <a:schemeClr val="bg2"/>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1400" dirty="0" smtClean="0">
                <a:solidFill>
                  <a:srgbClr val="7030A0"/>
                </a:solidFill>
                <a:latin typeface="Times New Roman" pitchFamily="18" charset="0"/>
                <a:cs typeface="Times New Roman" pitchFamily="18" charset="0"/>
              </a:rPr>
              <a:t>Эрүүл мэндийн даатгалын салбар зөвлөлийн 2012 оны 03 тоот тогтоол</a:t>
            </a:r>
          </a:p>
          <a:p>
            <a:pPr algn="ctr"/>
            <a:r>
              <a:rPr lang="mn-MN" sz="1400" dirty="0" smtClean="0">
                <a:solidFill>
                  <a:srgbClr val="0000FF"/>
                </a:solidFill>
                <a:latin typeface="Times New Roman" pitchFamily="18" charset="0"/>
                <a:cs typeface="Times New Roman" pitchFamily="18" charset="0"/>
              </a:rPr>
              <a:t>16 хүртэлх насны хүүхдийн эрүүл мэндийн даатгалын гэрчилгээг төрсний гэрчилгээгээр орлуулан тооцсугай.</a:t>
            </a:r>
            <a:endParaRPr lang="en-US" sz="1400" dirty="0">
              <a:solidFill>
                <a:srgbClr val="0000FF"/>
              </a:solidFill>
              <a:latin typeface="Times New Roman" pitchFamily="18" charset="0"/>
              <a:cs typeface="Times New Roman" pitchFamily="18" charset="0"/>
            </a:endParaRPr>
          </a:p>
        </p:txBody>
      </p:sp>
      <p:sp>
        <p:nvSpPr>
          <p:cNvPr id="6" name="Right Arrow 5"/>
          <p:cNvSpPr/>
          <p:nvPr/>
        </p:nvSpPr>
        <p:spPr>
          <a:xfrm rot="1407405">
            <a:off x="4686825" y="1846167"/>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10200" y="3581400"/>
            <a:ext cx="3505200" cy="2362200"/>
          </a:xfrm>
          <a:prstGeom prst="rect">
            <a:avLst/>
          </a:prstGeom>
          <a:solidFill>
            <a:schemeClr val="bg2"/>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rgbClr val="0000FF"/>
                </a:solidFill>
                <a:latin typeface="Times New Roman" pitchFamily="18" charset="0"/>
                <a:cs typeface="Times New Roman" pitchFamily="18" charset="0"/>
              </a:rPr>
              <a:t>ЭМД-ын дэвтэр дээр төр хариуцах тамга</a:t>
            </a:r>
            <a:endParaRPr lang="en-US" dirty="0">
              <a:solidFill>
                <a:srgbClr val="0000FF"/>
              </a:solidFill>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609600"/>
          </a:xfrm>
        </p:spPr>
        <p:txBody>
          <a:bodyPr>
            <a:noAutofit/>
          </a:bodyPr>
          <a:lstStyle/>
          <a:p>
            <a:pPr algn="ctr"/>
            <a:r>
              <a:rPr lang="mn-MN" sz="2600" i="1" dirty="0" smtClean="0">
                <a:solidFill>
                  <a:srgbClr val="0000FF"/>
                </a:solidFill>
                <a:latin typeface="Times New Roman" pitchFamily="18" charset="0"/>
                <a:cs typeface="Times New Roman" pitchFamily="18" charset="0"/>
              </a:rPr>
              <a:t>Эрүүл мэндийн даатгалын сангаас төлбөрийг нь хариуцах тусламж, үйлчилгээний багц</a:t>
            </a:r>
            <a:r>
              <a:rPr lang="en-US" sz="2600" dirty="0" smtClean="0">
                <a:solidFill>
                  <a:srgbClr val="0000FF"/>
                </a:solidFill>
                <a:latin typeface="Times New Roman" pitchFamily="18" charset="0"/>
                <a:cs typeface="Times New Roman" pitchFamily="18" charset="0"/>
              </a:rPr>
              <a:t/>
            </a:r>
            <a:br>
              <a:rPr lang="en-US" sz="2600" dirty="0" smtClean="0">
                <a:solidFill>
                  <a:srgbClr val="0000FF"/>
                </a:solidFill>
                <a:latin typeface="Times New Roman" pitchFamily="18" charset="0"/>
                <a:cs typeface="Times New Roman" pitchFamily="18" charset="0"/>
              </a:rPr>
            </a:br>
            <a:endParaRPr lang="en-US" sz="2600" dirty="0">
              <a:solidFill>
                <a:srgbClr val="0000FF"/>
              </a:solidFill>
              <a:latin typeface="Times New Roman" pitchFamily="18" charset="0"/>
              <a:cs typeface="Times New Roman" pitchFamily="18" charset="0"/>
            </a:endParaRPr>
          </a:p>
        </p:txBody>
      </p:sp>
      <p:sp>
        <p:nvSpPr>
          <p:cNvPr id="4" name="Content Placeholder 3"/>
          <p:cNvSpPr>
            <a:spLocks noGrp="1"/>
          </p:cNvSpPr>
          <p:nvPr>
            <p:ph idx="1"/>
          </p:nvPr>
        </p:nvSpPr>
        <p:spPr>
          <a:xfrm>
            <a:off x="838200" y="1219200"/>
            <a:ext cx="3048000" cy="423671"/>
          </a:xfrm>
          <a:prstGeom prst="roundRect">
            <a:avLst/>
          </a:prstGeom>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None/>
            </a:pPr>
            <a:r>
              <a:rPr lang="mn-MN" sz="2000" b="1" dirty="0" smtClean="0">
                <a:latin typeface="Arial" panose="020B0604020202020204" pitchFamily="34" charset="0"/>
                <a:cs typeface="Arial" panose="020B0604020202020204" pitchFamily="34" charset="0"/>
              </a:rPr>
              <a:t>Хуучин хуулиар</a:t>
            </a:r>
            <a:endParaRPr lang="en-US" sz="2000" b="1" dirty="0">
              <a:latin typeface="Arial" panose="020B0604020202020204" pitchFamily="34" charset="0"/>
              <a:cs typeface="Arial" panose="020B0604020202020204" pitchFamily="34" charset="0"/>
            </a:endParaRPr>
          </a:p>
        </p:txBody>
      </p:sp>
      <p:sp>
        <p:nvSpPr>
          <p:cNvPr id="5" name="Rounded Rectangle 4"/>
          <p:cNvSpPr/>
          <p:nvPr/>
        </p:nvSpPr>
        <p:spPr>
          <a:xfrm>
            <a:off x="4572000" y="1219200"/>
            <a:ext cx="4248472" cy="387479"/>
          </a:xfrm>
          <a:prstGeom prst="roundRect">
            <a:avLst/>
          </a:prstGeom>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mn-MN" sz="2000" b="1" dirty="0" smtClean="0">
                <a:latin typeface="Arial" panose="020B0604020202020204" pitchFamily="34" charset="0"/>
                <a:cs typeface="Arial" panose="020B0604020202020204" pitchFamily="34" charset="0"/>
              </a:rPr>
              <a:t>Шинэ хуулиар</a:t>
            </a:r>
            <a:endParaRPr lang="en-US" sz="2000" b="1" dirty="0">
              <a:latin typeface="Arial" panose="020B0604020202020204" pitchFamily="34" charset="0"/>
              <a:cs typeface="Arial" panose="020B0604020202020204" pitchFamily="34" charset="0"/>
            </a:endParaRPr>
          </a:p>
        </p:txBody>
      </p:sp>
      <p:graphicFrame>
        <p:nvGraphicFramePr>
          <p:cNvPr id="7" name="Content Placeholder 3"/>
          <p:cNvGraphicFramePr>
            <a:graphicFrameLocks/>
          </p:cNvGraphicFramePr>
          <p:nvPr>
            <p:extLst>
              <p:ext uri="{D42A27DB-BD31-4B8C-83A1-F6EECF244321}">
                <p14:modId xmlns="" xmlns:p14="http://schemas.microsoft.com/office/powerpoint/2010/main" val="2531048147"/>
              </p:ext>
            </p:extLst>
          </p:nvPr>
        </p:nvGraphicFramePr>
        <p:xfrm>
          <a:off x="4648200" y="1700809"/>
          <a:ext cx="424428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4"/>
          <p:cNvGraphicFramePr>
            <a:graphicFrameLocks/>
          </p:cNvGraphicFramePr>
          <p:nvPr>
            <p:extLst>
              <p:ext uri="{D42A27DB-BD31-4B8C-83A1-F6EECF244321}">
                <p14:modId xmlns:p14="http://schemas.microsoft.com/office/powerpoint/2010/main" xmlns="" val="1644272794"/>
              </p:ext>
            </p:extLst>
          </p:nvPr>
        </p:nvGraphicFramePr>
        <p:xfrm>
          <a:off x="609600" y="1905000"/>
          <a:ext cx="3528392" cy="33527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mn-MN" sz="2600" b="1" dirty="0" smtClean="0">
                <a:solidFill>
                  <a:srgbClr val="0000FF"/>
                </a:solidFill>
                <a:latin typeface="Arial" pitchFamily="34" charset="0"/>
                <a:cs typeface="Arial" pitchFamily="34" charset="0"/>
              </a:rPr>
              <a:t>Эрүүл мэндийн даатгалын тусламж үйлчилгээг дараах төрлүүдээр үзүүлнэ.</a:t>
            </a:r>
            <a:endParaRPr lang="en-US" sz="2600" b="1" dirty="0">
              <a:solidFill>
                <a:srgbClr val="0000FF"/>
              </a:solidFill>
              <a:latin typeface="Arial" pitchFamily="34" charset="0"/>
              <a:cs typeface="Arial" pitchFamily="34" charset="0"/>
            </a:endParaRPr>
          </a:p>
        </p:txBody>
      </p:sp>
      <p:graphicFrame>
        <p:nvGraphicFramePr>
          <p:cNvPr id="4" name="Content Placeholder 4"/>
          <p:cNvGraphicFramePr>
            <a:graphicFrameLocks noGrp="1"/>
          </p:cNvGraphicFramePr>
          <p:nvPr>
            <p:ph idx="1"/>
            <p:extLst>
              <p:ext uri="{D42A27DB-BD31-4B8C-83A1-F6EECF244321}">
                <p14:modId xmlns:p14="http://schemas.microsoft.com/office/powerpoint/2010/main" xmlns="" val="1644272794"/>
              </p:ext>
            </p:extLst>
          </p:nvPr>
        </p:nvGraphicFramePr>
        <p:xfrm>
          <a:off x="1435100" y="1676400"/>
          <a:ext cx="67183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772400" cy="1143000"/>
          </a:xfrm>
        </p:spPr>
        <p:txBody>
          <a:bodyPr>
            <a:noAutofit/>
          </a:bodyPr>
          <a:lstStyle/>
          <a:p>
            <a:pPr algn="ctr">
              <a:defRPr/>
            </a:pPr>
            <a:r>
              <a:rPr lang="mn-MN" sz="2600" b="1" i="1" dirty="0" smtClean="0">
                <a:solidFill>
                  <a:srgbClr val="0000FF"/>
                </a:solidFill>
                <a:effectLst/>
                <a:latin typeface="Times New Roman Mon" pitchFamily="18" charset="0"/>
              </a:rPr>
              <a:t>Эрүүл мэндийн даатгалын сангаас даатгуулагчид үзүүлэх  тусламж, үйлчилгээний хувьсах зардлын хэмжээ /төг/</a:t>
            </a:r>
            <a:endParaRPr lang="en-US" sz="2600" b="1" i="1" dirty="0">
              <a:solidFill>
                <a:srgbClr val="0000FF"/>
              </a:solidFill>
              <a:effectLst/>
              <a:latin typeface="Times New Roman Mon" pitchFamily="18" charset="0"/>
            </a:endParaRPr>
          </a:p>
        </p:txBody>
      </p:sp>
      <p:graphicFrame>
        <p:nvGraphicFramePr>
          <p:cNvPr id="4" name="Content Placeholder 3"/>
          <p:cNvGraphicFramePr>
            <a:graphicFrameLocks noGrp="1"/>
          </p:cNvGraphicFramePr>
          <p:nvPr>
            <p:ph idx="1"/>
          </p:nvPr>
        </p:nvGraphicFramePr>
        <p:xfrm>
          <a:off x="1066800" y="1739900"/>
          <a:ext cx="7426324" cy="3639657"/>
        </p:xfrm>
        <a:graphic>
          <a:graphicData uri="http://schemas.openxmlformats.org/drawingml/2006/table">
            <a:tbl>
              <a:tblPr firstRow="1" bandRow="1">
                <a:tableStyleId>{ED083AE6-46FA-4A59-8FB0-9F97EB10719F}</a:tableStyleId>
              </a:tblPr>
              <a:tblGrid>
                <a:gridCol w="563355"/>
                <a:gridCol w="3149807"/>
                <a:gridCol w="1856581"/>
                <a:gridCol w="1856581"/>
              </a:tblGrid>
              <a:tr h="626907">
                <a:tc>
                  <a:txBody>
                    <a:bodyPr/>
                    <a:lstStyle/>
                    <a:p>
                      <a:r>
                        <a:rPr lang="mn-MN" dirty="0" smtClean="0">
                          <a:solidFill>
                            <a:srgbClr val="002060"/>
                          </a:solidFill>
                          <a:latin typeface="Times New Roman" pitchFamily="18" charset="0"/>
                          <a:cs typeface="Times New Roman" pitchFamily="18" charset="0"/>
                        </a:rPr>
                        <a:t>Д/д</a:t>
                      </a:r>
                      <a:endParaRPr lang="en-US" dirty="0">
                        <a:solidFill>
                          <a:srgbClr val="002060"/>
                        </a:solidFill>
                        <a:latin typeface="Times New Roman" pitchFamily="18" charset="0"/>
                        <a:cs typeface="Times New Roman" pitchFamily="18" charset="0"/>
                      </a:endParaRPr>
                    </a:p>
                  </a:txBody>
                  <a:tcPr/>
                </a:tc>
                <a:tc>
                  <a:txBody>
                    <a:bodyPr/>
                    <a:lstStyle/>
                    <a:p>
                      <a:pPr algn="ctr"/>
                      <a:r>
                        <a:rPr lang="mn-MN" dirty="0" smtClean="0">
                          <a:solidFill>
                            <a:srgbClr val="002060"/>
                          </a:solidFill>
                          <a:latin typeface="Times New Roman" pitchFamily="18" charset="0"/>
                          <a:cs typeface="Times New Roman" pitchFamily="18" charset="0"/>
                        </a:rPr>
                        <a:t>Тусламж, үйлчилгээний төрөл</a:t>
                      </a:r>
                      <a:endParaRPr lang="en-US" dirty="0">
                        <a:solidFill>
                          <a:srgbClr val="002060"/>
                        </a:solidFill>
                        <a:latin typeface="Times New Roman" pitchFamily="18" charset="0"/>
                        <a:cs typeface="Times New Roman" pitchFamily="18" charset="0"/>
                      </a:endParaRPr>
                    </a:p>
                  </a:txBody>
                  <a:tcPr/>
                </a:tc>
                <a:tc>
                  <a:txBody>
                    <a:bodyPr/>
                    <a:lstStyle/>
                    <a:p>
                      <a:pPr algn="ctr"/>
                      <a:r>
                        <a:rPr lang="mn-MN" dirty="0" smtClean="0">
                          <a:solidFill>
                            <a:srgbClr val="002060"/>
                          </a:solidFill>
                          <a:latin typeface="Times New Roman Mon" pitchFamily="18" charset="0"/>
                        </a:rPr>
                        <a:t>Улсын эмнэлэг</a:t>
                      </a:r>
                      <a:endParaRPr lang="en-US" dirty="0">
                        <a:solidFill>
                          <a:srgbClr val="002060"/>
                        </a:solidFill>
                        <a:latin typeface="Times New Roman Mon" pitchFamily="18" charset="0"/>
                      </a:endParaRPr>
                    </a:p>
                  </a:txBody>
                  <a:tcPr/>
                </a:tc>
                <a:tc>
                  <a:txBody>
                    <a:bodyPr/>
                    <a:lstStyle/>
                    <a:p>
                      <a:pPr algn="ctr"/>
                      <a:r>
                        <a:rPr lang="mn-MN" dirty="0" smtClean="0">
                          <a:solidFill>
                            <a:srgbClr val="002060"/>
                          </a:solidFill>
                          <a:latin typeface="Times New Roman Mon" pitchFamily="18" charset="0"/>
                        </a:rPr>
                        <a:t>Хувийн эмнэлэг</a:t>
                      </a:r>
                      <a:endParaRPr lang="en-US" dirty="0">
                        <a:solidFill>
                          <a:srgbClr val="002060"/>
                        </a:solidFill>
                        <a:latin typeface="Times New Roman Mo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1</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Хэвтүүлэн эмчлэх</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300000</a:t>
                      </a:r>
                      <a:endParaRPr lang="en-US" sz="1600" b="1"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175000</a:t>
                      </a: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2</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Өдрөөр эмчлэх</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135000</a:t>
                      </a:r>
                      <a:endParaRPr lang="en-US" sz="1600" b="1" dirty="0">
                        <a:solidFill>
                          <a:srgbClr val="002060"/>
                        </a:solidFill>
                        <a:latin typeface="Times New Roman" pitchFamily="18" charset="0"/>
                        <a:cs typeface="Times New Roman" pitchFamily="18" charset="0"/>
                      </a:endParaRPr>
                    </a:p>
                  </a:txBody>
                  <a:tcPr/>
                </a:tc>
                <a:tc>
                  <a:txBody>
                    <a:bodyPr/>
                    <a:lstStyle/>
                    <a:p>
                      <a:pPr algn="ct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3</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Амбулаторийн үйлчилгээ</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15000</a:t>
                      </a:r>
                      <a:endParaRPr lang="en-US" sz="1600" b="1" dirty="0">
                        <a:solidFill>
                          <a:srgbClr val="002060"/>
                        </a:solidFill>
                        <a:latin typeface="Times New Roman" pitchFamily="18" charset="0"/>
                        <a:cs typeface="Times New Roman" pitchFamily="18" charset="0"/>
                      </a:endParaRPr>
                    </a:p>
                  </a:txBody>
                  <a:tcPr/>
                </a:tc>
                <a:tc>
                  <a:txBody>
                    <a:bodyPr/>
                    <a:lstStyle/>
                    <a:p>
                      <a:pPr algn="ct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4</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Оношлогоо шинжилгээ</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55000</a:t>
                      </a:r>
                      <a:endParaRPr lang="en-US" sz="1600" b="1" dirty="0">
                        <a:solidFill>
                          <a:srgbClr val="002060"/>
                        </a:solidFill>
                        <a:latin typeface="Times New Roman" pitchFamily="18" charset="0"/>
                        <a:cs typeface="Times New Roman" pitchFamily="18" charset="0"/>
                      </a:endParaRPr>
                    </a:p>
                  </a:txBody>
                  <a:tcPr/>
                </a:tc>
                <a:tc>
                  <a:txBody>
                    <a:bodyPr/>
                    <a:lstStyle/>
                    <a:p>
                      <a:pPr algn="ct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5</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Уламжлалт эмчилгээ</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117000</a:t>
                      </a:r>
                      <a:endParaRPr lang="en-US" sz="1600" b="1"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117000</a:t>
                      </a: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6</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Сэргээн</a:t>
                      </a:r>
                      <a:r>
                        <a:rPr lang="mn-MN" sz="1600" baseline="0" dirty="0" smtClean="0">
                          <a:solidFill>
                            <a:srgbClr val="002060"/>
                          </a:solidFill>
                          <a:latin typeface="Times New Roman" pitchFamily="18" charset="0"/>
                          <a:cs typeface="Times New Roman" pitchFamily="18" charset="0"/>
                        </a:rPr>
                        <a:t> засах тусламж үйлчилгээ</a:t>
                      </a:r>
                      <a:endParaRPr lang="en-US" sz="1600" dirty="0">
                        <a:solidFill>
                          <a:srgbClr val="002060"/>
                        </a:solidFill>
                        <a:latin typeface="Times New Roman" pitchFamily="18" charset="0"/>
                        <a:cs typeface="Times New Roman" pitchFamily="18" charset="0"/>
                      </a:endParaRPr>
                    </a:p>
                  </a:txBody>
                  <a:tcPr/>
                </a:tc>
                <a:tc>
                  <a:txBody>
                    <a:bodyPr/>
                    <a:lstStyle/>
                    <a:p>
                      <a:pPr algn="ctr"/>
                      <a:r>
                        <a:rPr lang="mn-MN" sz="1600" b="1" dirty="0" smtClean="0">
                          <a:solidFill>
                            <a:srgbClr val="002060"/>
                          </a:solidFill>
                          <a:latin typeface="Times New Roman" pitchFamily="18" charset="0"/>
                          <a:cs typeface="Times New Roman" pitchFamily="18" charset="0"/>
                        </a:rPr>
                        <a:t>110000</a:t>
                      </a:r>
                      <a:endParaRPr lang="en-US" sz="1600" b="1" dirty="0">
                        <a:solidFill>
                          <a:srgbClr val="002060"/>
                        </a:solidFill>
                        <a:latin typeface="Times New Roman" pitchFamily="18" charset="0"/>
                        <a:cs typeface="Times New Roman" pitchFamily="18" charset="0"/>
                      </a:endParaRPr>
                    </a:p>
                  </a:txBody>
                  <a:tcPr/>
                </a:tc>
                <a:tc>
                  <a:txBody>
                    <a:bodyPr/>
                    <a:lstStyle/>
                    <a:p>
                      <a:pPr algn="ctr"/>
                      <a:r>
                        <a:rPr lang="mn-MN" sz="1600" b="1" dirty="0" smtClean="0">
                          <a:solidFill>
                            <a:srgbClr val="002060"/>
                          </a:solidFill>
                          <a:latin typeface="Times New Roman" pitchFamily="18" charset="0"/>
                          <a:cs typeface="Times New Roman" pitchFamily="18" charset="0"/>
                        </a:rPr>
                        <a:t>110000</a:t>
                      </a:r>
                      <a:endParaRPr lang="en-US" sz="1600" b="1" dirty="0">
                        <a:solidFill>
                          <a:srgbClr val="002060"/>
                        </a:solidFill>
                        <a:latin typeface="Times New Roman" pitchFamily="18" charset="0"/>
                        <a:cs typeface="Times New Roman" pitchFamily="18" charset="0"/>
                      </a:endParaRPr>
                    </a:p>
                  </a:txBody>
                  <a:tcPr/>
                </a:tc>
              </a:tr>
              <a:tr h="428511">
                <a:tc>
                  <a:txBody>
                    <a:bodyPr/>
                    <a:lstStyle/>
                    <a:p>
                      <a:pPr algn="ctr"/>
                      <a:r>
                        <a:rPr lang="mn-MN" sz="1600" dirty="0" smtClean="0">
                          <a:solidFill>
                            <a:srgbClr val="002060"/>
                          </a:solidFill>
                          <a:latin typeface="Times New Roman" pitchFamily="18" charset="0"/>
                          <a:cs typeface="Times New Roman" pitchFamily="18" charset="0"/>
                        </a:rPr>
                        <a:t>7</a:t>
                      </a:r>
                      <a:endParaRPr lang="en-US" sz="1600" dirty="0">
                        <a:solidFill>
                          <a:srgbClr val="002060"/>
                        </a:solidFill>
                        <a:latin typeface="Times New Roman" pitchFamily="18" charset="0"/>
                        <a:cs typeface="Times New Roman" pitchFamily="18" charset="0"/>
                      </a:endParaRPr>
                    </a:p>
                  </a:txBody>
                  <a:tcPr/>
                </a:tc>
                <a:tc>
                  <a:txBody>
                    <a:bodyPr/>
                    <a:lstStyle/>
                    <a:p>
                      <a:r>
                        <a:rPr lang="mn-MN" sz="1600" dirty="0" smtClean="0">
                          <a:solidFill>
                            <a:srgbClr val="002060"/>
                          </a:solidFill>
                          <a:latin typeface="Times New Roman" pitchFamily="18" charset="0"/>
                          <a:cs typeface="Times New Roman" pitchFamily="18" charset="0"/>
                        </a:rPr>
                        <a:t>Хөнгөвчлөх үйлчилгээ</a:t>
                      </a:r>
                      <a:endParaRPr lang="en-US" sz="1600" dirty="0">
                        <a:solidFill>
                          <a:srgbClr val="002060"/>
                        </a:solidFill>
                        <a:latin typeface="Times New Roman" pitchFamily="18" charset="0"/>
                        <a:cs typeface="Times New Roman" pitchFamily="18" charset="0"/>
                      </a:endParaRPr>
                    </a:p>
                  </a:txBody>
                  <a:tcPr/>
                </a:tc>
                <a:tc>
                  <a:txBody>
                    <a:bodyPr/>
                    <a:lstStyle/>
                    <a:p>
                      <a:pPr algn="ctr"/>
                      <a:r>
                        <a:rPr lang="en-US" sz="1600" b="1" dirty="0" smtClean="0">
                          <a:solidFill>
                            <a:srgbClr val="002060"/>
                          </a:solidFill>
                          <a:latin typeface="Times New Roman" pitchFamily="18" charset="0"/>
                          <a:cs typeface="Times New Roman" pitchFamily="18" charset="0"/>
                        </a:rPr>
                        <a:t>300000</a:t>
                      </a:r>
                      <a:endParaRPr lang="en-US" sz="1600" b="1" dirty="0">
                        <a:solidFill>
                          <a:srgbClr val="002060"/>
                        </a:solidFill>
                        <a:latin typeface="Times New Roman" pitchFamily="18" charset="0"/>
                        <a:cs typeface="Times New Roman" pitchFamily="18" charset="0"/>
                      </a:endParaRPr>
                    </a:p>
                  </a:txBody>
                  <a:tcPr/>
                </a:tc>
                <a:tc>
                  <a:txBody>
                    <a:bodyPr/>
                    <a:lstStyle/>
                    <a:p>
                      <a:pPr algn="ctr"/>
                      <a:r>
                        <a:rPr lang="mn-MN" sz="1600" b="1" dirty="0" smtClean="0">
                          <a:solidFill>
                            <a:srgbClr val="002060"/>
                          </a:solidFill>
                          <a:latin typeface="Times New Roman" pitchFamily="18" charset="0"/>
                          <a:cs typeface="Times New Roman" pitchFamily="18" charset="0"/>
                        </a:rPr>
                        <a:t>175000</a:t>
                      </a:r>
                      <a:endParaRPr lang="en-US" sz="1600" b="1" dirty="0">
                        <a:solidFill>
                          <a:srgbClr val="002060"/>
                        </a:solidFill>
                        <a:latin typeface="Times New Roman" pitchFamily="18" charset="0"/>
                        <a:cs typeface="Times New Roman" pitchFamily="18" charset="0"/>
                      </a:endParaRPr>
                    </a:p>
                  </a:txBody>
                  <a:tcPr/>
                </a:tc>
              </a:tr>
            </a:tbl>
          </a:graphicData>
        </a:graphic>
      </p:graphicFrame>
      <p:sp>
        <p:nvSpPr>
          <p:cNvPr id="5" name="Title 1"/>
          <p:cNvSpPr txBox="1">
            <a:spLocks/>
          </p:cNvSpPr>
          <p:nvPr/>
        </p:nvSpPr>
        <p:spPr bwMode="auto">
          <a:xfrm>
            <a:off x="838200" y="5486400"/>
            <a:ext cx="7772400" cy="1143000"/>
          </a:xfrm>
          <a:prstGeom prst="rect">
            <a:avLst/>
          </a:prstGeom>
          <a:noFill/>
          <a:ln w="12700">
            <a:noFill/>
            <a:miter lim="800000"/>
            <a:headEnd/>
            <a:tailEnd/>
          </a:ln>
        </p:spPr>
        <p:txBody>
          <a:bodyPr lIns="90488" tIns="44450" rIns="90488" bIns="44450" anchor="ctr"/>
          <a:lstStyle/>
          <a:p>
            <a:pPr algn="r" eaLnBrk="0" hangingPunct="0">
              <a:defRPr/>
            </a:pPr>
            <a:r>
              <a:rPr lang="mn-MN" sz="1600" i="1" kern="0" dirty="0">
                <a:solidFill>
                  <a:srgbClr val="0000FF"/>
                </a:solidFill>
                <a:latin typeface="Times New Roman" pitchFamily="18" charset="0"/>
                <a:cs typeface="Times New Roman" pitchFamily="18" charset="0"/>
              </a:rPr>
              <a:t>*** </a:t>
            </a:r>
            <a:r>
              <a:rPr lang="mn-MN" sz="1600" i="1" kern="0" dirty="0">
                <a:solidFill>
                  <a:srgbClr val="0000FF"/>
                </a:solidFill>
                <a:latin typeface="Times New Roman" pitchFamily="18" charset="0"/>
                <a:ea typeface="+mj-ea"/>
                <a:cs typeface="Times New Roman" pitchFamily="18" charset="0"/>
              </a:rPr>
              <a:t>Эрүүл мэндийн сайд, Сангийн сайд, Нийгмийн хамгаалал, хөдөлмөрийн сайдын </a:t>
            </a:r>
            <a:r>
              <a:rPr lang="mn-MN" sz="1600" i="1" kern="0" dirty="0" smtClean="0">
                <a:solidFill>
                  <a:srgbClr val="0000FF"/>
                </a:solidFill>
                <a:latin typeface="Times New Roman" pitchFamily="18" charset="0"/>
                <a:ea typeface="+mj-ea"/>
                <a:cs typeface="Times New Roman" pitchFamily="18" charset="0"/>
              </a:rPr>
              <a:t>2013 оны 459/280/182</a:t>
            </a:r>
            <a:r>
              <a:rPr lang="mn-MN" sz="1600" i="1" dirty="0" smtClean="0">
                <a:solidFill>
                  <a:srgbClr val="0000FF"/>
                </a:solidFill>
                <a:latin typeface="Times New Roman" pitchFamily="18" charset="0"/>
                <a:cs typeface="Times New Roman" pitchFamily="18" charset="0"/>
              </a:rPr>
              <a:t> </a:t>
            </a:r>
            <a:r>
              <a:rPr lang="mn-MN" sz="1600" i="1" dirty="0">
                <a:solidFill>
                  <a:srgbClr val="0000FF"/>
                </a:solidFill>
                <a:latin typeface="Times New Roman" pitchFamily="18" charset="0"/>
                <a:cs typeface="Times New Roman" pitchFamily="18" charset="0"/>
              </a:rPr>
              <a:t>дугаар</a:t>
            </a:r>
            <a:endParaRPr lang="en-US" sz="1600" i="1" dirty="0">
              <a:solidFill>
                <a:srgbClr val="0000FF"/>
              </a:solidFill>
              <a:latin typeface="Times New Roman" pitchFamily="18" charset="0"/>
              <a:cs typeface="Times New Roman" pitchFamily="18" charset="0"/>
            </a:endParaRPr>
          </a:p>
          <a:p>
            <a:pPr algn="r" eaLnBrk="0" hangingPunct="0">
              <a:defRPr/>
            </a:pPr>
            <a:r>
              <a:rPr lang="mn-MN" sz="1600" i="1" kern="0" dirty="0">
                <a:solidFill>
                  <a:srgbClr val="0000FF"/>
                </a:solidFill>
                <a:latin typeface="Times New Roman" pitchFamily="18" charset="0"/>
                <a:ea typeface="+mj-ea"/>
                <a:cs typeface="Times New Roman" pitchFamily="18" charset="0"/>
              </a:rPr>
              <a:t>тушаал </a:t>
            </a:r>
            <a:endParaRPr lang="en-US" sz="1600" i="1" kern="0" dirty="0">
              <a:solidFill>
                <a:srgbClr val="0000FF"/>
              </a:solidFill>
              <a:latin typeface="Times New Roman" pitchFamily="18" charset="0"/>
              <a:ea typeface="+mj-ea"/>
              <a:cs typeface="Times New Roman"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133600"/>
            <a:ext cx="8229600" cy="1828800"/>
          </a:xfrm>
        </p:spPr>
        <p:txBody>
          <a:bodyPr/>
          <a:lstStyle/>
          <a:p>
            <a:pPr algn="ctr">
              <a:lnSpc>
                <a:spcPct val="150000"/>
              </a:lnSpc>
              <a:buNone/>
            </a:pPr>
            <a:r>
              <a:rPr lang="mn-MN" b="1" i="1" dirty="0" smtClean="0">
                <a:solidFill>
                  <a:srgbClr val="0000FF"/>
                </a:solidFill>
                <a:latin typeface="Arial" pitchFamily="34" charset="0"/>
                <a:cs typeface="Arial" pitchFamily="34" charset="0"/>
              </a:rPr>
              <a:t>эрүүл мэндийн санхүүжилт</a:t>
            </a:r>
            <a:endParaRPr lang="en-US" b="1" i="1" dirty="0">
              <a:solidFill>
                <a:srgbClr val="0000FF"/>
              </a:solidFill>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09600" y="1306168"/>
          <a:ext cx="7924799" cy="4267200"/>
        </p:xfrm>
        <a:graphic>
          <a:graphicData uri="http://schemas.openxmlformats.org/drawingml/2006/table">
            <a:tbl>
              <a:tblPr firstRow="1" bandRow="1">
                <a:tableStyleId>{ED083AE6-46FA-4A59-8FB0-9F97EB10719F}</a:tableStyleId>
              </a:tblPr>
              <a:tblGrid>
                <a:gridCol w="520607"/>
                <a:gridCol w="1993993"/>
                <a:gridCol w="1219200"/>
                <a:gridCol w="1295400"/>
                <a:gridCol w="1219200"/>
                <a:gridCol w="1676399"/>
              </a:tblGrid>
              <a:tr h="819438">
                <a:tc>
                  <a:txBody>
                    <a:bodyPr/>
                    <a:lstStyle/>
                    <a:p>
                      <a:pPr algn="ctr"/>
                      <a:r>
                        <a:rPr lang="mn-MN" sz="1600" b="0" dirty="0" smtClean="0">
                          <a:solidFill>
                            <a:srgbClr val="002060"/>
                          </a:solidFill>
                          <a:latin typeface="Times New Roman" pitchFamily="18" charset="0"/>
                          <a:cs typeface="Times New Roman" pitchFamily="18" charset="0"/>
                        </a:rPr>
                        <a:t>Д/д</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Оношийн хамааралтай  бүлгүүд</a:t>
                      </a:r>
                    </a:p>
                    <a:p>
                      <a:pPr algn="ct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Өвчний ОУ-ын ангилал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Өртгийн жин</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Хувьсах зардал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1" dirty="0" smtClean="0">
                          <a:solidFill>
                            <a:srgbClr val="002060"/>
                          </a:solidFill>
                          <a:latin typeface="Times New Roman" pitchFamily="18" charset="0"/>
                          <a:cs typeface="Times New Roman" pitchFamily="18" charset="0"/>
                        </a:rPr>
                        <a:t>ЭМДС-аас олгох санхүүжилт</a:t>
                      </a:r>
                      <a:endParaRPr lang="en-US" sz="1600"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1</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Цус харвалт, тархины шигдээс</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I</a:t>
                      </a:r>
                      <a:r>
                        <a:rPr lang="mn-MN" b="0" dirty="0" smtClean="0">
                          <a:solidFill>
                            <a:srgbClr val="002060"/>
                          </a:solidFill>
                          <a:latin typeface="Times New Roman" pitchFamily="18" charset="0"/>
                          <a:cs typeface="Times New Roman" pitchFamily="18" charset="0"/>
                        </a:rPr>
                        <a:t>53-</a:t>
                      </a:r>
                      <a:r>
                        <a:rPr lang="en-US" b="0" dirty="0" smtClean="0">
                          <a:solidFill>
                            <a:srgbClr val="002060"/>
                          </a:solidFill>
                          <a:latin typeface="Times New Roman" pitchFamily="18" charset="0"/>
                          <a:cs typeface="Times New Roman" pitchFamily="18" charset="0"/>
                        </a:rPr>
                        <a:t>I</a:t>
                      </a:r>
                      <a:r>
                        <a:rPr lang="mn-MN" b="0" dirty="0" smtClean="0">
                          <a:solidFill>
                            <a:srgbClr val="002060"/>
                          </a:solidFill>
                          <a:latin typeface="Times New Roman" pitchFamily="18" charset="0"/>
                          <a:cs typeface="Times New Roman" pitchFamily="18" charset="0"/>
                        </a:rPr>
                        <a:t>63</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0,9103</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273090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2</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Хатгаа, уушгины үрэвсэл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J12-J19</a:t>
                      </a:r>
                      <a:r>
                        <a:rPr lang="mn-MN" b="0" dirty="0" smtClean="0">
                          <a:solidFill>
                            <a:srgbClr val="002060"/>
                          </a:solidFill>
                          <a:latin typeface="Times New Roman" pitchFamily="18" charset="0"/>
                          <a:cs typeface="Times New Roman" pitchFamily="18" charset="0"/>
                        </a:rPr>
                        <a:t>,</a:t>
                      </a:r>
                      <a:r>
                        <a:rPr lang="en-US" b="0" dirty="0" smtClean="0">
                          <a:solidFill>
                            <a:srgbClr val="002060"/>
                          </a:solidFill>
                          <a:latin typeface="Times New Roman" pitchFamily="18" charset="0"/>
                          <a:cs typeface="Times New Roman" pitchFamily="18" charset="0"/>
                        </a:rPr>
                        <a:t> J69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0,8467</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254010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3</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Цээжний хөндийн мэс засал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J</a:t>
                      </a:r>
                      <a:r>
                        <a:rPr lang="mn-MN" b="0" dirty="0" smtClean="0">
                          <a:solidFill>
                            <a:srgbClr val="002060"/>
                          </a:solidFill>
                          <a:latin typeface="Times New Roman" pitchFamily="18" charset="0"/>
                          <a:cs typeface="Times New Roman" pitchFamily="18" charset="0"/>
                        </a:rPr>
                        <a:t>44</a:t>
                      </a:r>
                      <a:r>
                        <a:rPr lang="en-US" b="0" dirty="0" smtClean="0">
                          <a:solidFill>
                            <a:srgbClr val="002060"/>
                          </a:solidFill>
                          <a:latin typeface="Times New Roman" pitchFamily="18" charset="0"/>
                          <a:cs typeface="Times New Roman" pitchFamily="18" charset="0"/>
                        </a:rPr>
                        <a:t>-J</a:t>
                      </a:r>
                      <a:r>
                        <a:rPr lang="mn-MN" b="0" dirty="0" smtClean="0">
                          <a:solidFill>
                            <a:srgbClr val="002060"/>
                          </a:solidFill>
                          <a:latin typeface="Times New Roman" pitchFamily="18" charset="0"/>
                          <a:cs typeface="Times New Roman" pitchFamily="18" charset="0"/>
                        </a:rPr>
                        <a:t>99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1,4467</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434010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a:t>
                      </a:r>
                      <a:endParaRPr lang="en-US" b="0" dirty="0">
                        <a:solidFill>
                          <a:srgbClr val="002060"/>
                        </a:solidFill>
                        <a:latin typeface="Times New Roman" pitchFamily="18" charset="0"/>
                        <a:cs typeface="Times New Roman" pitchFamily="18" charset="0"/>
                      </a:endParaRPr>
                    </a:p>
                  </a:txBody>
                  <a:tcPr anchor="ctr"/>
                </a:tc>
                <a:tc>
                  <a:txBody>
                    <a:bodyPr/>
                    <a:lstStyle/>
                    <a:p>
                      <a:pPr algn="l"/>
                      <a:endParaRPr lang="mn-MN" b="0" dirty="0" smtClean="0">
                        <a:solidFill>
                          <a:srgbClr val="002060"/>
                        </a:solidFill>
                        <a:latin typeface="Times New Roman" pitchFamily="18" charset="0"/>
                        <a:cs typeface="Times New Roman" pitchFamily="18" charset="0"/>
                      </a:endParaRPr>
                    </a:p>
                    <a:p>
                      <a:pPr algn="l"/>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0">
                        <a:solidFill>
                          <a:srgbClr val="002060"/>
                        </a:solidFill>
                        <a:latin typeface="Times New Roman" pitchFamily="18" charset="0"/>
                        <a:cs typeface="Times New Roman" pitchFamily="18" charset="0"/>
                      </a:endParaRPr>
                    </a:p>
                  </a:txBody>
                  <a:tcPr anchor="ctr"/>
                </a:tc>
                <a:tc>
                  <a:txBody>
                    <a:bodyPr/>
                    <a:lstStyle/>
                    <a:p>
                      <a:pPr algn="ctr"/>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1" dirty="0">
                        <a:solidFill>
                          <a:srgbClr val="002060"/>
                        </a:solidFill>
                        <a:latin typeface="Times New Roman" pitchFamily="18" charset="0"/>
                        <a:cs typeface="Times New Roman" pitchFamily="18" charset="0"/>
                      </a:endParaRPr>
                    </a:p>
                  </a:txBody>
                  <a:tcPr anchor="ctr"/>
                </a:tc>
              </a:tr>
              <a:tr h="581486">
                <a:tc>
                  <a:txBody>
                    <a:bodyPr/>
                    <a:lstStyle/>
                    <a:p>
                      <a:pPr algn="ctr"/>
                      <a:r>
                        <a:rPr lang="mn-MN" b="0" dirty="0" smtClean="0">
                          <a:solidFill>
                            <a:srgbClr val="002060"/>
                          </a:solidFill>
                          <a:latin typeface="Times New Roman" pitchFamily="18" charset="0"/>
                          <a:cs typeface="Times New Roman" pitchFamily="18" charset="0"/>
                        </a:rPr>
                        <a:t>115</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Бөөрний мэс засал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N</a:t>
                      </a:r>
                      <a:r>
                        <a:rPr lang="mn-MN" b="0" dirty="0" smtClean="0">
                          <a:solidFill>
                            <a:srgbClr val="002060"/>
                          </a:solidFill>
                          <a:latin typeface="Times New Roman" pitchFamily="18" charset="0"/>
                          <a:cs typeface="Times New Roman" pitchFamily="18" charset="0"/>
                        </a:rPr>
                        <a:t>00-</a:t>
                      </a:r>
                      <a:r>
                        <a:rPr lang="en-US" b="0" dirty="0" smtClean="0">
                          <a:solidFill>
                            <a:srgbClr val="002060"/>
                          </a:solidFill>
                          <a:latin typeface="Times New Roman" pitchFamily="18" charset="0"/>
                          <a:cs typeface="Times New Roman" pitchFamily="18" charset="0"/>
                        </a:rPr>
                        <a:t>N</a:t>
                      </a:r>
                      <a:r>
                        <a:rPr lang="mn-MN" b="0" dirty="0" smtClean="0">
                          <a:solidFill>
                            <a:srgbClr val="002060"/>
                          </a:solidFill>
                          <a:latin typeface="Times New Roman" pitchFamily="18" charset="0"/>
                          <a:cs typeface="Times New Roman" pitchFamily="18" charset="0"/>
                        </a:rPr>
                        <a:t>39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1,3369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401070</a:t>
                      </a:r>
                      <a:endParaRPr lang="en-US" b="1" dirty="0">
                        <a:solidFill>
                          <a:srgbClr val="002060"/>
                        </a:solidFill>
                        <a:latin typeface="Times New Roman" pitchFamily="18" charset="0"/>
                        <a:cs typeface="Times New Roman" pitchFamily="18" charset="0"/>
                      </a:endParaRPr>
                    </a:p>
                  </a:txBody>
                  <a:tcPr anchor="ctr"/>
                </a:tc>
              </a:tr>
            </a:tbl>
          </a:graphicData>
        </a:graphic>
      </p:graphicFrame>
      <p:sp>
        <p:nvSpPr>
          <p:cNvPr id="4" name="Title 1"/>
          <p:cNvSpPr txBox="1">
            <a:spLocks/>
          </p:cNvSpPr>
          <p:nvPr/>
        </p:nvSpPr>
        <p:spPr bwMode="auto">
          <a:xfrm>
            <a:off x="838200" y="5638800"/>
            <a:ext cx="7737475" cy="762000"/>
          </a:xfrm>
          <a:prstGeom prst="rect">
            <a:avLst/>
          </a:prstGeom>
          <a:noFill/>
          <a:ln w="12700">
            <a:noFill/>
            <a:miter lim="800000"/>
            <a:headEnd/>
            <a:tailEnd/>
          </a:ln>
        </p:spPr>
        <p:txBody>
          <a:bodyPr lIns="90488" tIns="44450" rIns="90488" bIns="44450"/>
          <a:lstStyle/>
          <a:p>
            <a:pPr marL="342900" indent="-342900" algn="r" eaLnBrk="0" hangingPunct="0">
              <a:spcBef>
                <a:spcPct val="20000"/>
              </a:spcBef>
              <a:buClr>
                <a:schemeClr val="accent2"/>
              </a:buClr>
              <a:buSzPct val="75000"/>
              <a:defRPr/>
            </a:pPr>
            <a:r>
              <a:rPr lang="mn-MN" sz="1600" i="1" kern="0" dirty="0">
                <a:latin typeface="Times New Roman Mon" pitchFamily="18" charset="0"/>
              </a:rPr>
              <a:t>***</a:t>
            </a:r>
            <a:r>
              <a:rPr lang="mn-MN" sz="1600" i="1" kern="0" dirty="0">
                <a:solidFill>
                  <a:schemeClr val="bg1">
                    <a:lumMod val="10000"/>
                  </a:schemeClr>
                </a:solidFill>
                <a:latin typeface="Times New Roman Mon" pitchFamily="18" charset="0"/>
              </a:rPr>
              <a:t> </a:t>
            </a:r>
            <a:r>
              <a:rPr lang="mn-MN" sz="1600" i="1" kern="0" dirty="0">
                <a:latin typeface="Times New Roman Mon" pitchFamily="18" charset="0"/>
                <a:cs typeface="+mn-cs"/>
              </a:rPr>
              <a:t>Эрүүл мэндийн сайдын </a:t>
            </a:r>
            <a:r>
              <a:rPr lang="mn-MN" sz="1600" i="1" kern="0" dirty="0" smtClean="0">
                <a:latin typeface="Times New Roman Mon" pitchFamily="18" charset="0"/>
                <a:cs typeface="+mn-cs"/>
              </a:rPr>
              <a:t>2014 </a:t>
            </a:r>
            <a:r>
              <a:rPr lang="mn-MN" sz="1600" i="1" kern="0" dirty="0">
                <a:latin typeface="Times New Roman Mon" pitchFamily="18" charset="0"/>
                <a:cs typeface="+mn-cs"/>
              </a:rPr>
              <a:t>оны </a:t>
            </a:r>
            <a:r>
              <a:rPr lang="mn-MN" sz="1600" i="1" kern="0" dirty="0" smtClean="0">
                <a:latin typeface="Times New Roman Mon" pitchFamily="18" charset="0"/>
              </a:rPr>
              <a:t>380</a:t>
            </a:r>
            <a:r>
              <a:rPr lang="mn-MN" sz="1600" i="1" kern="0" dirty="0" smtClean="0">
                <a:latin typeface="Times New Roman Mon" pitchFamily="18" charset="0"/>
                <a:cs typeface="+mn-cs"/>
              </a:rPr>
              <a:t> </a:t>
            </a:r>
            <a:r>
              <a:rPr lang="mn-MN" sz="1600" i="1" kern="0" dirty="0">
                <a:latin typeface="Times New Roman Mon" pitchFamily="18" charset="0"/>
                <a:cs typeface="+mn-cs"/>
              </a:rPr>
              <a:t>дугаар тушаал /Эрүүл мэндийн даатгалын сангаас санхүүжих тусламж, үйлчилгээний оношийн хамааралтай бүлэг, түүний өртгийн жин/ </a:t>
            </a:r>
            <a:endParaRPr lang="en-US" sz="1600" i="1" kern="0" dirty="0">
              <a:latin typeface="Times New Roman Mon" pitchFamily="18" charset="0"/>
              <a:cs typeface="+mn-cs"/>
            </a:endParaRPr>
          </a:p>
        </p:txBody>
      </p:sp>
      <p:sp>
        <p:nvSpPr>
          <p:cNvPr id="6" name="TextBox 5"/>
          <p:cNvSpPr txBox="1"/>
          <p:nvPr/>
        </p:nvSpPr>
        <p:spPr>
          <a:xfrm>
            <a:off x="609600" y="304800"/>
            <a:ext cx="8001000" cy="830997"/>
          </a:xfrm>
          <a:prstGeom prst="rect">
            <a:avLst/>
          </a:prstGeom>
          <a:noFill/>
        </p:spPr>
        <p:txBody>
          <a:bodyPr wrap="square" rtlCol="0">
            <a:spAutoFit/>
          </a:bodyPr>
          <a:lstStyle/>
          <a:p>
            <a:pPr algn="ctr"/>
            <a:r>
              <a:rPr lang="mn-MN" sz="2400" b="1" i="1" dirty="0" smtClean="0">
                <a:solidFill>
                  <a:srgbClr val="0000FF"/>
                </a:solidFill>
                <a:latin typeface="Times New Roman" pitchFamily="18" charset="0"/>
                <a:cs typeface="Times New Roman" pitchFamily="18" charset="0"/>
              </a:rPr>
              <a:t>Эрүүл мэндийн даатгалын сангаас хэвтүүлэн эмчлэх тусламж үйлчилгээнд олгодог зардлын хэмжээ</a:t>
            </a:r>
            <a:endParaRPr lang="en-US" sz="2400" b="1" i="1" dirty="0">
              <a:solidFill>
                <a:srgbClr val="0000FF"/>
              </a:solidFill>
              <a:latin typeface="Times New Roman" pitchFamily="18" charset="0"/>
              <a:cs typeface="Times New Roman" pitchFamily="18"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752600"/>
          <a:ext cx="8229600" cy="3200400"/>
        </p:xfrm>
        <a:graphic>
          <a:graphicData uri="http://schemas.openxmlformats.org/drawingml/2006/table">
            <a:tbl>
              <a:tblPr firstRow="1" bandRow="1">
                <a:tableStyleId>{ED083AE6-46FA-4A59-8FB0-9F97EB10719F}</a:tableStyleId>
              </a:tblPr>
              <a:tblGrid>
                <a:gridCol w="685800"/>
                <a:gridCol w="2057400"/>
                <a:gridCol w="1981200"/>
                <a:gridCol w="1143000"/>
                <a:gridCol w="1066800"/>
                <a:gridCol w="1295400"/>
              </a:tblGrid>
              <a:tr h="370840">
                <a:tc>
                  <a:txBody>
                    <a:bodyPr/>
                    <a:lstStyle/>
                    <a:p>
                      <a:pPr algn="ctr"/>
                      <a:r>
                        <a:rPr lang="mn-MN" sz="1600" b="0" dirty="0" smtClean="0">
                          <a:solidFill>
                            <a:srgbClr val="002060"/>
                          </a:solidFill>
                          <a:latin typeface="Times New Roman" pitchFamily="18" charset="0"/>
                          <a:cs typeface="Times New Roman" pitchFamily="18" charset="0"/>
                        </a:rPr>
                        <a:t>Д/д</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Оношийн хамааралтай  бүлгүүд</a:t>
                      </a:r>
                    </a:p>
                  </a:txBody>
                  <a:tcPr anchor="ctr"/>
                </a:tc>
                <a:tc>
                  <a:txBody>
                    <a:bodyPr/>
                    <a:lstStyle/>
                    <a:p>
                      <a:pPr algn="ctr"/>
                      <a:r>
                        <a:rPr lang="mn-MN" sz="1600" b="0" dirty="0" smtClean="0">
                          <a:solidFill>
                            <a:srgbClr val="002060"/>
                          </a:solidFill>
                          <a:latin typeface="Times New Roman" pitchFamily="18" charset="0"/>
                          <a:cs typeface="Times New Roman" pitchFamily="18" charset="0"/>
                        </a:rPr>
                        <a:t>Өвчний ОУ-ын ангилал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Өртгийн жин</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Хувьсах зардал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ЭМДС-аас олгох санхүүжилт</a:t>
                      </a:r>
                      <a:endParaRPr lang="en-US" sz="1600" b="0" dirty="0">
                        <a:solidFill>
                          <a:srgbClr val="002060"/>
                        </a:solidFill>
                        <a:latin typeface="Times New Roman" pitchFamily="18" charset="0"/>
                        <a:cs typeface="Times New Roman" pitchFamily="18" charset="0"/>
                      </a:endParaRPr>
                    </a:p>
                  </a:txBody>
                  <a:tcPr anchor="ctr"/>
                </a:tc>
              </a:tr>
              <a:tr h="370840">
                <a:tc>
                  <a:txBody>
                    <a:bodyPr/>
                    <a:lstStyle/>
                    <a:p>
                      <a:pPr algn="ctr"/>
                      <a:r>
                        <a:rPr lang="mn-MN" b="0" dirty="0" smtClean="0">
                          <a:solidFill>
                            <a:srgbClr val="002060"/>
                          </a:solidFill>
                          <a:latin typeface="Times New Roman" pitchFamily="18" charset="0"/>
                          <a:cs typeface="Times New Roman" pitchFamily="18" charset="0"/>
                        </a:rPr>
                        <a:t>1</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Мэс</a:t>
                      </a:r>
                      <a:r>
                        <a:rPr lang="mn-MN" b="0" baseline="0" dirty="0" smtClean="0">
                          <a:solidFill>
                            <a:srgbClr val="002060"/>
                          </a:solidFill>
                          <a:latin typeface="Times New Roman" pitchFamily="18" charset="0"/>
                          <a:cs typeface="Times New Roman" pitchFamily="18" charset="0"/>
                        </a:rPr>
                        <a:t> заслын бус чиглэлийн амбулаторийн үзлэг, зөвлөгөө</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D50-D89</a:t>
                      </a:r>
                      <a:r>
                        <a:rPr lang="mn-MN" b="0" dirty="0" smtClean="0">
                          <a:solidFill>
                            <a:srgbClr val="002060"/>
                          </a:solidFill>
                          <a:latin typeface="Times New Roman" pitchFamily="18" charset="0"/>
                          <a:cs typeface="Times New Roman" pitchFamily="18" charset="0"/>
                        </a:rPr>
                        <a:t>,</a:t>
                      </a:r>
                      <a:r>
                        <a:rPr lang="mn-MN" b="0" baseline="0" dirty="0" smtClean="0">
                          <a:solidFill>
                            <a:srgbClr val="002060"/>
                          </a:solidFill>
                          <a:latin typeface="Times New Roman" pitchFamily="18" charset="0"/>
                          <a:cs typeface="Times New Roman" pitchFamily="18" charset="0"/>
                        </a:rPr>
                        <a:t> </a:t>
                      </a:r>
                      <a:r>
                        <a:rPr lang="en-US" b="0" baseline="0" dirty="0" smtClean="0">
                          <a:solidFill>
                            <a:srgbClr val="002060"/>
                          </a:solidFill>
                          <a:latin typeface="Times New Roman" pitchFamily="18" charset="0"/>
                          <a:cs typeface="Times New Roman" pitchFamily="18" charset="0"/>
                        </a:rPr>
                        <a:t>E00-E90, I00-I82, I85-I99 ….</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1.0000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15000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1" dirty="0" smtClean="0">
                          <a:solidFill>
                            <a:srgbClr val="002060"/>
                          </a:solidFill>
                          <a:latin typeface="Times New Roman" pitchFamily="18" charset="0"/>
                          <a:cs typeface="Times New Roman" pitchFamily="18" charset="0"/>
                        </a:rPr>
                        <a:t>15000</a:t>
                      </a:r>
                      <a:endParaRPr lang="en-US" b="1" dirty="0">
                        <a:solidFill>
                          <a:srgbClr val="002060"/>
                        </a:solidFill>
                        <a:latin typeface="Times New Roman" pitchFamily="18" charset="0"/>
                        <a:cs typeface="Times New Roman" pitchFamily="18" charset="0"/>
                      </a:endParaRPr>
                    </a:p>
                  </a:txBody>
                  <a:tcPr anchor="ctr"/>
                </a:tc>
              </a:tr>
              <a:tr h="370840">
                <a:tc>
                  <a:txBody>
                    <a:bodyPr/>
                    <a:lstStyle/>
                    <a:p>
                      <a:pPr algn="ctr"/>
                      <a:r>
                        <a:rPr lang="mn-MN" b="0" dirty="0" smtClean="0">
                          <a:solidFill>
                            <a:srgbClr val="002060"/>
                          </a:solidFill>
                          <a:latin typeface="Times New Roman" pitchFamily="18" charset="0"/>
                          <a:cs typeface="Times New Roman" pitchFamily="18" charset="0"/>
                        </a:rPr>
                        <a:t>2</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Мэс</a:t>
                      </a:r>
                      <a:r>
                        <a:rPr lang="mn-MN" b="0" baseline="0" dirty="0" smtClean="0">
                          <a:solidFill>
                            <a:srgbClr val="002060"/>
                          </a:solidFill>
                          <a:latin typeface="Times New Roman" pitchFamily="18" charset="0"/>
                          <a:cs typeface="Times New Roman" pitchFamily="18" charset="0"/>
                        </a:rPr>
                        <a:t> заслын чиглэлийн амбулаторийн үзлэг зөвлөгөө</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H00-H95,</a:t>
                      </a:r>
                      <a:r>
                        <a:rPr lang="en-US" b="0" baseline="0" dirty="0" smtClean="0">
                          <a:solidFill>
                            <a:srgbClr val="002060"/>
                          </a:solidFill>
                          <a:latin typeface="Times New Roman" pitchFamily="18" charset="0"/>
                          <a:cs typeface="Times New Roman" pitchFamily="18" charset="0"/>
                        </a:rPr>
                        <a:t> M00-M99, S00-T98, D10-D49 ….</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1.0800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15000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1" dirty="0" smtClean="0">
                          <a:solidFill>
                            <a:srgbClr val="002060"/>
                          </a:solidFill>
                          <a:latin typeface="Times New Roman" pitchFamily="18" charset="0"/>
                          <a:cs typeface="Times New Roman" pitchFamily="18" charset="0"/>
                        </a:rPr>
                        <a:t>16200</a:t>
                      </a:r>
                      <a:endParaRPr lang="en-US" b="1" dirty="0">
                        <a:solidFill>
                          <a:srgbClr val="002060"/>
                        </a:solidFill>
                        <a:latin typeface="Times New Roman" pitchFamily="18" charset="0"/>
                        <a:cs typeface="Times New Roman" pitchFamily="18" charset="0"/>
                      </a:endParaRPr>
                    </a:p>
                  </a:txBody>
                  <a:tcPr anchor="ctr"/>
                </a:tc>
              </a:tr>
            </a:tbl>
          </a:graphicData>
        </a:graphic>
      </p:graphicFrame>
      <p:sp>
        <p:nvSpPr>
          <p:cNvPr id="3" name="Title 2"/>
          <p:cNvSpPr>
            <a:spLocks noGrp="1"/>
          </p:cNvSpPr>
          <p:nvPr>
            <p:ph type="title"/>
          </p:nvPr>
        </p:nvSpPr>
        <p:spPr/>
        <p:txBody>
          <a:bodyPr>
            <a:normAutofit/>
          </a:bodyPr>
          <a:lstStyle/>
          <a:p>
            <a:pPr algn="ctr"/>
            <a:r>
              <a:rPr lang="mn-MN" sz="2400" i="1" dirty="0" smtClean="0">
                <a:solidFill>
                  <a:srgbClr val="0000FF"/>
                </a:solidFill>
                <a:effectLst/>
                <a:latin typeface="Times New Roman" pitchFamily="18" charset="0"/>
                <a:cs typeface="Times New Roman" pitchFamily="18" charset="0"/>
              </a:rPr>
              <a:t>Эрүүл мэндийн даатгалын сангаас амбулаторийн үзлэг</a:t>
            </a:r>
            <a:r>
              <a:rPr lang="en-US" sz="2400" i="1" dirty="0" smtClean="0">
                <a:solidFill>
                  <a:srgbClr val="0000FF"/>
                </a:solidFill>
                <a:effectLst/>
                <a:latin typeface="Times New Roman" pitchFamily="18" charset="0"/>
                <a:cs typeface="Times New Roman" pitchFamily="18" charset="0"/>
              </a:rPr>
              <a:t>m </a:t>
            </a:r>
            <a:r>
              <a:rPr lang="mn-MN" sz="2400" i="1" dirty="0" smtClean="0">
                <a:solidFill>
                  <a:srgbClr val="0000FF"/>
                </a:solidFill>
                <a:effectLst/>
                <a:latin typeface="Times New Roman" pitchFamily="18" charset="0"/>
                <a:cs typeface="Times New Roman" pitchFamily="18" charset="0"/>
              </a:rPr>
              <a:t>олгодог зардлын хэмжээ</a:t>
            </a:r>
            <a:endParaRPr lang="en-US" sz="2400" dirty="0">
              <a:effectLst/>
              <a:latin typeface="Times New Roman" pitchFamily="18" charset="0"/>
              <a:cs typeface="Times New Roman" pitchFamily="18" charset="0"/>
            </a:endParaRPr>
          </a:p>
        </p:txBody>
      </p:sp>
      <p:sp>
        <p:nvSpPr>
          <p:cNvPr id="5" name="Rectangle 4"/>
          <p:cNvSpPr/>
          <p:nvPr/>
        </p:nvSpPr>
        <p:spPr>
          <a:xfrm>
            <a:off x="533400" y="5410200"/>
            <a:ext cx="8229600" cy="923330"/>
          </a:xfrm>
          <a:prstGeom prst="rect">
            <a:avLst/>
          </a:prstGeom>
        </p:spPr>
        <p:txBody>
          <a:bodyPr wrap="square">
            <a:spAutoFit/>
          </a:bodyPr>
          <a:lstStyle/>
          <a:p>
            <a:pPr marL="342900" indent="-342900" algn="r" eaLnBrk="0" hangingPunct="0">
              <a:spcBef>
                <a:spcPct val="20000"/>
              </a:spcBef>
              <a:buClr>
                <a:schemeClr val="accent2"/>
              </a:buClr>
              <a:buSzPct val="75000"/>
              <a:defRPr/>
            </a:pPr>
            <a:r>
              <a:rPr lang="mn-MN" i="1" kern="0" dirty="0" smtClean="0">
                <a:latin typeface="Times New Roman Mon" pitchFamily="18" charset="0"/>
              </a:rPr>
              <a:t>***</a:t>
            </a:r>
            <a:r>
              <a:rPr lang="mn-MN" i="1" kern="0" dirty="0" smtClean="0">
                <a:solidFill>
                  <a:schemeClr val="bg1">
                    <a:lumMod val="10000"/>
                  </a:schemeClr>
                </a:solidFill>
                <a:latin typeface="Times New Roman Mon" pitchFamily="18" charset="0"/>
              </a:rPr>
              <a:t> </a:t>
            </a:r>
            <a:r>
              <a:rPr lang="mn-MN" i="1" kern="0" dirty="0" smtClean="0">
                <a:latin typeface="Times New Roman Mon" pitchFamily="18" charset="0"/>
              </a:rPr>
              <a:t>Эрүүл мэндийн сайдын 2014 оны 380 дугаар тушаал /Эрүүл мэндийн даатгалын сангаас санхүүжих тусламж, үйлчилгээний оношийн хамааралтай бүлэг, түүний өртгийн жин/ </a:t>
            </a:r>
            <a:endParaRPr lang="en-US" i="1" kern="0" dirty="0">
              <a:latin typeface="Times New Roman Mo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14400" y="2057400"/>
          <a:ext cx="73914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Autofit/>
          </a:bodyPr>
          <a:lstStyle/>
          <a:p>
            <a:pPr algn="ctr"/>
            <a:r>
              <a:rPr lang="mn-MN" sz="3000" i="1" dirty="0" smtClean="0">
                <a:solidFill>
                  <a:srgbClr val="0000FF"/>
                </a:solidFill>
                <a:effectLst/>
                <a:latin typeface="Times New Roman" pitchFamily="18" charset="0"/>
                <a:cs typeface="Times New Roman" pitchFamily="18" charset="0"/>
              </a:rPr>
              <a:t>Эрүүл мэндийн даатгалын сангаас оношлогоо шинжилгээнд олгодог зардлын хэмжээ</a:t>
            </a:r>
            <a:endParaRPr lang="en-US" sz="30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a:noAutofit/>
          </a:bodyPr>
          <a:lstStyle/>
          <a:p>
            <a:pPr algn="ctr"/>
            <a:r>
              <a:rPr lang="mn-MN" sz="3600" b="1" i="1" dirty="0">
                <a:solidFill>
                  <a:srgbClr val="0000FF"/>
                </a:solidFill>
                <a:effectLst/>
                <a:latin typeface="Times New Roman" pitchFamily="18" charset="0"/>
                <a:cs typeface="Times New Roman" pitchFamily="18" charset="0"/>
              </a:rPr>
              <a:t>Эмийн үнийн хөнгөлөлтийн </a:t>
            </a:r>
            <a:r>
              <a:rPr lang="mn-MN" sz="3600" b="1" i="1" dirty="0" smtClean="0">
                <a:solidFill>
                  <a:srgbClr val="0000FF"/>
                </a:solidFill>
                <a:effectLst/>
                <a:latin typeface="Times New Roman" pitchFamily="18" charset="0"/>
                <a:cs typeface="Times New Roman" pitchFamily="18" charset="0"/>
              </a:rPr>
              <a:t>үйлчилгээ</a:t>
            </a:r>
            <a:endParaRPr lang="en-US" sz="3600" i="1" dirty="0">
              <a:solidFill>
                <a:srgbClr val="0000FF"/>
              </a:solidFill>
              <a:effectLst/>
              <a:latin typeface="Times New Roman" pitchFamily="18" charset="0"/>
              <a:cs typeface="Times New Roman" pitchFamily="18" charset="0"/>
            </a:endParaRPr>
          </a:p>
        </p:txBody>
      </p:sp>
      <p:pic>
        <p:nvPicPr>
          <p:cNvPr id="11" name="Picture 6" descr="C:\Users\User\Documents\Work_EMDG\2012\NET_PHOTO\emiinsan\YOHUHCA18XBLDCA587QSICAGH8H3BCA3XE41ZCAFZAS0XCA1OH1CBCAW7LXHKCAV0BQ3WCAMJHB2ACAK7ELQOCAQ8CPPWCA5UWAQ3CA52B9CGCAP6WOI2CAICNO87CA8QEWWF.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27784" y="4941168"/>
            <a:ext cx="3816424" cy="129539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9" descr="C:\Program Files\Microsoft Office\MEDIA\CAGCAT10\j0235319.wmf"/>
          <p:cNvPicPr>
            <a:picLocks noChangeAspect="1" noChangeArrowheads="1"/>
          </p:cNvPicPr>
          <p:nvPr/>
        </p:nvPicPr>
        <p:blipFill>
          <a:blip r:embed="rId3" cstate="print"/>
          <a:srcRect/>
          <a:stretch>
            <a:fillRect/>
          </a:stretch>
        </p:blipFill>
        <p:spPr bwMode="auto">
          <a:xfrm>
            <a:off x="3779912" y="1340768"/>
            <a:ext cx="1098314" cy="1156597"/>
          </a:xfrm>
          <a:prstGeom prst="rect">
            <a:avLst/>
          </a:prstGeom>
          <a:noFill/>
        </p:spPr>
      </p:pic>
      <p:pic>
        <p:nvPicPr>
          <p:cNvPr id="13" name="Picture 12" descr="C:\Users\Batshn\AppData\Local\Microsoft\Windows\Temporary Internet Files\Content.IE5\5E3FIHWK\MC900438706[1].jpg"/>
          <p:cNvPicPr>
            <a:picLocks noChangeAspect="1" noChangeArrowheads="1"/>
          </p:cNvPicPr>
          <p:nvPr/>
        </p:nvPicPr>
        <p:blipFill>
          <a:blip r:embed="rId4" cstate="print"/>
          <a:srcRect/>
          <a:stretch>
            <a:fillRect/>
          </a:stretch>
        </p:blipFill>
        <p:spPr bwMode="auto">
          <a:xfrm>
            <a:off x="1547664" y="1340768"/>
            <a:ext cx="1068344" cy="1213689"/>
          </a:xfrm>
          <a:prstGeom prst="rect">
            <a:avLst/>
          </a:prstGeom>
          <a:noFill/>
        </p:spPr>
      </p:pic>
      <p:pic>
        <p:nvPicPr>
          <p:cNvPr id="14" name="Picture 7" descr="C:\Users\User\Desktop\өрхийн эмнэлэг.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228184" y="1340768"/>
            <a:ext cx="1098416" cy="1061478"/>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20" name="Content Placeholder 19"/>
          <p:cNvGraphicFramePr>
            <a:graphicFrameLocks noGrp="1"/>
          </p:cNvGraphicFramePr>
          <p:nvPr>
            <p:ph sz="quarter" idx="4"/>
          </p:nvPr>
        </p:nvGraphicFramePr>
        <p:xfrm>
          <a:off x="683568" y="2564904"/>
          <a:ext cx="7632848" cy="23762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 xmlns:p14="http://schemas.microsoft.com/office/powerpoint/2010/main" val="37093129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09600" y="1306168"/>
          <a:ext cx="7924799" cy="4267200"/>
        </p:xfrm>
        <a:graphic>
          <a:graphicData uri="http://schemas.openxmlformats.org/drawingml/2006/table">
            <a:tbl>
              <a:tblPr firstRow="1" bandRow="1">
                <a:tableStyleId>{ED083AE6-46FA-4A59-8FB0-9F97EB10719F}</a:tableStyleId>
              </a:tblPr>
              <a:tblGrid>
                <a:gridCol w="520607"/>
                <a:gridCol w="1993993"/>
                <a:gridCol w="1219200"/>
                <a:gridCol w="1295400"/>
                <a:gridCol w="1219200"/>
                <a:gridCol w="1676399"/>
              </a:tblGrid>
              <a:tr h="819438">
                <a:tc>
                  <a:txBody>
                    <a:bodyPr/>
                    <a:lstStyle/>
                    <a:p>
                      <a:pPr algn="ctr"/>
                      <a:r>
                        <a:rPr lang="mn-MN" sz="1600" b="0" dirty="0" smtClean="0">
                          <a:solidFill>
                            <a:srgbClr val="002060"/>
                          </a:solidFill>
                          <a:latin typeface="Times New Roman" pitchFamily="18" charset="0"/>
                          <a:cs typeface="Times New Roman" pitchFamily="18" charset="0"/>
                        </a:rPr>
                        <a:t>Д/д</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Оношийн хамааралтай  бүлгүүд</a:t>
                      </a:r>
                    </a:p>
                    <a:p>
                      <a:pPr algn="ct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Өвчний ОУ-ын ангилал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Өртгийн жин</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0" dirty="0" smtClean="0">
                          <a:solidFill>
                            <a:srgbClr val="002060"/>
                          </a:solidFill>
                          <a:latin typeface="Times New Roman" pitchFamily="18" charset="0"/>
                          <a:cs typeface="Times New Roman" pitchFamily="18" charset="0"/>
                        </a:rPr>
                        <a:t>Хувьсах зардал</a:t>
                      </a:r>
                      <a:endParaRPr lang="en-US" sz="1600" b="0" dirty="0">
                        <a:solidFill>
                          <a:srgbClr val="002060"/>
                        </a:solidFill>
                        <a:latin typeface="Times New Roman" pitchFamily="18" charset="0"/>
                        <a:cs typeface="Times New Roman" pitchFamily="18" charset="0"/>
                      </a:endParaRPr>
                    </a:p>
                  </a:txBody>
                  <a:tcPr anchor="ctr"/>
                </a:tc>
                <a:tc>
                  <a:txBody>
                    <a:bodyPr/>
                    <a:lstStyle/>
                    <a:p>
                      <a:pPr algn="ctr"/>
                      <a:r>
                        <a:rPr lang="mn-MN" sz="1600" b="1" dirty="0" smtClean="0">
                          <a:solidFill>
                            <a:srgbClr val="002060"/>
                          </a:solidFill>
                          <a:latin typeface="Times New Roman" pitchFamily="18" charset="0"/>
                          <a:cs typeface="Times New Roman" pitchFamily="18" charset="0"/>
                        </a:rPr>
                        <a:t>ЭМДС-аас олгох санхүүжилт</a:t>
                      </a:r>
                      <a:endParaRPr lang="en-US" sz="1600"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1</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Цус харвалт, тархины шигдээс</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I</a:t>
                      </a:r>
                      <a:r>
                        <a:rPr lang="mn-MN" b="0" dirty="0" smtClean="0">
                          <a:solidFill>
                            <a:srgbClr val="002060"/>
                          </a:solidFill>
                          <a:latin typeface="Times New Roman" pitchFamily="18" charset="0"/>
                          <a:cs typeface="Times New Roman" pitchFamily="18" charset="0"/>
                        </a:rPr>
                        <a:t>53-</a:t>
                      </a:r>
                      <a:r>
                        <a:rPr lang="en-US" b="0" dirty="0" smtClean="0">
                          <a:solidFill>
                            <a:srgbClr val="002060"/>
                          </a:solidFill>
                          <a:latin typeface="Times New Roman" pitchFamily="18" charset="0"/>
                          <a:cs typeface="Times New Roman" pitchFamily="18" charset="0"/>
                        </a:rPr>
                        <a:t>I</a:t>
                      </a:r>
                      <a:r>
                        <a:rPr lang="mn-MN" b="0" dirty="0" smtClean="0">
                          <a:solidFill>
                            <a:srgbClr val="002060"/>
                          </a:solidFill>
                          <a:latin typeface="Times New Roman" pitchFamily="18" charset="0"/>
                          <a:cs typeface="Times New Roman" pitchFamily="18" charset="0"/>
                        </a:rPr>
                        <a:t>63</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0,9103</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273090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2</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Хатгаа, уушгины үрэвсэл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J12-J19</a:t>
                      </a:r>
                      <a:r>
                        <a:rPr lang="mn-MN" b="0" dirty="0" smtClean="0">
                          <a:solidFill>
                            <a:srgbClr val="002060"/>
                          </a:solidFill>
                          <a:latin typeface="Times New Roman" pitchFamily="18" charset="0"/>
                          <a:cs typeface="Times New Roman" pitchFamily="18" charset="0"/>
                        </a:rPr>
                        <a:t>,</a:t>
                      </a:r>
                      <a:r>
                        <a:rPr lang="en-US" b="0" dirty="0" smtClean="0">
                          <a:solidFill>
                            <a:srgbClr val="002060"/>
                          </a:solidFill>
                          <a:latin typeface="Times New Roman" pitchFamily="18" charset="0"/>
                          <a:cs typeface="Times New Roman" pitchFamily="18" charset="0"/>
                        </a:rPr>
                        <a:t> J69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0,8467</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254010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3</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Цээжний хөндийн мэс засал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J</a:t>
                      </a:r>
                      <a:r>
                        <a:rPr lang="mn-MN" b="0" dirty="0" smtClean="0">
                          <a:solidFill>
                            <a:srgbClr val="002060"/>
                          </a:solidFill>
                          <a:latin typeface="Times New Roman" pitchFamily="18" charset="0"/>
                          <a:cs typeface="Times New Roman" pitchFamily="18" charset="0"/>
                        </a:rPr>
                        <a:t>44</a:t>
                      </a:r>
                      <a:r>
                        <a:rPr lang="en-US" b="0" dirty="0" smtClean="0">
                          <a:solidFill>
                            <a:srgbClr val="002060"/>
                          </a:solidFill>
                          <a:latin typeface="Times New Roman" pitchFamily="18" charset="0"/>
                          <a:cs typeface="Times New Roman" pitchFamily="18" charset="0"/>
                        </a:rPr>
                        <a:t>-J</a:t>
                      </a:r>
                      <a:r>
                        <a:rPr lang="mn-MN" b="0" dirty="0" smtClean="0">
                          <a:solidFill>
                            <a:srgbClr val="002060"/>
                          </a:solidFill>
                          <a:latin typeface="Times New Roman" pitchFamily="18" charset="0"/>
                          <a:cs typeface="Times New Roman" pitchFamily="18" charset="0"/>
                        </a:rPr>
                        <a:t>99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1,4467</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434010</a:t>
                      </a:r>
                      <a:endParaRPr lang="en-US" b="1" dirty="0">
                        <a:solidFill>
                          <a:srgbClr val="002060"/>
                        </a:solidFill>
                        <a:latin typeface="Times New Roman" pitchFamily="18" charset="0"/>
                        <a:cs typeface="Times New Roman" pitchFamily="18" charset="0"/>
                      </a:endParaRPr>
                    </a:p>
                  </a:txBody>
                  <a:tcPr anchor="ctr"/>
                </a:tc>
              </a:tr>
              <a:tr h="605553">
                <a:tc>
                  <a:txBody>
                    <a:bodyPr/>
                    <a:lstStyle/>
                    <a:p>
                      <a:pPr algn="ctr"/>
                      <a:r>
                        <a:rPr lang="mn-MN" b="0" dirty="0" smtClean="0">
                          <a:solidFill>
                            <a:srgbClr val="002060"/>
                          </a:solidFill>
                          <a:latin typeface="Times New Roman" pitchFamily="18" charset="0"/>
                          <a:cs typeface="Times New Roman" pitchFamily="18" charset="0"/>
                        </a:rPr>
                        <a:t>...</a:t>
                      </a:r>
                      <a:endParaRPr lang="en-US" b="0" dirty="0">
                        <a:solidFill>
                          <a:srgbClr val="002060"/>
                        </a:solidFill>
                        <a:latin typeface="Times New Roman" pitchFamily="18" charset="0"/>
                        <a:cs typeface="Times New Roman" pitchFamily="18" charset="0"/>
                      </a:endParaRPr>
                    </a:p>
                  </a:txBody>
                  <a:tcPr anchor="ctr"/>
                </a:tc>
                <a:tc>
                  <a:txBody>
                    <a:bodyPr/>
                    <a:lstStyle/>
                    <a:p>
                      <a:pPr algn="l"/>
                      <a:endParaRPr lang="mn-MN" b="0" dirty="0" smtClean="0">
                        <a:solidFill>
                          <a:srgbClr val="002060"/>
                        </a:solidFill>
                        <a:latin typeface="Times New Roman" pitchFamily="18" charset="0"/>
                        <a:cs typeface="Times New Roman" pitchFamily="18" charset="0"/>
                      </a:endParaRPr>
                    </a:p>
                    <a:p>
                      <a:pPr algn="l"/>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0">
                        <a:solidFill>
                          <a:srgbClr val="002060"/>
                        </a:solidFill>
                        <a:latin typeface="Times New Roman" pitchFamily="18" charset="0"/>
                        <a:cs typeface="Times New Roman" pitchFamily="18" charset="0"/>
                      </a:endParaRPr>
                    </a:p>
                  </a:txBody>
                  <a:tcPr anchor="ctr"/>
                </a:tc>
                <a:tc>
                  <a:txBody>
                    <a:bodyPr/>
                    <a:lstStyle/>
                    <a:p>
                      <a:pPr algn="ctr"/>
                      <a:endParaRPr lang="en-US" b="0" dirty="0">
                        <a:solidFill>
                          <a:srgbClr val="002060"/>
                        </a:solidFill>
                        <a:latin typeface="Times New Roman" pitchFamily="18" charset="0"/>
                        <a:cs typeface="Times New Roman" pitchFamily="18" charset="0"/>
                      </a:endParaRPr>
                    </a:p>
                  </a:txBody>
                  <a:tcPr anchor="ctr"/>
                </a:tc>
                <a:tc>
                  <a:txBody>
                    <a:bodyPr/>
                    <a:lstStyle/>
                    <a:p>
                      <a:pPr algn="ctr"/>
                      <a:endParaRPr lang="en-US" b="1" dirty="0">
                        <a:solidFill>
                          <a:srgbClr val="002060"/>
                        </a:solidFill>
                        <a:latin typeface="Times New Roman" pitchFamily="18" charset="0"/>
                        <a:cs typeface="Times New Roman" pitchFamily="18" charset="0"/>
                      </a:endParaRPr>
                    </a:p>
                  </a:txBody>
                  <a:tcPr anchor="ctr"/>
                </a:tc>
              </a:tr>
              <a:tr h="581486">
                <a:tc>
                  <a:txBody>
                    <a:bodyPr/>
                    <a:lstStyle/>
                    <a:p>
                      <a:pPr algn="ctr"/>
                      <a:r>
                        <a:rPr lang="mn-MN" b="0" dirty="0" smtClean="0">
                          <a:solidFill>
                            <a:srgbClr val="002060"/>
                          </a:solidFill>
                          <a:latin typeface="Times New Roman" pitchFamily="18" charset="0"/>
                          <a:cs typeface="Times New Roman" pitchFamily="18" charset="0"/>
                        </a:rPr>
                        <a:t>115</a:t>
                      </a:r>
                      <a:endParaRPr lang="en-US" b="0" dirty="0">
                        <a:solidFill>
                          <a:srgbClr val="002060"/>
                        </a:solidFill>
                        <a:latin typeface="Times New Roman" pitchFamily="18" charset="0"/>
                        <a:cs typeface="Times New Roman" pitchFamily="18" charset="0"/>
                      </a:endParaRPr>
                    </a:p>
                  </a:txBody>
                  <a:tcPr anchor="ctr"/>
                </a:tc>
                <a:tc>
                  <a:txBody>
                    <a:bodyPr/>
                    <a:lstStyle/>
                    <a:p>
                      <a:pPr algn="l"/>
                      <a:r>
                        <a:rPr lang="mn-MN" b="0" dirty="0" smtClean="0">
                          <a:solidFill>
                            <a:srgbClr val="002060"/>
                          </a:solidFill>
                          <a:latin typeface="Times New Roman" pitchFamily="18" charset="0"/>
                          <a:cs typeface="Times New Roman" pitchFamily="18" charset="0"/>
                        </a:rPr>
                        <a:t>Бөөрний мэс засал</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en-US" b="0" dirty="0" smtClean="0">
                          <a:solidFill>
                            <a:srgbClr val="002060"/>
                          </a:solidFill>
                          <a:latin typeface="Times New Roman" pitchFamily="18" charset="0"/>
                          <a:cs typeface="Times New Roman" pitchFamily="18" charset="0"/>
                        </a:rPr>
                        <a:t>N</a:t>
                      </a:r>
                      <a:r>
                        <a:rPr lang="mn-MN" b="0" dirty="0" smtClean="0">
                          <a:solidFill>
                            <a:srgbClr val="002060"/>
                          </a:solidFill>
                          <a:latin typeface="Times New Roman" pitchFamily="18" charset="0"/>
                          <a:cs typeface="Times New Roman" pitchFamily="18" charset="0"/>
                        </a:rPr>
                        <a:t>00-</a:t>
                      </a:r>
                      <a:r>
                        <a:rPr lang="en-US" b="0" dirty="0" smtClean="0">
                          <a:solidFill>
                            <a:srgbClr val="002060"/>
                          </a:solidFill>
                          <a:latin typeface="Times New Roman" pitchFamily="18" charset="0"/>
                          <a:cs typeface="Times New Roman" pitchFamily="18" charset="0"/>
                        </a:rPr>
                        <a:t>N</a:t>
                      </a:r>
                      <a:r>
                        <a:rPr lang="mn-MN" b="0" dirty="0" smtClean="0">
                          <a:solidFill>
                            <a:srgbClr val="002060"/>
                          </a:solidFill>
                          <a:latin typeface="Times New Roman" pitchFamily="18" charset="0"/>
                          <a:cs typeface="Times New Roman" pitchFamily="18" charset="0"/>
                        </a:rPr>
                        <a:t>39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1,3369</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0" dirty="0" smtClean="0">
                          <a:solidFill>
                            <a:srgbClr val="002060"/>
                          </a:solidFill>
                          <a:latin typeface="Times New Roman" pitchFamily="18" charset="0"/>
                          <a:cs typeface="Times New Roman" pitchFamily="18" charset="0"/>
                        </a:rPr>
                        <a:t>300000</a:t>
                      </a:r>
                      <a:endParaRPr lang="en-US" b="0" dirty="0">
                        <a:solidFill>
                          <a:srgbClr val="002060"/>
                        </a:solidFill>
                        <a:latin typeface="Times New Roman" pitchFamily="18" charset="0"/>
                        <a:cs typeface="Times New Roman" pitchFamily="18" charset="0"/>
                      </a:endParaRPr>
                    </a:p>
                  </a:txBody>
                  <a:tcPr anchor="ctr"/>
                </a:tc>
                <a:tc>
                  <a:txBody>
                    <a:bodyPr/>
                    <a:lstStyle/>
                    <a:p>
                      <a:pPr algn="ctr"/>
                      <a:r>
                        <a:rPr lang="mn-MN" b="1" dirty="0" smtClean="0">
                          <a:solidFill>
                            <a:srgbClr val="002060"/>
                          </a:solidFill>
                          <a:latin typeface="Times New Roman" pitchFamily="18" charset="0"/>
                          <a:cs typeface="Times New Roman" pitchFamily="18" charset="0"/>
                        </a:rPr>
                        <a:t>401070</a:t>
                      </a:r>
                      <a:endParaRPr lang="en-US" b="1" dirty="0">
                        <a:solidFill>
                          <a:srgbClr val="002060"/>
                        </a:solidFill>
                        <a:latin typeface="Times New Roman" pitchFamily="18" charset="0"/>
                        <a:cs typeface="Times New Roman" pitchFamily="18" charset="0"/>
                      </a:endParaRPr>
                    </a:p>
                  </a:txBody>
                  <a:tcPr anchor="ctr"/>
                </a:tc>
              </a:tr>
            </a:tbl>
          </a:graphicData>
        </a:graphic>
      </p:graphicFrame>
      <p:sp>
        <p:nvSpPr>
          <p:cNvPr id="4" name="Title 1"/>
          <p:cNvSpPr txBox="1">
            <a:spLocks/>
          </p:cNvSpPr>
          <p:nvPr/>
        </p:nvSpPr>
        <p:spPr bwMode="auto">
          <a:xfrm>
            <a:off x="838200" y="5638800"/>
            <a:ext cx="7737475" cy="762000"/>
          </a:xfrm>
          <a:prstGeom prst="rect">
            <a:avLst/>
          </a:prstGeom>
          <a:noFill/>
          <a:ln w="12700">
            <a:noFill/>
            <a:miter lim="800000"/>
            <a:headEnd/>
            <a:tailEnd/>
          </a:ln>
        </p:spPr>
        <p:txBody>
          <a:bodyPr lIns="90488" tIns="44450" rIns="90488" bIns="44450"/>
          <a:lstStyle/>
          <a:p>
            <a:pPr marL="342900" indent="-342900" algn="r" eaLnBrk="0" hangingPunct="0">
              <a:spcBef>
                <a:spcPct val="20000"/>
              </a:spcBef>
              <a:buClr>
                <a:schemeClr val="accent2"/>
              </a:buClr>
              <a:buSzPct val="75000"/>
              <a:defRPr/>
            </a:pPr>
            <a:r>
              <a:rPr lang="mn-MN" sz="1600" i="1" kern="0" dirty="0">
                <a:latin typeface="Times New Roman Mon" pitchFamily="18" charset="0"/>
              </a:rPr>
              <a:t>***</a:t>
            </a:r>
            <a:r>
              <a:rPr lang="mn-MN" sz="1600" i="1" kern="0" dirty="0">
                <a:solidFill>
                  <a:schemeClr val="bg1">
                    <a:lumMod val="10000"/>
                  </a:schemeClr>
                </a:solidFill>
                <a:latin typeface="Times New Roman Mon" pitchFamily="18" charset="0"/>
              </a:rPr>
              <a:t> </a:t>
            </a:r>
            <a:r>
              <a:rPr lang="mn-MN" sz="1600" i="1" kern="0" dirty="0">
                <a:latin typeface="Times New Roman Mon" pitchFamily="18" charset="0"/>
                <a:cs typeface="+mn-cs"/>
              </a:rPr>
              <a:t>Эрүүл мэндийн сайдын </a:t>
            </a:r>
            <a:r>
              <a:rPr lang="mn-MN" sz="1600" i="1" kern="0" dirty="0" smtClean="0">
                <a:latin typeface="Times New Roman Mon" pitchFamily="18" charset="0"/>
                <a:cs typeface="+mn-cs"/>
              </a:rPr>
              <a:t>2014 </a:t>
            </a:r>
            <a:r>
              <a:rPr lang="mn-MN" sz="1600" i="1" kern="0" dirty="0">
                <a:latin typeface="Times New Roman Mon" pitchFamily="18" charset="0"/>
                <a:cs typeface="+mn-cs"/>
              </a:rPr>
              <a:t>оны </a:t>
            </a:r>
            <a:r>
              <a:rPr lang="mn-MN" sz="1600" i="1" kern="0" dirty="0" smtClean="0">
                <a:latin typeface="Times New Roman Mon" pitchFamily="18" charset="0"/>
              </a:rPr>
              <a:t>380</a:t>
            </a:r>
            <a:r>
              <a:rPr lang="mn-MN" sz="1600" i="1" kern="0" dirty="0" smtClean="0">
                <a:latin typeface="Times New Roman Mon" pitchFamily="18" charset="0"/>
                <a:cs typeface="+mn-cs"/>
              </a:rPr>
              <a:t> </a:t>
            </a:r>
            <a:r>
              <a:rPr lang="mn-MN" sz="1600" i="1" kern="0" dirty="0">
                <a:latin typeface="Times New Roman Mon" pitchFamily="18" charset="0"/>
                <a:cs typeface="+mn-cs"/>
              </a:rPr>
              <a:t>дугаар тушаал /Эрүүл мэндийн даатгалын сангаас санхүүжих тусламж, үйлчилгээний оношийн хамааралтай бүлэг, түүний өртгийн жин/ </a:t>
            </a:r>
            <a:endParaRPr lang="en-US" sz="1600" i="1" kern="0" dirty="0">
              <a:latin typeface="Times New Roman Mon" pitchFamily="18" charset="0"/>
              <a:cs typeface="+mn-cs"/>
            </a:endParaRPr>
          </a:p>
        </p:txBody>
      </p:sp>
      <p:sp>
        <p:nvSpPr>
          <p:cNvPr id="6" name="TextBox 5"/>
          <p:cNvSpPr txBox="1"/>
          <p:nvPr/>
        </p:nvSpPr>
        <p:spPr>
          <a:xfrm>
            <a:off x="609600" y="304800"/>
            <a:ext cx="8001000" cy="830997"/>
          </a:xfrm>
          <a:prstGeom prst="rect">
            <a:avLst/>
          </a:prstGeom>
          <a:noFill/>
        </p:spPr>
        <p:txBody>
          <a:bodyPr wrap="square" rtlCol="0">
            <a:spAutoFit/>
          </a:bodyPr>
          <a:lstStyle/>
          <a:p>
            <a:pPr algn="ctr"/>
            <a:r>
              <a:rPr lang="mn-MN" sz="2400" b="1" i="1" dirty="0" smtClean="0">
                <a:solidFill>
                  <a:srgbClr val="0000FF"/>
                </a:solidFill>
                <a:latin typeface="Times New Roman" pitchFamily="18" charset="0"/>
                <a:cs typeface="Times New Roman" pitchFamily="18" charset="0"/>
              </a:rPr>
              <a:t>Эрүүл мэндийн даатгалын сангаас хэвтүүлэн эмчлэх тусламж үйлчилгээнд олгодог зардлын хэмжээ</a:t>
            </a:r>
            <a:endParaRPr lang="en-US" sz="2400" b="1" i="1" dirty="0">
              <a:solidFill>
                <a:srgbClr val="0000FF"/>
              </a:solidFill>
              <a:latin typeface="Times New Roman" pitchFamily="18" charset="0"/>
              <a:cs typeface="Times New Roman" pitchFamily="18" charset="0"/>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2057400"/>
          <a:ext cx="8001000" cy="372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Autofit/>
          </a:bodyPr>
          <a:lstStyle/>
          <a:p>
            <a:pPr algn="ctr"/>
            <a:r>
              <a:rPr lang="mn-MN" sz="3000" i="1" dirty="0" smtClean="0">
                <a:solidFill>
                  <a:srgbClr val="0000FF"/>
                </a:solidFill>
                <a:effectLst/>
                <a:latin typeface="Times New Roman" pitchFamily="18" charset="0"/>
                <a:cs typeface="Times New Roman" pitchFamily="18" charset="0"/>
              </a:rPr>
              <a:t>Эрүүл мэндийн даатгалын сангаас оношлогоо шинжилгээнд олгодог зардлын хэмжээ</a:t>
            </a:r>
            <a:endParaRPr lang="en-US" sz="3000" dirty="0"/>
          </a:p>
        </p:txBody>
      </p:sp>
      <p:sp>
        <p:nvSpPr>
          <p:cNvPr id="5" name="Rounded Rectangle 4"/>
          <p:cNvSpPr/>
          <p:nvPr/>
        </p:nvSpPr>
        <p:spPr>
          <a:xfrm>
            <a:off x="7239000" y="2057400"/>
            <a:ext cx="1600200" cy="1905000"/>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rgbClr val="002060"/>
                </a:solidFill>
                <a:latin typeface="Arial" pitchFamily="34" charset="0"/>
                <a:cs typeface="Arial" pitchFamily="34" charset="0"/>
              </a:rPr>
              <a:t>Дээд хязгаар</a:t>
            </a:r>
          </a:p>
          <a:p>
            <a:pPr algn="ctr"/>
            <a:r>
              <a:rPr lang="mn-MN" dirty="0" smtClean="0">
                <a:solidFill>
                  <a:srgbClr val="002060"/>
                </a:solidFill>
                <a:latin typeface="Arial" pitchFamily="34" charset="0"/>
                <a:cs typeface="Arial" pitchFamily="34" charset="0"/>
              </a:rPr>
              <a:t>2 000 000</a:t>
            </a:r>
            <a:endParaRPr lang="en-US" dirty="0">
              <a:solidFill>
                <a:srgbClr val="002060"/>
              </a:solidFill>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1143000"/>
          </a:xfrm>
        </p:spPr>
        <p:txBody>
          <a:bodyPr>
            <a:normAutofit/>
          </a:bodyPr>
          <a:lstStyle/>
          <a:p>
            <a:r>
              <a:rPr lang="mn-MN" sz="3200" i="1" dirty="0" smtClean="0">
                <a:solidFill>
                  <a:srgbClr val="0000FF"/>
                </a:solidFill>
                <a:latin typeface="Arial" pitchFamily="34" charset="0"/>
                <a:cs typeface="Arial" pitchFamily="34" charset="0"/>
              </a:rPr>
              <a:t>2015.07.01-ээс эхлэн даатгуулагчид шинээр үзүүлж байгаа үйлчилгээ</a:t>
            </a:r>
            <a:endParaRPr lang="en-US" sz="3200" i="1" dirty="0">
              <a:solidFill>
                <a:srgbClr val="0000FF"/>
              </a:solidFill>
              <a:latin typeface="Arial" pitchFamily="34" charset="0"/>
              <a:cs typeface="Arial" pitchFamily="34" charset="0"/>
            </a:endParaRPr>
          </a:p>
        </p:txBody>
      </p:sp>
      <p:sp>
        <p:nvSpPr>
          <p:cNvPr id="3" name="Content Placeholder 2"/>
          <p:cNvSpPr>
            <a:spLocks noGrp="1"/>
          </p:cNvSpPr>
          <p:nvPr>
            <p:ph idx="1"/>
          </p:nvPr>
        </p:nvSpPr>
        <p:spPr>
          <a:xfrm>
            <a:off x="457200" y="2438400"/>
            <a:ext cx="8229600" cy="3568891"/>
          </a:xfrm>
        </p:spPr>
        <p:txBody>
          <a:bodyPr/>
          <a:lstStyle/>
          <a:p>
            <a:r>
              <a:rPr lang="mn-MN" i="1" dirty="0" smtClean="0">
                <a:latin typeface="Arial" pitchFamily="34" charset="0"/>
                <a:cs typeface="Arial" pitchFamily="34" charset="0"/>
              </a:rPr>
              <a:t>Өндөр өртөгтэй зарим тусламж, үйлчилгээ, түүнд шаардлагатай эмнэлгийн хэрэгслийн төлбөр</a:t>
            </a:r>
            <a:endParaRPr lang="en-US" dirty="0">
              <a:latin typeface="Arial" pitchFamily="34" charset="0"/>
              <a:cs typeface="Arial" pitchFamily="34" charset="0"/>
            </a:endParaRPr>
          </a:p>
        </p:txBody>
      </p:sp>
      <p:sp>
        <p:nvSpPr>
          <p:cNvPr id="4" name="Title 1"/>
          <p:cNvSpPr txBox="1">
            <a:spLocks/>
          </p:cNvSpPr>
          <p:nvPr/>
        </p:nvSpPr>
        <p:spPr>
          <a:xfrm>
            <a:off x="971600" y="4941168"/>
            <a:ext cx="7704856" cy="701284"/>
          </a:xfrm>
          <a:prstGeom prst="rect">
            <a:avLst/>
          </a:prstGeom>
        </p:spPr>
        <p:txBody>
          <a:bodyPr vert="horz" lIns="91440" tIns="45720" rIns="91440" bIns="45720" rtlCol="0" anchor="ctr">
            <a:normAutofit fontScale="9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mn-MN" sz="2800" b="0" i="1" u="none" strike="noStrike" kern="1200" cap="none" spc="0" normalizeH="0" baseline="0" noProof="0" dirty="0" smtClean="0">
                <a:ln>
                  <a:noFill/>
                </a:ln>
                <a:effectLst/>
                <a:uLnTx/>
                <a:uFillTx/>
                <a:latin typeface="Arial" pitchFamily="34" charset="0"/>
                <a:ea typeface="+mj-ea"/>
                <a:cs typeface="Arial" pitchFamily="34" charset="0"/>
              </a:rPr>
              <a:t>Эрүүл мэндийн даатгалын тухай хуулийн 9.1.6</a:t>
            </a:r>
            <a:endParaRPr kumimoji="0" lang="en-US" sz="2800" b="0" i="1"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51452"/>
            <a:ext cx="7848872" cy="701284"/>
          </a:xfrm>
        </p:spPr>
        <p:txBody>
          <a:bodyPr>
            <a:noAutofit/>
          </a:bodyPr>
          <a:lstStyle/>
          <a:p>
            <a:pPr algn="ctr"/>
            <a:r>
              <a:rPr lang="mn-MN" sz="2300" i="1" dirty="0" smtClean="0">
                <a:solidFill>
                  <a:srgbClr val="0000FF"/>
                </a:solidFill>
                <a:latin typeface="Arial" pitchFamily="34" charset="0"/>
                <a:cs typeface="Arial" pitchFamily="34" charset="0"/>
              </a:rPr>
              <a:t>Өндөр өртөг бүхий мэс заслын тусламж, үйлчилгээ, түүнд шаардлагатай эмнэлгийн хэрэгслийн жагсаалт</a:t>
            </a:r>
            <a:endParaRPr lang="en-US" sz="2300" i="1" dirty="0">
              <a:solidFill>
                <a:srgbClr val="0000FF"/>
              </a:solidFill>
              <a:latin typeface="Arial" pitchFamily="34" charset="0"/>
              <a:cs typeface="Arial" pitchFamily="34" charset="0"/>
            </a:endParaRPr>
          </a:p>
        </p:txBody>
      </p:sp>
      <p:sp>
        <p:nvSpPr>
          <p:cNvPr id="3" name="Content Placeholder 2"/>
          <p:cNvSpPr>
            <a:spLocks noGrp="1"/>
          </p:cNvSpPr>
          <p:nvPr>
            <p:ph idx="1"/>
          </p:nvPr>
        </p:nvSpPr>
        <p:spPr/>
        <p:txBody>
          <a:bodyPr/>
          <a:lstStyle/>
          <a:p>
            <a:pPr marL="0" indent="0">
              <a:buNone/>
            </a:pPr>
            <a:r>
              <a:rPr lang="mn-MN" dirty="0" smtClean="0"/>
              <a:t>	</a:t>
            </a:r>
            <a:endParaRPr lang="en-US" dirty="0"/>
          </a:p>
        </p:txBody>
      </p:sp>
      <p:sp>
        <p:nvSpPr>
          <p:cNvPr id="4" name="Rectangle 3"/>
          <p:cNvSpPr/>
          <p:nvPr/>
        </p:nvSpPr>
        <p:spPr>
          <a:xfrm>
            <a:off x="2286000" y="3105835"/>
            <a:ext cx="4572000" cy="646331"/>
          </a:xfrm>
          <a:prstGeom prst="rect">
            <a:avLst/>
          </a:prstGeom>
        </p:spPr>
        <p:txBody>
          <a:bodyPr>
            <a:spAutoFit/>
          </a:bodyPr>
          <a:lstStyle/>
          <a:p>
            <a:r>
              <a:rPr lang="mn-MN" dirty="0">
                <a:solidFill>
                  <a:schemeClr val="bg1"/>
                </a:solidFill>
                <a:latin typeface="Arial" panose="020B0604020202090204" pitchFamily="34" charset="0"/>
                <a:cs typeface="Arial" panose="020B0604020202090204" pitchFamily="34" charset="0"/>
              </a:rPr>
              <a:t>Хууль хэрэгжиж эхэлснээс                                   хойш хийсэн ажил</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xmlns="" val="2082978695"/>
              </p:ext>
            </p:extLst>
          </p:nvPr>
        </p:nvGraphicFramePr>
        <p:xfrm>
          <a:off x="228601" y="1412777"/>
          <a:ext cx="8447858" cy="4686300"/>
        </p:xfrm>
        <a:graphic>
          <a:graphicData uri="http://schemas.openxmlformats.org/drawingml/2006/table">
            <a:tbl>
              <a:tblPr>
                <a:tableStyleId>{0505E3EF-67EA-436B-97B2-0124C06EBD24}</a:tableStyleId>
              </a:tblPr>
              <a:tblGrid>
                <a:gridCol w="437262"/>
                <a:gridCol w="3217797"/>
                <a:gridCol w="1186004"/>
                <a:gridCol w="1334255"/>
                <a:gridCol w="2272540"/>
              </a:tblGrid>
              <a:tr h="540350">
                <a:tc>
                  <a:txBody>
                    <a:bodyPr/>
                    <a:lstStyle/>
                    <a:p>
                      <a:pPr algn="l" fontAlgn="ctr"/>
                      <a:r>
                        <a:rPr lang="en-US" sz="2000" u="none" strike="noStrike" dirty="0">
                          <a:solidFill>
                            <a:srgbClr val="002060"/>
                          </a:solidFill>
                          <a:effectLst/>
                          <a:latin typeface="Arial" pitchFamily="34" charset="0"/>
                          <a:cs typeface="Arial" pitchFamily="34" charset="0"/>
                        </a:rPr>
                        <a:t>№</a:t>
                      </a:r>
                      <a:endParaRPr lang="en-US" sz="2000" b="0" i="0" u="none" strike="noStrike" dirty="0">
                        <a:solidFill>
                          <a:srgbClr val="002060"/>
                        </a:solidFill>
                        <a:effectLst/>
                        <a:latin typeface="Arial" pitchFamily="34" charset="0"/>
                        <a:cs typeface="Arial" pitchFamily="34" charset="0"/>
                      </a:endParaRPr>
                    </a:p>
                  </a:txBody>
                  <a:tcPr marL="9525" marR="9525" marT="9525" marB="0" anchor="ctr"/>
                </a:tc>
                <a:tc>
                  <a:txBody>
                    <a:bodyPr/>
                    <a:lstStyle/>
                    <a:p>
                      <a:pPr algn="ctr" fontAlgn="ctr"/>
                      <a:r>
                        <a:rPr lang="mn-MN" sz="2000" u="none" strike="noStrike" dirty="0">
                          <a:solidFill>
                            <a:srgbClr val="002060"/>
                          </a:solidFill>
                          <a:effectLst/>
                          <a:latin typeface="Arial" pitchFamily="34" charset="0"/>
                          <a:cs typeface="Arial" pitchFamily="34" charset="0"/>
                        </a:rPr>
                        <a:t>Өвчний нэр</a:t>
                      </a:r>
                      <a:endParaRPr lang="mn-MN" sz="2000" b="0" i="0" u="none" strike="noStrike" dirty="0">
                        <a:solidFill>
                          <a:srgbClr val="002060"/>
                        </a:solidFill>
                        <a:effectLst/>
                        <a:latin typeface="Arial" pitchFamily="34" charset="0"/>
                        <a:cs typeface="Arial" pitchFamily="34" charset="0"/>
                      </a:endParaRPr>
                    </a:p>
                  </a:txBody>
                  <a:tcPr marL="9525" marR="9525" marT="9525" marB="0" anchor="ctr"/>
                </a:tc>
                <a:tc>
                  <a:txBody>
                    <a:bodyPr/>
                    <a:lstStyle/>
                    <a:p>
                      <a:pPr algn="ctr" fontAlgn="ctr"/>
                      <a:r>
                        <a:rPr lang="mn-MN" sz="2000" u="none" strike="noStrike" dirty="0" smtClean="0">
                          <a:solidFill>
                            <a:srgbClr val="002060"/>
                          </a:solidFill>
                          <a:effectLst/>
                          <a:latin typeface="Arial" pitchFamily="34" charset="0"/>
                          <a:cs typeface="Arial" pitchFamily="34" charset="0"/>
                        </a:rPr>
                        <a:t>ОУОБ</a:t>
                      </a:r>
                      <a:endParaRPr lang="mn-MN" sz="2000" b="0" i="0" u="none" strike="noStrike" dirty="0">
                        <a:solidFill>
                          <a:srgbClr val="002060"/>
                        </a:solidFill>
                        <a:effectLst/>
                        <a:latin typeface="Arial" pitchFamily="34" charset="0"/>
                        <a:cs typeface="Arial" pitchFamily="34" charset="0"/>
                      </a:endParaRPr>
                    </a:p>
                  </a:txBody>
                  <a:tcPr marL="9525" marR="9525" marT="9525" marB="0" anchor="ctr"/>
                </a:tc>
                <a:tc>
                  <a:txBody>
                    <a:bodyPr/>
                    <a:lstStyle/>
                    <a:p>
                      <a:pPr algn="ctr" fontAlgn="ctr"/>
                      <a:r>
                        <a:rPr lang="mn-MN" sz="2000" u="none" strike="noStrike" dirty="0" smtClean="0">
                          <a:solidFill>
                            <a:srgbClr val="002060"/>
                          </a:solidFill>
                          <a:effectLst/>
                          <a:latin typeface="Arial" pitchFamily="34" charset="0"/>
                          <a:cs typeface="Arial" pitchFamily="34" charset="0"/>
                        </a:rPr>
                        <a:t>Эмнэлгийн хэрэгсэл</a:t>
                      </a:r>
                      <a:endParaRPr lang="mn-MN" sz="2000" b="0" i="0" u="none" strike="noStrike" dirty="0">
                        <a:solidFill>
                          <a:srgbClr val="002060"/>
                        </a:solidFill>
                        <a:effectLst/>
                        <a:latin typeface="Arial" pitchFamily="34" charset="0"/>
                        <a:cs typeface="Arial" pitchFamily="34" charset="0"/>
                      </a:endParaRPr>
                    </a:p>
                  </a:txBody>
                  <a:tcPr marL="9525" marR="9525" marT="9525" marB="0" anchor="ctr"/>
                </a:tc>
                <a:tc>
                  <a:txBody>
                    <a:bodyPr/>
                    <a:lstStyle/>
                    <a:p>
                      <a:pPr algn="ctr" fontAlgn="ctr"/>
                      <a:r>
                        <a:rPr lang="mn-MN" sz="2000" u="none" strike="noStrike" dirty="0" smtClean="0">
                          <a:solidFill>
                            <a:srgbClr val="002060"/>
                          </a:solidFill>
                          <a:effectLst/>
                          <a:latin typeface="Arial" pitchFamily="34" charset="0"/>
                          <a:cs typeface="Arial" pitchFamily="34" charset="0"/>
                        </a:rPr>
                        <a:t>ЭМД-аас үзүүлэх хөнгөлөлт           </a:t>
                      </a:r>
                      <a:r>
                        <a:rPr lang="mn-MN" sz="2000" u="none" strike="noStrike" dirty="0">
                          <a:solidFill>
                            <a:srgbClr val="002060"/>
                          </a:solidFill>
                          <a:effectLst/>
                          <a:latin typeface="Arial" pitchFamily="34" charset="0"/>
                          <a:cs typeface="Arial" pitchFamily="34" charset="0"/>
                        </a:rPr>
                        <a:t>/</a:t>
                      </a:r>
                      <a:r>
                        <a:rPr lang="mn-MN" sz="2000" u="none" strike="noStrike" dirty="0" smtClean="0">
                          <a:solidFill>
                            <a:srgbClr val="002060"/>
                          </a:solidFill>
                          <a:effectLst/>
                          <a:latin typeface="Arial" pitchFamily="34" charset="0"/>
                          <a:cs typeface="Arial" pitchFamily="34" charset="0"/>
                        </a:rPr>
                        <a:t>мян.төг</a:t>
                      </a:r>
                      <a:r>
                        <a:rPr lang="mn-MN" sz="2000" u="none" strike="noStrike" dirty="0">
                          <a:solidFill>
                            <a:srgbClr val="002060"/>
                          </a:solidFill>
                          <a:effectLst/>
                          <a:latin typeface="Arial" pitchFamily="34" charset="0"/>
                          <a:cs typeface="Arial" pitchFamily="34" charset="0"/>
                        </a:rPr>
                        <a:t>/</a:t>
                      </a:r>
                      <a:endParaRPr lang="mn-MN" sz="2000" b="0" i="0" u="none" strike="noStrike" dirty="0">
                        <a:solidFill>
                          <a:srgbClr val="002060"/>
                        </a:solidFill>
                        <a:effectLst/>
                        <a:latin typeface="Arial" pitchFamily="34" charset="0"/>
                        <a:cs typeface="Arial" pitchFamily="34" charset="0"/>
                      </a:endParaRPr>
                    </a:p>
                  </a:txBody>
                  <a:tcPr marL="9525" marR="9525" marT="9525" marB="0" anchor="ctr"/>
                </a:tc>
              </a:tr>
              <a:tr h="250612">
                <a:tc>
                  <a:txBody>
                    <a:bodyPr/>
                    <a:lstStyle/>
                    <a:p>
                      <a:pPr algn="ctr" fontAlgn="b"/>
                      <a:r>
                        <a:rPr lang="en-US" sz="2000" u="none" strike="noStrike" dirty="0">
                          <a:solidFill>
                            <a:srgbClr val="002060"/>
                          </a:solidFill>
                          <a:effectLst/>
                          <a:latin typeface="Arial" pitchFamily="34" charset="0"/>
                          <a:cs typeface="Arial" pitchFamily="34" charset="0"/>
                        </a:rPr>
                        <a:t>1</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Зүрхний төрөлхийн гажиг</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6</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10</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93,0 - 3,900,0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4276">
                <a:tc>
                  <a:txBody>
                    <a:bodyPr/>
                    <a:lstStyle/>
                    <a:p>
                      <a:pPr algn="ctr" fontAlgn="b"/>
                      <a:r>
                        <a:rPr lang="en-US" sz="2000" u="none" strike="noStrike" dirty="0">
                          <a:solidFill>
                            <a:srgbClr val="002060"/>
                          </a:solidFill>
                          <a:effectLst/>
                          <a:latin typeface="Arial" pitchFamily="34" charset="0"/>
                          <a:cs typeface="Arial" pitchFamily="34" charset="0"/>
                        </a:rPr>
                        <a:t>2</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Зүрхний олдмол гажиг</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4</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8</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69,0 - 2,000,0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ctr" fontAlgn="b"/>
                      <a:r>
                        <a:rPr lang="en-US" sz="2000" u="none" strike="noStrike" dirty="0">
                          <a:solidFill>
                            <a:srgbClr val="002060"/>
                          </a:solidFill>
                          <a:effectLst/>
                          <a:latin typeface="Arial" pitchFamily="34" charset="0"/>
                          <a:cs typeface="Arial" pitchFamily="34" charset="0"/>
                        </a:rPr>
                        <a:t>3</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Зүрхний шигдээс</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3</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12</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52,5 - </a:t>
                      </a:r>
                      <a:r>
                        <a:rPr lang="mn-MN" sz="2000" i="1" u="none" strike="noStrike" dirty="0" smtClean="0">
                          <a:solidFill>
                            <a:srgbClr val="002060"/>
                          </a:solidFill>
                          <a:effectLst/>
                          <a:latin typeface="Arial" pitchFamily="34" charset="0"/>
                          <a:cs typeface="Arial" pitchFamily="34" charset="0"/>
                        </a:rPr>
                        <a:t>5</a:t>
                      </a:r>
                      <a:r>
                        <a:rPr lang="en-US" sz="2000" i="1" u="none" strike="noStrike" dirty="0" smtClean="0">
                          <a:solidFill>
                            <a:srgbClr val="002060"/>
                          </a:solidFill>
                          <a:effectLst/>
                          <a:latin typeface="Arial" pitchFamily="34" charset="0"/>
                          <a:cs typeface="Arial" pitchFamily="34" charset="0"/>
                        </a:rPr>
                        <a:t>,</a:t>
                      </a:r>
                      <a:r>
                        <a:rPr lang="mn-MN" sz="2000" i="1" u="none" strike="noStrike" dirty="0" smtClean="0">
                          <a:solidFill>
                            <a:srgbClr val="002060"/>
                          </a:solidFill>
                          <a:effectLst/>
                          <a:latin typeface="Arial" pitchFamily="34" charset="0"/>
                          <a:cs typeface="Arial" pitchFamily="34" charset="0"/>
                        </a:rPr>
                        <a:t>484</a:t>
                      </a:r>
                      <a:r>
                        <a:rPr lang="en-US" sz="2000" i="1" u="none" strike="noStrike" dirty="0" smtClean="0">
                          <a:solidFill>
                            <a:srgbClr val="002060"/>
                          </a:solidFill>
                          <a:effectLst/>
                          <a:latin typeface="Arial" pitchFamily="34" charset="0"/>
                          <a:cs typeface="Arial" pitchFamily="34" charset="0"/>
                        </a:rPr>
                        <a:t>,0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ctr" fontAlgn="b"/>
                      <a:r>
                        <a:rPr lang="en-US" sz="2000" u="none" strike="noStrike" dirty="0">
                          <a:solidFill>
                            <a:srgbClr val="002060"/>
                          </a:solidFill>
                          <a:effectLst/>
                          <a:latin typeface="Arial" pitchFamily="34" charset="0"/>
                          <a:cs typeface="Arial" pitchFamily="34" charset="0"/>
                        </a:rPr>
                        <a:t>4</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Судасны эмгэг</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3</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7</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76,5-1050,0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313246">
                <a:tc>
                  <a:txBody>
                    <a:bodyPr/>
                    <a:lstStyle/>
                    <a:p>
                      <a:pPr algn="ctr" fontAlgn="b"/>
                      <a:r>
                        <a:rPr lang="en-US" sz="2000" u="none" strike="noStrike" dirty="0">
                          <a:solidFill>
                            <a:srgbClr val="002060"/>
                          </a:solidFill>
                          <a:effectLst/>
                          <a:latin typeface="Arial" pitchFamily="34" charset="0"/>
                          <a:cs typeface="Arial" pitchFamily="34" charset="0"/>
                        </a:rPr>
                        <a:t>5</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Тархи, нугасны мэс засал</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28</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7</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71,4-1,125,0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400041">
                <a:tc>
                  <a:txBody>
                    <a:bodyPr/>
                    <a:lstStyle/>
                    <a:p>
                      <a:pPr algn="ctr" fontAlgn="b"/>
                      <a:r>
                        <a:rPr lang="en-US" sz="2000" u="none" strike="noStrike" dirty="0">
                          <a:solidFill>
                            <a:srgbClr val="002060"/>
                          </a:solidFill>
                          <a:effectLst/>
                          <a:latin typeface="Arial" pitchFamily="34" charset="0"/>
                          <a:cs typeface="Arial" pitchFamily="34" charset="0"/>
                        </a:rPr>
                        <a:t>6</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ru-RU" sz="2000" u="none" strike="noStrike">
                          <a:solidFill>
                            <a:srgbClr val="002060"/>
                          </a:solidFill>
                          <a:effectLst/>
                          <a:latin typeface="Arial" pitchFamily="34" charset="0"/>
                          <a:cs typeface="Arial" pitchFamily="34" charset="0"/>
                        </a:rPr>
                        <a:t>Хоол боловсруулах замын мэс засал</a:t>
                      </a:r>
                      <a:endParaRPr lang="ru-RU" sz="2000" b="0" i="0" u="none" strike="noStrike">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14</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6</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630,0-1,000,0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ctr" fontAlgn="b"/>
                      <a:r>
                        <a:rPr lang="en-US" sz="2000" u="none" strike="noStrike" dirty="0">
                          <a:solidFill>
                            <a:srgbClr val="002060"/>
                          </a:solidFill>
                          <a:effectLst/>
                          <a:latin typeface="Arial" pitchFamily="34" charset="0"/>
                          <a:cs typeface="Arial" pitchFamily="34" charset="0"/>
                        </a:rPr>
                        <a:t>7</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a:solidFill>
                            <a:srgbClr val="002060"/>
                          </a:solidFill>
                          <a:effectLst/>
                          <a:latin typeface="Arial" pitchFamily="34" charset="0"/>
                          <a:cs typeface="Arial" pitchFamily="34" charset="0"/>
                        </a:rPr>
                        <a:t>Бөөрний мэс засал</a:t>
                      </a:r>
                      <a:endParaRPr lang="mn-MN" sz="2000" b="0" i="0" u="none" strike="noStrike">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17</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9</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54,0-630,0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313246">
                <a:tc>
                  <a:txBody>
                    <a:bodyPr/>
                    <a:lstStyle/>
                    <a:p>
                      <a:pPr algn="ctr" fontAlgn="b"/>
                      <a:r>
                        <a:rPr lang="en-US" sz="2000" u="none" strike="noStrike" dirty="0">
                          <a:solidFill>
                            <a:srgbClr val="002060"/>
                          </a:solidFill>
                          <a:effectLst/>
                          <a:latin typeface="Arial" pitchFamily="34" charset="0"/>
                          <a:cs typeface="Arial" pitchFamily="34" charset="0"/>
                        </a:rPr>
                        <a:t>8</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a:solidFill>
                            <a:srgbClr val="002060"/>
                          </a:solidFill>
                          <a:effectLst/>
                          <a:latin typeface="Arial" pitchFamily="34" charset="0"/>
                          <a:cs typeface="Arial" pitchFamily="34" charset="0"/>
                        </a:rPr>
                        <a:t>Гэмтлийн мэс засал</a:t>
                      </a:r>
                      <a:endParaRPr lang="mn-MN" sz="2000" b="0" i="0" u="none" strike="noStrike">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31</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9</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900,0-3790,0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ctr" fontAlgn="b"/>
                      <a:r>
                        <a:rPr lang="en-US" sz="2000" u="none" strike="noStrike" dirty="0">
                          <a:solidFill>
                            <a:srgbClr val="002060"/>
                          </a:solidFill>
                          <a:effectLst/>
                          <a:latin typeface="Arial" pitchFamily="34" charset="0"/>
                          <a:cs typeface="Arial" pitchFamily="34" charset="0"/>
                        </a:rPr>
                        <a:t>9</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Ерөнхий мэс засал</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a:solidFill>
                            <a:srgbClr val="002060"/>
                          </a:solidFill>
                          <a:effectLst/>
                          <a:latin typeface="Arial" pitchFamily="34" charset="0"/>
                          <a:cs typeface="Arial" pitchFamily="34" charset="0"/>
                        </a:rPr>
                        <a:t>60</a:t>
                      </a:r>
                      <a:endParaRPr lang="en-US" sz="2000" b="0" i="0" u="none" strike="noStrike">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10</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60,0 - 917,0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ctr" fontAlgn="b"/>
                      <a:r>
                        <a:rPr lang="en-US" sz="2000" u="none" strike="noStrike" dirty="0">
                          <a:solidFill>
                            <a:srgbClr val="002060"/>
                          </a:solidFill>
                          <a:effectLst/>
                          <a:latin typeface="Arial" pitchFamily="34" charset="0"/>
                          <a:cs typeface="Arial" pitchFamily="34" charset="0"/>
                        </a:rPr>
                        <a:t>10</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mn-MN" sz="2000" u="none" strike="noStrike" dirty="0">
                          <a:solidFill>
                            <a:srgbClr val="002060"/>
                          </a:solidFill>
                          <a:effectLst/>
                          <a:latin typeface="Arial" pitchFamily="34" charset="0"/>
                          <a:cs typeface="Arial" pitchFamily="34" charset="0"/>
                        </a:rPr>
                        <a:t>Хиймэл </a:t>
                      </a:r>
                      <a:r>
                        <a:rPr lang="mn-MN" sz="2000" u="none" strike="noStrike" dirty="0" smtClean="0">
                          <a:solidFill>
                            <a:srgbClr val="002060"/>
                          </a:solidFill>
                          <a:effectLst/>
                          <a:latin typeface="Arial" pitchFamily="34" charset="0"/>
                          <a:cs typeface="Arial" pitchFamily="34" charset="0"/>
                        </a:rPr>
                        <a:t>үе,  </a:t>
                      </a:r>
                      <a:r>
                        <a:rPr lang="mn-MN" sz="2000" u="none" strike="noStrike" dirty="0">
                          <a:solidFill>
                            <a:srgbClr val="002060"/>
                          </a:solidFill>
                          <a:effectLst/>
                          <a:latin typeface="Arial" pitchFamily="34" charset="0"/>
                          <a:cs typeface="Arial" pitchFamily="34" charset="0"/>
                        </a:rPr>
                        <a:t>протез</a:t>
                      </a:r>
                      <a:endParaRPr lang="mn-MN"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a:solidFill>
                            <a:srgbClr val="002060"/>
                          </a:solidFill>
                          <a:effectLst/>
                          <a:latin typeface="Arial" pitchFamily="34" charset="0"/>
                          <a:cs typeface="Arial" pitchFamily="34" charset="0"/>
                        </a:rPr>
                        <a:t>9</a:t>
                      </a:r>
                      <a:endParaRPr lang="en-US" sz="2000" b="0" i="0" u="none" strike="noStrike">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4</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i="1" u="none" strike="noStrike" dirty="0">
                          <a:solidFill>
                            <a:srgbClr val="002060"/>
                          </a:solidFill>
                          <a:effectLst/>
                          <a:latin typeface="Arial" pitchFamily="34" charset="0"/>
                          <a:cs typeface="Arial" pitchFamily="34" charset="0"/>
                        </a:rPr>
                        <a:t> 450,0 -5,250,0 </a:t>
                      </a:r>
                      <a:endParaRPr lang="en-US" sz="2000" b="0" i="1" u="none" strike="noStrike" dirty="0">
                        <a:solidFill>
                          <a:srgbClr val="002060"/>
                        </a:solidFill>
                        <a:effectLst/>
                        <a:latin typeface="Arial" pitchFamily="34" charset="0"/>
                        <a:cs typeface="Arial" pitchFamily="34" charset="0"/>
                      </a:endParaRPr>
                    </a:p>
                  </a:txBody>
                  <a:tcPr marL="9525" marR="9525" marT="9525" marB="0" anchor="b"/>
                </a:tc>
              </a:tr>
              <a:tr h="203098">
                <a:tc>
                  <a:txBody>
                    <a:bodyPr/>
                    <a:lstStyle/>
                    <a:p>
                      <a:pPr algn="l" fontAlgn="b"/>
                      <a:r>
                        <a:rPr lang="en-US" sz="2000" u="none" strike="noStrike" dirty="0">
                          <a:solidFill>
                            <a:srgbClr val="002060"/>
                          </a:solidFill>
                          <a:effectLst/>
                          <a:latin typeface="Arial" pitchFamily="34" charset="0"/>
                          <a:cs typeface="Arial" pitchFamily="34" charset="0"/>
                        </a:rPr>
                        <a:t> </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l" fontAlgn="b"/>
                      <a:r>
                        <a:rPr lang="en-US" sz="2000" u="none" strike="noStrike" dirty="0">
                          <a:solidFill>
                            <a:srgbClr val="002060"/>
                          </a:solidFill>
                          <a:effectLst/>
                          <a:latin typeface="Arial" pitchFamily="34" charset="0"/>
                          <a:cs typeface="Arial" pitchFamily="34" charset="0"/>
                        </a:rPr>
                        <a:t> </a:t>
                      </a:r>
                      <a:endParaRPr lang="en-US" sz="2000" b="0"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175</a:t>
                      </a:r>
                      <a:endParaRPr lang="en-US" sz="2000" b="1"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ctr" fontAlgn="b"/>
                      <a:r>
                        <a:rPr lang="en-US" sz="2000" u="none" strike="noStrike" dirty="0">
                          <a:solidFill>
                            <a:srgbClr val="002060"/>
                          </a:solidFill>
                          <a:effectLst/>
                          <a:latin typeface="Arial" pitchFamily="34" charset="0"/>
                          <a:cs typeface="Arial" pitchFamily="34" charset="0"/>
                        </a:rPr>
                        <a:t>82</a:t>
                      </a:r>
                      <a:endParaRPr lang="en-US" sz="2000" b="1" i="0" u="none" strike="noStrike" dirty="0">
                        <a:solidFill>
                          <a:srgbClr val="002060"/>
                        </a:solidFill>
                        <a:effectLst/>
                        <a:latin typeface="Arial" pitchFamily="34" charset="0"/>
                        <a:cs typeface="Arial" pitchFamily="34" charset="0"/>
                      </a:endParaRPr>
                    </a:p>
                  </a:txBody>
                  <a:tcPr marL="9525" marR="9525" marT="9525" marB="0" anchor="b"/>
                </a:tc>
                <a:tc>
                  <a:txBody>
                    <a:bodyPr/>
                    <a:lstStyle/>
                    <a:p>
                      <a:pPr algn="r" fontAlgn="b"/>
                      <a:r>
                        <a:rPr lang="en-US" sz="2000" u="none" strike="noStrike" dirty="0">
                          <a:solidFill>
                            <a:srgbClr val="002060"/>
                          </a:solidFill>
                          <a:effectLst/>
                          <a:latin typeface="Arial" pitchFamily="34" charset="0"/>
                          <a:cs typeface="Arial" pitchFamily="34" charset="0"/>
                        </a:rPr>
                        <a:t> </a:t>
                      </a:r>
                      <a:endParaRPr lang="en-US" sz="2000" b="1" i="0" u="none" strike="noStrike" dirty="0">
                        <a:solidFill>
                          <a:srgbClr val="002060"/>
                        </a:solidFill>
                        <a:effectLst/>
                        <a:latin typeface="Arial" pitchFamily="34" charset="0"/>
                        <a:cs typeface="Arial" pitchFamily="34" charset="0"/>
                      </a:endParaRPr>
                    </a:p>
                  </a:txBody>
                  <a:tcPr marL="9525" marR="9525" marT="9525" marB="0" anchor="b"/>
                </a:tc>
              </a:tr>
            </a:tbl>
          </a:graphicData>
        </a:graphic>
      </p:graphicFrame>
      <p:sp>
        <p:nvSpPr>
          <p:cNvPr id="8" name="Title 1"/>
          <p:cNvSpPr txBox="1">
            <a:spLocks/>
          </p:cNvSpPr>
          <p:nvPr/>
        </p:nvSpPr>
        <p:spPr>
          <a:xfrm>
            <a:off x="1187624" y="5949280"/>
            <a:ext cx="7704856" cy="701284"/>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mn-MN" sz="1600" b="0" i="1" u="none" strike="noStrike" kern="1200" cap="none" spc="0" normalizeH="0" baseline="0" noProof="0" dirty="0" smtClean="0">
                <a:ln>
                  <a:noFill/>
                </a:ln>
                <a:solidFill>
                  <a:srgbClr val="0000FF"/>
                </a:solidFill>
                <a:effectLst/>
                <a:uLnTx/>
                <a:uFillTx/>
                <a:latin typeface="Times New Roman" pitchFamily="18" charset="0"/>
                <a:ea typeface="+mj-ea"/>
                <a:cs typeface="Times New Roman" pitchFamily="18" charset="0"/>
              </a:rPr>
              <a:t>Эрүүл мэнд, спортын сайд, Сангийн сайд, Хүн амын хөгжил, нийгмийн хамгааллын сайдын 2014 оны 248/161/А88 тоот хамтарсан тушаал</a:t>
            </a:r>
            <a:endParaRPr kumimoji="0" lang="en-US" sz="1600" b="0" i="1" u="none" strike="noStrike" kern="1200" cap="none" spc="0" normalizeH="0" baseline="0" noProof="0" dirty="0">
              <a:ln>
                <a:noFill/>
              </a:ln>
              <a:solidFill>
                <a:srgbClr val="0000FF"/>
              </a:solidFill>
              <a:effectLst/>
              <a:uLnTx/>
              <a:uFillTx/>
              <a:latin typeface="Times New Roman" pitchFamily="18" charset="0"/>
              <a:ea typeface="+mj-ea"/>
              <a:cs typeface="Times New Roman" pitchFamily="18" charset="0"/>
            </a:endParaRPr>
          </a:p>
        </p:txBody>
      </p:sp>
    </p:spTree>
    <p:extLst>
      <p:ext uri="{BB962C8B-B14F-4D97-AF65-F5344CB8AC3E}">
        <p14:creationId xmlns:p14="http://schemas.microsoft.com/office/powerpoint/2010/main" xmlns="" val="41745216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81000"/>
          <a:ext cx="8264277" cy="5606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971600" y="5661248"/>
            <a:ext cx="7704856" cy="701284"/>
          </a:xfrm>
        </p:spPr>
        <p:txBody>
          <a:bodyPr>
            <a:noAutofit/>
          </a:bodyPr>
          <a:lstStyle/>
          <a:p>
            <a:pPr algn="r"/>
            <a:r>
              <a:rPr lang="mn-MN" sz="2200" i="1" dirty="0" smtClean="0">
                <a:solidFill>
                  <a:srgbClr val="0000FF"/>
                </a:solidFill>
                <a:latin typeface="Times New Roman" pitchFamily="18" charset="0"/>
                <a:cs typeface="Times New Roman" pitchFamily="18" charset="0"/>
              </a:rPr>
              <a:t>2015.07.01-ээс 23,0 орчим мян.хүний тусламж, үйлчилгээнд ЭМДС-аас 10,4 тэрбум төгрөг олгоно.</a:t>
            </a:r>
            <a:endParaRPr lang="en-US" sz="2200" i="1" dirty="0">
              <a:solidFill>
                <a:srgbClr val="0000FF"/>
              </a:solidFill>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a:bodyPr>
          <a:lstStyle/>
          <a:p>
            <a:pPr algn="ctr"/>
            <a:r>
              <a:rPr lang="mn-MN" sz="3200" b="1" i="1" dirty="0" smtClean="0">
                <a:solidFill>
                  <a:srgbClr val="0000FF"/>
                </a:solidFill>
                <a:latin typeface="Times New Roman" pitchFamily="18" charset="0"/>
                <a:cs typeface="Times New Roman" pitchFamily="18" charset="0"/>
              </a:rPr>
              <a:t>Шинэ хуулиар нэмэгдсэн эрүүл мэндийн даатгалын нэмэлт үйлчилгээнүүд</a:t>
            </a:r>
            <a:endParaRPr lang="en-US" sz="3200" b="1" i="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762000" y="1447800"/>
          <a:ext cx="7776864" cy="4382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254691"/>
          </a:xfrm>
        </p:spPr>
        <p:txBody>
          <a:bodyPr/>
          <a:lstStyle/>
          <a:p>
            <a:pPr algn="just">
              <a:buNone/>
            </a:pPr>
            <a:r>
              <a:rPr lang="mn-MN" dirty="0" smtClean="0">
                <a:solidFill>
                  <a:schemeClr val="accent6">
                    <a:lumMod val="75000"/>
                  </a:schemeClr>
                </a:solidFill>
                <a:latin typeface="Arial" pitchFamily="34" charset="0"/>
                <a:cs typeface="Arial" pitchFamily="34" charset="0"/>
              </a:rPr>
              <a:t> </a:t>
            </a:r>
          </a:p>
          <a:p>
            <a:pPr algn="just">
              <a:buNone/>
            </a:pPr>
            <a:r>
              <a:rPr lang="mn-MN" dirty="0" smtClean="0">
                <a:solidFill>
                  <a:schemeClr val="accent3">
                    <a:lumMod val="75000"/>
                  </a:schemeClr>
                </a:solidFill>
                <a:latin typeface="Arial" pitchFamily="34" charset="0"/>
                <a:cs typeface="Arial" pitchFamily="34" charset="0"/>
              </a:rPr>
              <a:t>Эрүүл мэндийн санхүүжилтийн тогтолцоо </a:t>
            </a:r>
            <a:r>
              <a:rPr lang="mn-MN" dirty="0" smtClean="0">
                <a:solidFill>
                  <a:srgbClr val="0070C0"/>
                </a:solidFill>
                <a:latin typeface="Arial" pitchFamily="34" charset="0"/>
                <a:cs typeface="Arial" pitchFamily="34" charset="0"/>
              </a:rPr>
              <a:t>нь хүн амын эрүүл мэндийг сайжруулах, хүн амд тэгш, хүртээмжтэй, чанартай эрүүл мэндийн тусламж, үйлчилгээ үзүүлэх, үр ашгийг нэмэгдүүлэхэд чиглэгдэнэ.</a:t>
            </a:r>
            <a:endParaRPr lang="en-US" dirty="0">
              <a:solidFill>
                <a:srgbClr val="0070C0"/>
              </a:solidFill>
              <a:latin typeface="Arial" pitchFamily="34" charset="0"/>
              <a:cs typeface="Arial" pitchFamily="34" charset="0"/>
            </a:endParaRPr>
          </a:p>
        </p:txBody>
      </p:sp>
      <p:sp>
        <p:nvSpPr>
          <p:cNvPr id="4" name="TextBox 3"/>
          <p:cNvSpPr txBox="1"/>
          <p:nvPr/>
        </p:nvSpPr>
        <p:spPr>
          <a:xfrm>
            <a:off x="533400" y="762000"/>
            <a:ext cx="8153400" cy="630942"/>
          </a:xfrm>
          <a:prstGeom prst="rect">
            <a:avLst/>
          </a:prstGeom>
          <a:noFill/>
        </p:spPr>
        <p:txBody>
          <a:bodyPr wrap="square" rtlCol="0">
            <a:spAutoFit/>
          </a:bodyPr>
          <a:lstStyle/>
          <a:p>
            <a:pPr algn="ctr"/>
            <a:r>
              <a:rPr lang="mn-MN" sz="3500" b="1" i="1" dirty="0" smtClean="0">
                <a:solidFill>
                  <a:srgbClr val="0000FF"/>
                </a:solidFill>
                <a:latin typeface="Arial" pitchFamily="34" charset="0"/>
                <a:cs typeface="Arial" pitchFamily="34" charset="0"/>
              </a:rPr>
              <a:t>Эрүүл мэндийн тухай хуулийн 23.1</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ger.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38400" y="4114800"/>
            <a:ext cx="6324600" cy="255456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pPr algn="ctr"/>
            <a:r>
              <a:rPr lang="mn-MN" sz="3200" b="1" i="1" dirty="0" smtClean="0">
                <a:solidFill>
                  <a:srgbClr val="0000FF"/>
                </a:solidFill>
                <a:latin typeface="Times New Roman" pitchFamily="18" charset="0"/>
                <a:cs typeface="Times New Roman" pitchFamily="18" charset="0"/>
              </a:rPr>
              <a:t>Өрхийн даатгал</a:t>
            </a:r>
            <a:endParaRPr lang="en-US" sz="3200" b="1" i="1" dirty="0">
              <a:solidFill>
                <a:srgbClr val="0000FF"/>
              </a:solidFill>
              <a:latin typeface="Times New Roman" pitchFamily="18" charset="0"/>
              <a:cs typeface="Times New Roman" pitchFamily="18" charset="0"/>
            </a:endParaRPr>
          </a:p>
        </p:txBody>
      </p:sp>
      <p:pic>
        <p:nvPicPr>
          <p:cNvPr id="10" name="Picture 2" descr="D:\2013 EMD\2012\NET PHOTO\EMD-logo\Зөвлөгөө.jpe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33600" y="1524000"/>
            <a:ext cx="2880320" cy="3168352"/>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Rounded Rectangular Callout 12"/>
          <p:cNvSpPr/>
          <p:nvPr/>
        </p:nvSpPr>
        <p:spPr>
          <a:xfrm>
            <a:off x="5868144" y="1371600"/>
            <a:ext cx="3312368" cy="2955500"/>
          </a:xfrm>
          <a:prstGeom prst="wedgeRoundRectCallout">
            <a:avLst>
              <a:gd name="adj1" fmla="val -58842"/>
              <a:gd name="adj2" fmla="val 32597"/>
              <a:gd name="adj3" fmla="val 16667"/>
            </a:avLst>
          </a:prstGeom>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mn-MN" dirty="0" smtClean="0">
                <a:solidFill>
                  <a:srgbClr val="0180FF"/>
                </a:solidFill>
                <a:latin typeface="Arial" pitchFamily="34" charset="0"/>
                <a:cs typeface="Arial" pitchFamily="34" charset="0"/>
              </a:rPr>
              <a:t>   Эрүүл </a:t>
            </a:r>
            <a:r>
              <a:rPr lang="mn-MN" dirty="0">
                <a:solidFill>
                  <a:srgbClr val="0180FF"/>
                </a:solidFill>
                <a:latin typeface="Arial" pitchFamily="34" charset="0"/>
                <a:cs typeface="Arial" pitchFamily="34" charset="0"/>
              </a:rPr>
              <a:t>мэндийн тусламж, үйлчилгээний зардлын төлбөр нь тухайн жилийн дээд хязгаараас </a:t>
            </a:r>
            <a:r>
              <a:rPr lang="mn-MN" dirty="0" smtClean="0">
                <a:solidFill>
                  <a:srgbClr val="0180FF"/>
                </a:solidFill>
                <a:latin typeface="Arial" pitchFamily="34" charset="0"/>
                <a:cs typeface="Arial" pitchFamily="34" charset="0"/>
              </a:rPr>
              <a:t>хэтэрсэн даатгуулагч гэр </a:t>
            </a:r>
            <a:r>
              <a:rPr lang="mn-MN" dirty="0">
                <a:solidFill>
                  <a:srgbClr val="0180FF"/>
                </a:solidFill>
                <a:latin typeface="Arial" pitchFamily="34" charset="0"/>
                <a:cs typeface="Arial" pitchFamily="34" charset="0"/>
              </a:rPr>
              <a:t>бүлийн өөр нэг </a:t>
            </a:r>
            <a:r>
              <a:rPr lang="mn-MN" dirty="0" smtClean="0">
                <a:solidFill>
                  <a:srgbClr val="0180FF"/>
                </a:solidFill>
                <a:latin typeface="Arial" pitchFamily="34" charset="0"/>
                <a:cs typeface="Arial" pitchFamily="34" charset="0"/>
              </a:rPr>
              <a:t>даатгуулагч-гишүүний зөвшөөрснөөр </a:t>
            </a:r>
            <a:r>
              <a:rPr lang="mn-MN" dirty="0">
                <a:solidFill>
                  <a:srgbClr val="0180FF"/>
                </a:solidFill>
                <a:latin typeface="Arial" pitchFamily="34" charset="0"/>
                <a:cs typeface="Arial" pitchFamily="34" charset="0"/>
              </a:rPr>
              <a:t>түүний зардлаас жилд нэг удаа шилжүүлэн </a:t>
            </a:r>
            <a:r>
              <a:rPr lang="mn-MN" dirty="0" smtClean="0">
                <a:solidFill>
                  <a:srgbClr val="0180FF"/>
                </a:solidFill>
                <a:latin typeface="Arial" pitchFamily="34" charset="0"/>
                <a:cs typeface="Arial" pitchFamily="34" charset="0"/>
              </a:rPr>
              <a:t>тооцуулах боломжтой</a:t>
            </a:r>
            <a:endParaRPr lang="en-US" dirty="0">
              <a:solidFill>
                <a:srgbClr val="0180FF"/>
              </a:solidFill>
              <a:latin typeface="Arial" pitchFamily="34" charset="0"/>
              <a:cs typeface="Arial" pitchFamily="34" charset="0"/>
            </a:endParaRPr>
          </a:p>
        </p:txBody>
      </p:sp>
      <p:sp>
        <p:nvSpPr>
          <p:cNvPr id="6" name="Rectangle 5"/>
          <p:cNvSpPr/>
          <p:nvPr/>
        </p:nvSpPr>
        <p:spPr>
          <a:xfrm>
            <a:off x="0" y="0"/>
            <a:ext cx="2057400" cy="464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Char char="-"/>
            </a:pPr>
            <a:r>
              <a:rPr lang="mn-MN" dirty="0" smtClean="0">
                <a:solidFill>
                  <a:srgbClr val="0000FF"/>
                </a:solidFill>
                <a:latin typeface="Times New Roman" pitchFamily="18" charset="0"/>
                <a:cs typeface="Times New Roman" pitchFamily="18" charset="0"/>
              </a:rPr>
              <a:t>Аж ахуйн нэгж байгууллагын ажилтан</a:t>
            </a:r>
          </a:p>
          <a:p>
            <a:pPr algn="ctr">
              <a:buFontTx/>
              <a:buChar char="-"/>
            </a:pPr>
            <a:endParaRPr lang="mn-MN" dirty="0" smtClean="0">
              <a:solidFill>
                <a:srgbClr val="0000FF"/>
              </a:solidFill>
              <a:latin typeface="Times New Roman" pitchFamily="18" charset="0"/>
              <a:cs typeface="Times New Roman" pitchFamily="18" charset="0"/>
            </a:endParaRPr>
          </a:p>
          <a:p>
            <a:pPr algn="ctr">
              <a:buFontTx/>
              <a:buChar char="-"/>
            </a:pPr>
            <a:r>
              <a:rPr lang="mn-MN" dirty="0" smtClean="0">
                <a:solidFill>
                  <a:srgbClr val="0000FF"/>
                </a:solidFill>
                <a:latin typeface="Times New Roman" pitchFamily="18" charset="0"/>
                <a:cs typeface="Times New Roman" pitchFamily="18" charset="0"/>
              </a:rPr>
              <a:t>Хувиараа хөдөлмөр эрхлэгч</a:t>
            </a:r>
          </a:p>
          <a:p>
            <a:pPr algn="ctr">
              <a:buFontTx/>
              <a:buChar char="-"/>
            </a:pPr>
            <a:endParaRPr lang="mn-MN" dirty="0" smtClean="0">
              <a:solidFill>
                <a:srgbClr val="0000FF"/>
              </a:solidFill>
              <a:latin typeface="Times New Roman" pitchFamily="18" charset="0"/>
              <a:cs typeface="Times New Roman" pitchFamily="18" charset="0"/>
            </a:endParaRPr>
          </a:p>
          <a:p>
            <a:pPr algn="ctr">
              <a:buFontTx/>
              <a:buChar char="-"/>
            </a:pPr>
            <a:r>
              <a:rPr lang="mn-MN" dirty="0" smtClean="0">
                <a:solidFill>
                  <a:srgbClr val="0000FF"/>
                </a:solidFill>
                <a:latin typeface="Times New Roman" pitchFamily="18" charset="0"/>
                <a:cs typeface="Times New Roman" pitchFamily="18" charset="0"/>
              </a:rPr>
              <a:t>Малчин</a:t>
            </a:r>
          </a:p>
          <a:p>
            <a:pPr algn="ctr">
              <a:buFontTx/>
              <a:buChar char="-"/>
            </a:pPr>
            <a:endParaRPr lang="mn-MN" dirty="0" smtClean="0">
              <a:solidFill>
                <a:srgbClr val="0000FF"/>
              </a:solidFill>
              <a:latin typeface="Times New Roman" pitchFamily="18" charset="0"/>
              <a:cs typeface="Times New Roman" pitchFamily="18" charset="0"/>
            </a:endParaRPr>
          </a:p>
          <a:p>
            <a:pPr algn="ctr">
              <a:buFontTx/>
              <a:buChar char="-"/>
            </a:pPr>
            <a:r>
              <a:rPr lang="mn-MN" dirty="0" smtClean="0">
                <a:solidFill>
                  <a:srgbClr val="0000FF"/>
                </a:solidFill>
                <a:latin typeface="Times New Roman" pitchFamily="18" charset="0"/>
                <a:cs typeface="Times New Roman" pitchFamily="18" charset="0"/>
              </a:rPr>
              <a:t>Оюутан </a:t>
            </a:r>
          </a:p>
          <a:p>
            <a:pPr algn="ctr"/>
            <a:r>
              <a:rPr lang="mn-MN" dirty="0" smtClean="0">
                <a:solidFill>
                  <a:srgbClr val="0000FF"/>
                </a:solidFill>
                <a:latin typeface="Times New Roman" pitchFamily="18" charset="0"/>
                <a:cs typeface="Times New Roman" pitchFamily="18" charset="0"/>
              </a:rPr>
              <a:t>Суралцагч</a:t>
            </a:r>
          </a:p>
          <a:p>
            <a:pPr algn="ctr"/>
            <a:endParaRPr lang="mn-MN" dirty="0" smtClean="0">
              <a:solidFill>
                <a:srgbClr val="0000FF"/>
              </a:solidFill>
              <a:latin typeface="Times New Roman" pitchFamily="18" charset="0"/>
              <a:cs typeface="Times New Roman" pitchFamily="18" charset="0"/>
            </a:endParaRPr>
          </a:p>
          <a:p>
            <a:pPr algn="ctr">
              <a:buFontTx/>
              <a:buChar char="-"/>
            </a:pPr>
            <a:r>
              <a:rPr lang="mn-MN" dirty="0" smtClean="0">
                <a:solidFill>
                  <a:srgbClr val="0000FF"/>
                </a:solidFill>
                <a:latin typeface="Times New Roman" pitchFamily="18" charset="0"/>
                <a:cs typeface="Times New Roman" pitchFamily="18" charset="0"/>
              </a:rPr>
              <a:t>Тодорхой хөдөлмөр эрхлээгүй иргэн</a:t>
            </a:r>
          </a:p>
        </p:txBody>
      </p:sp>
    </p:spTree>
    <p:extLst>
      <p:ext uri="{BB962C8B-B14F-4D97-AF65-F5344CB8AC3E}">
        <p14:creationId xmlns="" xmlns:p14="http://schemas.microsoft.com/office/powerpoint/2010/main" val="20518791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Up Arrow Callout 10"/>
          <p:cNvSpPr/>
          <p:nvPr/>
        </p:nvSpPr>
        <p:spPr>
          <a:xfrm>
            <a:off x="533400" y="5029200"/>
            <a:ext cx="8029400" cy="1152128"/>
          </a:xfrm>
          <a:prstGeom prst="upArrowCallout">
            <a:avLst/>
          </a:prstGeom>
          <a:solidFill>
            <a:schemeClr val="accent3">
              <a:lumMod val="40000"/>
              <a:lumOff val="60000"/>
            </a:schemeClr>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mn-MN" b="1" i="1" dirty="0">
                <a:latin typeface="Arial" pitchFamily="34" charset="0"/>
                <a:cs typeface="Arial" pitchFamily="34" charset="0"/>
              </a:rPr>
              <a:t>Эрүүл мэндийн даатгалын </a:t>
            </a:r>
            <a:r>
              <a:rPr lang="mn-MN" b="1" i="1" dirty="0" smtClean="0">
                <a:latin typeface="Arial" pitchFamily="34" charset="0"/>
                <a:cs typeface="Arial" pitchFamily="34" charset="0"/>
              </a:rPr>
              <a:t>сангаас</a:t>
            </a:r>
            <a:endParaRPr lang="en-US" b="1" i="1" dirty="0">
              <a:latin typeface="Arial" pitchFamily="34" charset="0"/>
              <a:cs typeface="Arial" pitchFamily="34" charset="0"/>
            </a:endParaRPr>
          </a:p>
        </p:txBody>
      </p:sp>
      <p:sp>
        <p:nvSpPr>
          <p:cNvPr id="14" name="Title 1"/>
          <p:cNvSpPr>
            <a:spLocks noGrp="1"/>
          </p:cNvSpPr>
          <p:nvPr>
            <p:ph type="title"/>
          </p:nvPr>
        </p:nvSpPr>
        <p:spPr>
          <a:xfrm>
            <a:off x="533400" y="533400"/>
            <a:ext cx="7704856" cy="701284"/>
          </a:xfrm>
        </p:spPr>
        <p:txBody>
          <a:bodyPr>
            <a:noAutofit/>
          </a:bodyPr>
          <a:lstStyle/>
          <a:p>
            <a:pPr marL="0" indent="0" algn="ctr"/>
            <a:r>
              <a:rPr lang="mn-MN" sz="3200" b="1" i="1" dirty="0" smtClean="0">
                <a:solidFill>
                  <a:srgbClr val="0000FF"/>
                </a:solidFill>
                <a:latin typeface="Arial" pitchFamily="34" charset="0"/>
                <a:cs typeface="Arial" pitchFamily="34" charset="0"/>
              </a:rPr>
              <a:t>Урьдчилан сэргийлэх, эрт илрүүлэх үзлэг, оношилгоо, шинжилгээ</a:t>
            </a:r>
            <a:endParaRPr lang="mn-MN" sz="3200" b="1" i="1" dirty="0">
              <a:solidFill>
                <a:srgbClr val="0000FF"/>
              </a:solidFill>
              <a:latin typeface="Arial" pitchFamily="34" charset="0"/>
              <a:cs typeface="Arial" pitchFamily="34" charset="0"/>
            </a:endParaRPr>
          </a:p>
        </p:txBody>
      </p:sp>
      <p:graphicFrame>
        <p:nvGraphicFramePr>
          <p:cNvPr id="16" name="Content Placeholder 15"/>
          <p:cNvGraphicFramePr>
            <a:graphicFrameLocks noGrp="1"/>
          </p:cNvGraphicFramePr>
          <p:nvPr>
            <p:ph sz="quarter" idx="4"/>
          </p:nvPr>
        </p:nvGraphicFramePr>
        <p:xfrm>
          <a:off x="1295400" y="1981200"/>
          <a:ext cx="6408712" cy="30963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56355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rmAutofit/>
          </a:bodyPr>
          <a:lstStyle/>
          <a:p>
            <a:pPr>
              <a:buNone/>
            </a:pPr>
            <a:r>
              <a:rPr lang="mn-MN" dirty="0" smtClean="0">
                <a:solidFill>
                  <a:srgbClr val="0070C0"/>
                </a:solidFill>
                <a:latin typeface="Arial" pitchFamily="34" charset="0"/>
                <a:cs typeface="Arial" pitchFamily="34" charset="0"/>
              </a:rPr>
              <a:t>Эрүүл мэндийн даатгалын тухай хуулийн 9.1-д заасан эрүүл мэндийн тусламж үйлчилгээний багц, төлбөрийн арга, төлбөрийн хэмжээ болон эрүүл мэндийн даатгалын гэрээ байгуулах, эрүүл мэндийн байгууллагыг сонгох журмыг нийгмийн даатгалын болон эрүүл мэндийн асуудал эрхэлсэн төрийн захиргааны төв байгууллагын саналыг үндэслэн Эрүүл мэндийн  даатгалын тухай хуульд заасан Эрүүл мэндийн даатгалын үндэсний зөвлөл батална.</a:t>
            </a:r>
            <a:endParaRPr lang="en-US" dirty="0">
              <a:solidFill>
                <a:srgbClr val="0070C0"/>
              </a:solidFill>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3200" b="1" i="1" dirty="0" smtClean="0">
                <a:solidFill>
                  <a:srgbClr val="0000FF"/>
                </a:solidFill>
                <a:effectLst/>
                <a:latin typeface="Times New Roman" pitchFamily="18" charset="0"/>
                <a:cs typeface="Times New Roman" pitchFamily="18" charset="0"/>
              </a:rPr>
              <a:t>ЭМДБ-тай гэрээ байгуулах Эрүүл мэндийн байгууллагад  тавигдах шаардлага</a:t>
            </a:r>
            <a:endParaRPr lang="en-US" sz="3200" b="1" i="1" dirty="0">
              <a:solidFill>
                <a:srgbClr val="0000FF"/>
              </a:solidFill>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30213" y="1828800"/>
          <a:ext cx="8229600" cy="4325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14400" y="1600200"/>
          <a:ext cx="7772400" cy="4406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457200" y="457200"/>
            <a:ext cx="8229600" cy="1143000"/>
          </a:xfrm>
        </p:spPr>
        <p:txBody>
          <a:bodyPr>
            <a:normAutofit/>
          </a:bodyPr>
          <a:lstStyle/>
          <a:p>
            <a:pPr algn="ctr"/>
            <a:r>
              <a:rPr lang="mn-MN" sz="2000" i="1" dirty="0" smtClean="0">
                <a:solidFill>
                  <a:srgbClr val="0000FF"/>
                </a:solidFill>
                <a:latin typeface="Arial" pitchFamily="34" charset="0"/>
                <a:cs typeface="Arial" pitchFamily="34" charset="0"/>
              </a:rPr>
              <a:t>Эрүүл мэндийн тусламж, үйлчилгээ үзүүлэх, </a:t>
            </a:r>
            <a:br>
              <a:rPr lang="mn-MN" sz="2000" i="1" dirty="0" smtClean="0">
                <a:solidFill>
                  <a:srgbClr val="0000FF"/>
                </a:solidFill>
                <a:latin typeface="Arial" pitchFamily="34" charset="0"/>
                <a:cs typeface="Arial" pitchFamily="34" charset="0"/>
              </a:rPr>
            </a:br>
            <a:r>
              <a:rPr lang="mn-MN" sz="2000" i="1" dirty="0" smtClean="0">
                <a:solidFill>
                  <a:srgbClr val="0000FF"/>
                </a:solidFill>
                <a:latin typeface="Arial" pitchFamily="34" charset="0"/>
                <a:cs typeface="Arial" pitchFamily="34" charset="0"/>
              </a:rPr>
              <a:t>худалдан авах гэрээний загварыг ЭМДҮЗ батална.</a:t>
            </a:r>
            <a:endParaRPr lang="en-US" sz="2000" dirty="0">
              <a:solidFill>
                <a:srgbClr val="0000FF"/>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ctr"/>
            <a:r>
              <a:rPr lang="mn-MN" sz="3400" b="1" dirty="0" smtClean="0">
                <a:solidFill>
                  <a:srgbClr val="0000FF"/>
                </a:solidFill>
                <a:latin typeface="Times New Roman" pitchFamily="18" charset="0"/>
                <a:cs typeface="Times New Roman" pitchFamily="18" charset="0"/>
              </a:rPr>
              <a:t>Эрүүл мэндийн даатгалын байгууллагын тогтолцоо</a:t>
            </a:r>
            <a:endParaRPr lang="en-US" sz="3400" b="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23528" y="1340769"/>
          <a:ext cx="8336285" cy="4813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704856" cy="576064"/>
          </a:xfrm>
        </p:spPr>
        <p:txBody>
          <a:bodyPr>
            <a:normAutofit fontScale="90000"/>
          </a:bodyPr>
          <a:lstStyle/>
          <a:p>
            <a:pPr lvl="0" algn="ctr"/>
            <a:r>
              <a:rPr lang="mn-MN" b="1" i="1" dirty="0" smtClean="0">
                <a:solidFill>
                  <a:srgbClr val="0000FF"/>
                </a:solidFill>
                <a:latin typeface="Times New Roman" pitchFamily="18" charset="0"/>
                <a:cs typeface="Times New Roman" pitchFamily="18" charset="0"/>
              </a:rPr>
              <a:t>Эрүүл мэндийн даатгалын үндэсний зөвлөл</a:t>
            </a:r>
            <a:r>
              <a:rPr lang="en-US" b="1" dirty="0" smtClean="0"/>
              <a:t/>
            </a:r>
            <a:br>
              <a:rPr lang="en-US" b="1" dirty="0" smtClean="0"/>
            </a:br>
            <a:endParaRPr lang="en-US" b="1" dirty="0"/>
          </a:p>
        </p:txBody>
      </p:sp>
      <p:graphicFrame>
        <p:nvGraphicFramePr>
          <p:cNvPr id="4" name="Content Placeholder 3"/>
          <p:cNvGraphicFramePr>
            <a:graphicFrameLocks noGrp="1"/>
          </p:cNvGraphicFramePr>
          <p:nvPr>
            <p:ph idx="1"/>
          </p:nvPr>
        </p:nvGraphicFramePr>
        <p:xfrm>
          <a:off x="1187624" y="1556792"/>
          <a:ext cx="648072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0" y="1196752"/>
            <a:ext cx="3130222" cy="1224136"/>
          </a:xfrm>
          <a:prstGeom prst="ellipse">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chemeClr val="tx1"/>
                </a:solidFill>
                <a:latin typeface="Arial" pitchFamily="34" charset="0"/>
                <a:cs typeface="Arial" pitchFamily="34" charset="0"/>
              </a:rPr>
              <a:t>Санхүү төсөв, НД, ЭМ </a:t>
            </a:r>
            <a:endParaRPr lang="en-US" dirty="0">
              <a:solidFill>
                <a:schemeClr val="tx1"/>
              </a:solidFill>
              <a:latin typeface="Arial" pitchFamily="34" charset="0"/>
              <a:cs typeface="Arial" pitchFamily="34" charset="0"/>
            </a:endParaRPr>
          </a:p>
        </p:txBody>
      </p:sp>
      <p:sp>
        <p:nvSpPr>
          <p:cNvPr id="9" name="Oval 8"/>
          <p:cNvSpPr/>
          <p:nvPr/>
        </p:nvSpPr>
        <p:spPr>
          <a:xfrm>
            <a:off x="6012160" y="1124744"/>
            <a:ext cx="3130222" cy="1224136"/>
          </a:xfrm>
          <a:prstGeom prst="ellipse">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1600" dirty="0" smtClean="0">
                <a:solidFill>
                  <a:schemeClr val="tx1"/>
                </a:solidFill>
                <a:latin typeface="Arial" pitchFamily="34" charset="0"/>
                <a:cs typeface="Arial" pitchFamily="34" charset="0"/>
              </a:rPr>
              <a:t>Даатгуулаг-чийн олонхийн хууль ёсны эрх ашгийг хамгаалах 3</a:t>
            </a:r>
            <a:endParaRPr lang="en-US" sz="1600" dirty="0">
              <a:solidFill>
                <a:schemeClr val="tx1"/>
              </a:solidFill>
              <a:latin typeface="Arial" pitchFamily="34" charset="0"/>
              <a:cs typeface="Arial" pitchFamily="34" charset="0"/>
            </a:endParaRPr>
          </a:p>
        </p:txBody>
      </p:sp>
      <p:sp>
        <p:nvSpPr>
          <p:cNvPr id="10" name="Oval 9"/>
          <p:cNvSpPr/>
          <p:nvPr/>
        </p:nvSpPr>
        <p:spPr>
          <a:xfrm>
            <a:off x="2699792" y="5157192"/>
            <a:ext cx="3384376" cy="1323528"/>
          </a:xfrm>
          <a:prstGeom prst="ellipse">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chemeClr val="tx1"/>
                </a:solidFill>
                <a:latin typeface="Arial" pitchFamily="34" charset="0"/>
                <a:cs typeface="Arial" pitchFamily="34" charset="0"/>
              </a:rPr>
              <a:t>Ажил олгогчийн  олонхийн хууль ёсны эрх ашгийг хамгаалах 3</a:t>
            </a:r>
            <a:endParaRPr lang="en-US" dirty="0" smtClean="0">
              <a:solidFill>
                <a:schemeClr val="tx1"/>
              </a:solidFill>
              <a:latin typeface="Arial" pitchFamily="34" charset="0"/>
              <a:cs typeface="Arial" pitchFamily="34" charset="0"/>
            </a:endParaRPr>
          </a:p>
          <a:p>
            <a:pPr algn="ctr"/>
            <a:endParaRPr lang="en-US" dirty="0"/>
          </a:p>
        </p:txBody>
      </p:sp>
      <p:sp>
        <p:nvSpPr>
          <p:cNvPr id="16" name="Right Arrow 15"/>
          <p:cNvSpPr/>
          <p:nvPr/>
        </p:nvSpPr>
        <p:spPr>
          <a:xfrm rot="20480710">
            <a:off x="5702303" y="2524703"/>
            <a:ext cx="720080" cy="432048"/>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rot="12804304">
            <a:off x="2399206" y="2511415"/>
            <a:ext cx="720080" cy="432048"/>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5400000">
            <a:off x="4090680" y="4450276"/>
            <a:ext cx="720080" cy="432048"/>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1556791"/>
          <a:ext cx="7992889" cy="4248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a:spLocks noGrp="1"/>
          </p:cNvSpPr>
          <p:nvPr>
            <p:ph type="title"/>
          </p:nvPr>
        </p:nvSpPr>
        <p:spPr>
          <a:xfrm>
            <a:off x="395536" y="351452"/>
            <a:ext cx="7704856" cy="701284"/>
          </a:xfrm>
        </p:spPr>
        <p:txBody>
          <a:bodyPr>
            <a:noAutofit/>
          </a:bodyPr>
          <a:lstStyle/>
          <a:p>
            <a:pPr algn="ctr"/>
            <a:r>
              <a:rPr lang="mn-MN" sz="2800" i="1" dirty="0" smtClean="0">
                <a:solidFill>
                  <a:srgbClr val="0000FF"/>
                </a:solidFill>
                <a:latin typeface="Arial" pitchFamily="34" charset="0"/>
                <a:cs typeface="Arial" pitchFamily="34" charset="0"/>
              </a:rPr>
              <a:t>Эрүүл мэндийн тусламж, үйлчилгээний зардлын хамтын төлбөр </a:t>
            </a:r>
            <a:endParaRPr lang="en-US" sz="2800" i="1" dirty="0">
              <a:solidFill>
                <a:srgbClr val="0000FF"/>
              </a:solidFill>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3600" b="1" i="1" dirty="0" smtClean="0">
                <a:solidFill>
                  <a:srgbClr val="0000FF"/>
                </a:solidFill>
                <a:latin typeface="Arial" pitchFamily="34" charset="0"/>
                <a:cs typeface="Arial" pitchFamily="34" charset="0"/>
              </a:rPr>
              <a:t>Даатгуулагчийн үүрэг</a:t>
            </a:r>
            <a:endParaRPr lang="en-US" sz="3600" b="1" i="1" dirty="0">
              <a:solidFill>
                <a:srgbClr val="0000FF"/>
              </a:solidFill>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430213" y="1752600"/>
          <a:ext cx="8229600" cy="4402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7704856" cy="701284"/>
          </a:xfrm>
        </p:spPr>
        <p:txBody>
          <a:bodyPr>
            <a:normAutofit fontScale="90000"/>
          </a:bodyPr>
          <a:lstStyle/>
          <a:p>
            <a:pPr lvl="0" algn="ctr"/>
            <a:r>
              <a:rPr lang="mn-MN" b="1" i="1" dirty="0" smtClean="0">
                <a:solidFill>
                  <a:srgbClr val="0000FF"/>
                </a:solidFill>
                <a:latin typeface="Times New Roman" pitchFamily="18" charset="0"/>
                <a:cs typeface="Times New Roman" pitchFamily="18" charset="0"/>
              </a:rPr>
              <a:t>Даатгуулагчийн эрх</a:t>
            </a:r>
            <a:r>
              <a:rPr lang="en-US" b="1" dirty="0" smtClean="0">
                <a:cs typeface="Times New Roman" pitchFamily="18" charset="0"/>
              </a:rPr>
              <a:t/>
            </a:r>
            <a:br>
              <a:rPr lang="en-US"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899592" y="1143000"/>
          <a:ext cx="7272808" cy="5238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p:spPr>
        <p:txBody>
          <a:bodyPr>
            <a:normAutofit/>
          </a:bodyPr>
          <a:lstStyle/>
          <a:p>
            <a:pPr algn="ctr"/>
            <a:r>
              <a:rPr lang="mn-MN" sz="3000" b="1" i="1" dirty="0" smtClean="0">
                <a:solidFill>
                  <a:srgbClr val="0000FF"/>
                </a:solidFill>
                <a:effectLst/>
                <a:latin typeface="Arial" pitchFamily="34" charset="0"/>
                <a:cs typeface="Arial" pitchFamily="34" charset="0"/>
              </a:rPr>
              <a:t>Эмнэлгийн тусламж, үйлчилгээний санхүүжилтийн үндсэн зарчим</a:t>
            </a:r>
            <a:endParaRPr lang="en-US" sz="3000" i="1" dirty="0">
              <a:solidFill>
                <a:srgbClr val="0000FF"/>
              </a:solidFill>
              <a:effectLst/>
              <a:latin typeface="Arial" pitchFamily="34" charset="0"/>
              <a:cs typeface="Arial" pitchFamily="34" charset="0"/>
            </a:endParaRPr>
          </a:p>
        </p:txBody>
      </p:sp>
      <p:sp>
        <p:nvSpPr>
          <p:cNvPr id="3" name="Content Placeholder 2"/>
          <p:cNvSpPr>
            <a:spLocks noGrp="1"/>
          </p:cNvSpPr>
          <p:nvPr>
            <p:ph sz="quarter" idx="1"/>
          </p:nvPr>
        </p:nvSpPr>
        <p:spPr>
          <a:xfrm>
            <a:off x="457200" y="1447800"/>
            <a:ext cx="7772400" cy="4800600"/>
          </a:xfrm>
        </p:spPr>
        <p:txBody>
          <a:bodyPr>
            <a:noAutofit/>
          </a:bodyPr>
          <a:lstStyle/>
          <a:p>
            <a:pPr lvl="2">
              <a:spcBef>
                <a:spcPts val="1200"/>
              </a:spcBef>
            </a:pPr>
            <a:r>
              <a:rPr lang="mn-MN" sz="2000" dirty="0" smtClean="0">
                <a:solidFill>
                  <a:srgbClr val="0070C0"/>
                </a:solidFill>
                <a:latin typeface="Arial" pitchFamily="34" charset="0"/>
                <a:cs typeface="Arial" pitchFamily="34" charset="0"/>
              </a:rPr>
              <a:t>Иргэдийг өвчин, эмгэгийн улмаас санхүүгийн эрсдэлд орохоос хамгаалах</a:t>
            </a:r>
            <a:r>
              <a:rPr lang="en-GB" sz="2000" dirty="0" smtClean="0">
                <a:solidFill>
                  <a:srgbClr val="0070C0"/>
                </a:solidFill>
                <a:latin typeface="Arial" pitchFamily="34" charset="0"/>
                <a:cs typeface="Arial" pitchFamily="34" charset="0"/>
              </a:rPr>
              <a:t>; </a:t>
            </a:r>
            <a:endParaRPr lang="en-US" sz="2000" dirty="0" smtClean="0">
              <a:solidFill>
                <a:srgbClr val="0070C0"/>
              </a:solidFill>
              <a:latin typeface="Arial" pitchFamily="34" charset="0"/>
              <a:cs typeface="Arial" pitchFamily="34" charset="0"/>
            </a:endParaRPr>
          </a:p>
          <a:p>
            <a:pPr lvl="2">
              <a:spcBef>
                <a:spcPts val="1200"/>
              </a:spcBef>
            </a:pPr>
            <a:r>
              <a:rPr lang="mn-MN" sz="2000" dirty="0" smtClean="0">
                <a:solidFill>
                  <a:srgbClr val="0070C0"/>
                </a:solidFill>
                <a:latin typeface="Arial" pitchFamily="34" charset="0"/>
                <a:cs typeface="Arial" pitchFamily="34" charset="0"/>
              </a:rPr>
              <a:t>Эмнэлгийн тусламж, үйлчилгээг иргэдийн эрүүл мэндийн хэрэгцээтэй нь уялдуулан тэгш хүргэхийг дэмжих</a:t>
            </a:r>
            <a:r>
              <a:rPr lang="en-US" sz="2000" dirty="0" smtClean="0">
                <a:solidFill>
                  <a:srgbClr val="0070C0"/>
                </a:solidFill>
                <a:latin typeface="Arial" pitchFamily="34" charset="0"/>
                <a:cs typeface="Arial" pitchFamily="34" charset="0"/>
              </a:rPr>
              <a:t>;</a:t>
            </a:r>
          </a:p>
          <a:p>
            <a:pPr lvl="2">
              <a:spcBef>
                <a:spcPts val="1200"/>
              </a:spcBef>
            </a:pPr>
            <a:r>
              <a:rPr lang="mn-MN" sz="2000" dirty="0" smtClean="0">
                <a:solidFill>
                  <a:srgbClr val="0070C0"/>
                </a:solidFill>
                <a:latin typeface="Arial" pitchFamily="34" charset="0"/>
                <a:cs typeface="Arial" pitchFamily="34" charset="0"/>
              </a:rPr>
              <a:t>Эмнэлгийн тусламж, үйлчилгээний хүртээмж, чанар болон үр ашгийг дээшлүүлэхэд чиглүүлэх</a:t>
            </a:r>
            <a:r>
              <a:rPr lang="en-GB" sz="2000" dirty="0" smtClean="0">
                <a:solidFill>
                  <a:srgbClr val="0070C0"/>
                </a:solidFill>
                <a:latin typeface="Arial" pitchFamily="34" charset="0"/>
                <a:cs typeface="Arial" pitchFamily="34" charset="0"/>
              </a:rPr>
              <a:t>;</a:t>
            </a:r>
            <a:endParaRPr lang="en-US" sz="2000" dirty="0" smtClean="0">
              <a:solidFill>
                <a:srgbClr val="0070C0"/>
              </a:solidFill>
              <a:latin typeface="Arial" pitchFamily="34" charset="0"/>
              <a:cs typeface="Arial" pitchFamily="34" charset="0"/>
            </a:endParaRPr>
          </a:p>
          <a:p>
            <a:pPr lvl="2">
              <a:spcBef>
                <a:spcPts val="1200"/>
              </a:spcBef>
            </a:pPr>
            <a:r>
              <a:rPr lang="mn-MN" sz="2000" dirty="0" smtClean="0">
                <a:solidFill>
                  <a:srgbClr val="0070C0"/>
                </a:solidFill>
                <a:latin typeface="Arial" pitchFamily="34" charset="0"/>
                <a:cs typeface="Arial" pitchFamily="34" charset="0"/>
              </a:rPr>
              <a:t>Эмнэлгийн тусламж, үйлчилгээний санхүүжилтийн хэмжээ нь тусламж үйлчилгээнд тавигдах шаардлагыг хангахуйц зардлыг шингээсэн өртөгт суурилсан байх</a:t>
            </a:r>
            <a:r>
              <a:rPr lang="en-US" sz="2000" dirty="0" smtClean="0">
                <a:solidFill>
                  <a:srgbClr val="0070C0"/>
                </a:solidFill>
                <a:latin typeface="Arial" pitchFamily="34" charset="0"/>
                <a:cs typeface="Arial" pitchFamily="34" charset="0"/>
              </a:rPr>
              <a:t>;</a:t>
            </a:r>
          </a:p>
          <a:p>
            <a:pPr lvl="2">
              <a:spcBef>
                <a:spcPts val="1200"/>
              </a:spcBef>
            </a:pPr>
            <a:r>
              <a:rPr lang="mn-MN" sz="2000" dirty="0" smtClean="0">
                <a:solidFill>
                  <a:srgbClr val="0070C0"/>
                </a:solidFill>
                <a:latin typeface="Arial" pitchFamily="34" charset="0"/>
                <a:cs typeface="Arial" pitchFamily="34" charset="0"/>
              </a:rPr>
              <a:t>Санхүүжилтийг гэрээний үндсэн дээр, гүйцэтгэлтэй уялдуулж олгох</a:t>
            </a:r>
            <a:r>
              <a:rPr lang="en-US" sz="2000" dirty="0" smtClean="0">
                <a:solidFill>
                  <a:srgbClr val="0070C0"/>
                </a:solidFill>
                <a:latin typeface="Arial" pitchFamily="34" charset="0"/>
                <a:cs typeface="Arial" pitchFamily="34" charset="0"/>
              </a:rPr>
              <a:t>;</a:t>
            </a:r>
          </a:p>
          <a:p>
            <a:pPr lvl="2">
              <a:spcBef>
                <a:spcPts val="1200"/>
              </a:spcBef>
            </a:pPr>
            <a:r>
              <a:rPr lang="mn-MN" sz="2000" dirty="0" smtClean="0">
                <a:solidFill>
                  <a:srgbClr val="0070C0"/>
                </a:solidFill>
                <a:latin typeface="Arial" pitchFamily="34" charset="0"/>
                <a:cs typeface="Arial" pitchFamily="34" charset="0"/>
              </a:rPr>
              <a:t>Санхүүжилт ил тод байх</a:t>
            </a:r>
            <a:r>
              <a:rPr lang="en-US" sz="2000" dirty="0" smtClean="0">
                <a:solidFill>
                  <a:srgbClr val="0070C0"/>
                </a:solidFill>
                <a:latin typeface="Arial" pitchFamily="34" charset="0"/>
                <a:cs typeface="Arial" pitchFamily="34" charset="0"/>
              </a:rPr>
              <a:t>.</a:t>
            </a:r>
            <a:endParaRPr lang="en-US" sz="2000" dirty="0">
              <a:solidFill>
                <a:srgbClr val="0070C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80866089-C4CF-4D6E-8948-58FF0936ECB0}"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ctr"/>
            <a:r>
              <a:rPr lang="mn-MN" b="1" dirty="0" smtClean="0">
                <a:cs typeface="Times New Roman" pitchFamily="18" charset="0"/>
              </a:rPr>
              <a:t/>
            </a:r>
            <a:br>
              <a:rPr lang="mn-MN" b="1" dirty="0" smtClean="0">
                <a:cs typeface="Times New Roman" pitchFamily="18" charset="0"/>
              </a:rPr>
            </a:br>
            <a:r>
              <a:rPr lang="mn-MN" sz="3600" b="1" i="1" dirty="0" smtClean="0">
                <a:solidFill>
                  <a:srgbClr val="0000FF"/>
                </a:solidFill>
                <a:latin typeface="Arial" pitchFamily="34" charset="0"/>
                <a:cs typeface="Arial" pitchFamily="34" charset="0"/>
              </a:rPr>
              <a:t>Эрүүл мэндийн даатгалын мэдээллийн нэгдсэн</a:t>
            </a:r>
            <a:r>
              <a:rPr lang="en-US" sz="3600" b="1" i="1" dirty="0" smtClean="0">
                <a:solidFill>
                  <a:srgbClr val="0000FF"/>
                </a:solidFill>
                <a:latin typeface="Arial" pitchFamily="34" charset="0"/>
                <a:cs typeface="Arial" pitchFamily="34" charset="0"/>
              </a:rPr>
              <a:t> </a:t>
            </a:r>
            <a:r>
              <a:rPr lang="mn-MN" sz="3600" b="1" i="1" dirty="0" smtClean="0">
                <a:solidFill>
                  <a:srgbClr val="0000FF"/>
                </a:solidFill>
                <a:latin typeface="Arial" pitchFamily="34" charset="0"/>
                <a:cs typeface="Arial" pitchFamily="34" charset="0"/>
              </a:rPr>
              <a:t>цахим сан</a:t>
            </a:r>
            <a:r>
              <a:rPr lang="mn-MN" b="1" dirty="0" smtClean="0">
                <a:cs typeface="Times New Roman" pitchFamily="18" charset="0"/>
              </a:rPr>
              <a:t/>
            </a:r>
            <a:br>
              <a:rPr lang="mn-MN"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381000" y="1524000"/>
          <a:ext cx="83820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algn="ctr"/>
            <a:r>
              <a:rPr lang="mn-MN" sz="3200" b="1" i="1" dirty="0" smtClean="0">
                <a:solidFill>
                  <a:srgbClr val="0000FF"/>
                </a:solidFill>
                <a:latin typeface="Arial" pitchFamily="34" charset="0"/>
                <a:cs typeface="Arial" pitchFamily="34" charset="0"/>
              </a:rPr>
              <a:t>Эрүүл мэндийн даатгалын цахим карт</a:t>
            </a:r>
            <a:endParaRPr lang="en-US" sz="3200" b="1" i="1" dirty="0">
              <a:solidFill>
                <a:srgbClr val="0000FF"/>
              </a:solidFill>
              <a:latin typeface="Arial" pitchFamily="34" charset="0"/>
              <a:cs typeface="Arial" pitchFamily="34" charset="0"/>
            </a:endParaRPr>
          </a:p>
        </p:txBody>
      </p:sp>
      <p:grpSp>
        <p:nvGrpSpPr>
          <p:cNvPr id="3" name="Group 4"/>
          <p:cNvGrpSpPr/>
          <p:nvPr/>
        </p:nvGrpSpPr>
        <p:grpSpPr>
          <a:xfrm>
            <a:off x="1835696" y="2667000"/>
            <a:ext cx="2596759" cy="1619215"/>
            <a:chOff x="1486148" y="-15132"/>
            <a:chExt cx="3803001" cy="2392303"/>
          </a:xfrm>
        </p:grpSpPr>
        <p:sp>
          <p:nvSpPr>
            <p:cNvPr id="6" name="Right Arrow 5"/>
            <p:cNvSpPr/>
            <p:nvPr/>
          </p:nvSpPr>
          <p:spPr>
            <a:xfrm>
              <a:off x="1699241" y="-15132"/>
              <a:ext cx="3589908" cy="2392303"/>
            </a:xfrm>
            <a:prstGeom prst="rightArrow">
              <a:avLst>
                <a:gd name="adj1" fmla="val 75000"/>
                <a:gd name="adj2" fmla="val 50000"/>
              </a:avLst>
            </a:prstGeom>
            <a:solidFill>
              <a:schemeClr val="accent2">
                <a:lumMod val="20000"/>
                <a:lumOff val="80000"/>
              </a:schemeClr>
            </a:solidFill>
          </p:spPr>
          <p:style>
            <a:lnRef idx="1">
              <a:schemeClr val="accent3"/>
            </a:lnRef>
            <a:fillRef idx="3">
              <a:schemeClr val="accent3"/>
            </a:fillRef>
            <a:effectRef idx="2">
              <a:schemeClr val="accent3"/>
            </a:effectRef>
            <a:fontRef idx="minor">
              <a:schemeClr val="lt1"/>
            </a:fontRef>
          </p:style>
        </p:sp>
        <p:sp>
          <p:nvSpPr>
            <p:cNvPr id="7" name="Right Arrow 4"/>
            <p:cNvSpPr/>
            <p:nvPr/>
          </p:nvSpPr>
          <p:spPr>
            <a:xfrm>
              <a:off x="1486148" y="299597"/>
              <a:ext cx="3589908" cy="198692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60" tIns="10160" rIns="10160" bIns="10160" numCol="1" spcCol="1270" anchor="t" anchorCtr="0">
              <a:noAutofit/>
            </a:bodyPr>
            <a:lstStyle/>
            <a:p>
              <a:pPr algn="ctr"/>
              <a:endParaRPr lang="mn-MN" sz="2000" b="1" dirty="0" smtClean="0">
                <a:latin typeface="Arial" panose="020B0604020202020204" pitchFamily="34" charset="0"/>
                <a:cs typeface="Arial" panose="020B0604020202020204" pitchFamily="34" charset="0"/>
              </a:endParaRPr>
            </a:p>
            <a:p>
              <a:pPr algn="ctr"/>
              <a:r>
                <a:rPr lang="mn-MN" sz="2000" b="1" dirty="0" smtClean="0">
                  <a:latin typeface="Arial" panose="020B0604020202020204" pitchFamily="34" charset="0"/>
                  <a:cs typeface="Arial" panose="020B0604020202020204" pitchFamily="34" charset="0"/>
                </a:rPr>
                <a:t>ЦАХИМ КАРТ</a:t>
              </a:r>
              <a:endParaRPr lang="en-US" sz="2000" kern="1200" dirty="0">
                <a:latin typeface="Arial" pitchFamily="34" charset="0"/>
                <a:cs typeface="Arial" pitchFamily="34" charset="0"/>
              </a:endParaRPr>
            </a:p>
          </p:txBody>
        </p:sp>
      </p:grpSp>
      <p:sp>
        <p:nvSpPr>
          <p:cNvPr id="8" name="Rounded Rectangle 7"/>
          <p:cNvSpPr/>
          <p:nvPr/>
        </p:nvSpPr>
        <p:spPr>
          <a:xfrm>
            <a:off x="4419600" y="1143000"/>
            <a:ext cx="4456112" cy="5486400"/>
          </a:xfrm>
          <a:prstGeom prst="roundRect">
            <a:avLst/>
          </a:prstGeom>
          <a:solidFill>
            <a:schemeClr val="accent3">
              <a:lumMod val="40000"/>
              <a:lumOff val="60000"/>
            </a:schemeClr>
          </a:solidFill>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gn="just">
              <a:buFont typeface="Wingdings" pitchFamily="2" charset="2"/>
              <a:buChar char="ü"/>
            </a:pPr>
            <a:r>
              <a:rPr lang="mn-MN" sz="2000" dirty="0" smtClean="0">
                <a:latin typeface="Arial" pitchFamily="34" charset="0"/>
                <a:cs typeface="Arial" pitchFamily="34" charset="0"/>
              </a:rPr>
              <a:t>Д</a:t>
            </a:r>
            <a:r>
              <a:rPr lang="en-US" sz="2000" dirty="0" err="1" smtClean="0">
                <a:latin typeface="Arial" pitchFamily="34" charset="0"/>
                <a:cs typeface="Arial" pitchFamily="34" charset="0"/>
              </a:rPr>
              <a:t>аатгуулагчи</a:t>
            </a:r>
            <a:r>
              <a:rPr lang="mn-MN" sz="2000" dirty="0" smtClean="0">
                <a:latin typeface="Arial" pitchFamily="34" charset="0"/>
                <a:cs typeface="Arial" pitchFamily="34" charset="0"/>
              </a:rPr>
              <a:t>йг</a:t>
            </a:r>
            <a:r>
              <a:rPr lang="en-US" sz="2000" dirty="0" smtClean="0">
                <a:latin typeface="Arial" pitchFamily="34" charset="0"/>
                <a:cs typeface="Arial" pitchFamily="34" charset="0"/>
              </a:rPr>
              <a:t> </a:t>
            </a:r>
            <a:r>
              <a:rPr lang="mn-MN" sz="2000" dirty="0">
                <a:latin typeface="Arial" pitchFamily="34" charset="0"/>
                <a:cs typeface="Arial" pitchFamily="34" charset="0"/>
              </a:rPr>
              <a:t>эрүүл мэндийн даатгалд даатгуулсныг гэрчилнэ</a:t>
            </a:r>
            <a:r>
              <a:rPr lang="mn-MN" sz="2000" dirty="0" smtClean="0">
                <a:latin typeface="Arial" pitchFamily="34" charset="0"/>
                <a:cs typeface="Arial" pitchFamily="34" charset="0"/>
              </a:rPr>
              <a:t>.</a:t>
            </a:r>
          </a:p>
          <a:p>
            <a:pPr algn="just">
              <a:buFont typeface="Wingdings" pitchFamily="2" charset="2"/>
              <a:buChar char="ü"/>
            </a:pPr>
            <a:endParaRPr lang="mn-MN" sz="2000" dirty="0">
              <a:latin typeface="Arial" pitchFamily="34" charset="0"/>
              <a:cs typeface="Arial" pitchFamily="34" charset="0"/>
            </a:endParaRPr>
          </a:p>
          <a:p>
            <a:pPr marL="285750" indent="-285750" algn="just">
              <a:buFont typeface="Wingdings" pitchFamily="2" charset="2"/>
              <a:buChar char="ü"/>
            </a:pPr>
            <a:r>
              <a:rPr lang="mn-MN" sz="2000" dirty="0" smtClean="0">
                <a:latin typeface="Arial" pitchFamily="34" charset="0"/>
                <a:cs typeface="Arial" pitchFamily="34" charset="0"/>
              </a:rPr>
              <a:t>Цахим </a:t>
            </a:r>
            <a:r>
              <a:rPr lang="mn-MN" sz="2000" dirty="0">
                <a:latin typeface="Arial" pitchFamily="34" charset="0"/>
                <a:cs typeface="Arial" pitchFamily="34" charset="0"/>
              </a:rPr>
              <a:t>картыг даатгуулагчид </a:t>
            </a:r>
            <a:r>
              <a:rPr lang="mn-MN" sz="2000" dirty="0" smtClean="0">
                <a:latin typeface="Arial" pitchFamily="34" charset="0"/>
                <a:cs typeface="Arial" pitchFamily="34" charset="0"/>
              </a:rPr>
              <a:t>Эрүүл мэндийн даатгалын байгууллага </a:t>
            </a:r>
            <a:r>
              <a:rPr lang="mn-MN" sz="2000" dirty="0">
                <a:latin typeface="Arial" pitchFamily="34" charset="0"/>
                <a:cs typeface="Arial" pitchFamily="34" charset="0"/>
              </a:rPr>
              <a:t>олгоно</a:t>
            </a:r>
            <a:r>
              <a:rPr lang="mn-MN" sz="2000" dirty="0" smtClean="0">
                <a:latin typeface="Arial" pitchFamily="34" charset="0"/>
                <a:cs typeface="Arial" pitchFamily="34" charset="0"/>
              </a:rPr>
              <a:t>.</a:t>
            </a:r>
          </a:p>
          <a:p>
            <a:pPr algn="just">
              <a:buFont typeface="Wingdings" pitchFamily="2" charset="2"/>
              <a:buChar char="ü"/>
            </a:pPr>
            <a:endParaRPr lang="mn-MN" sz="2000" dirty="0">
              <a:latin typeface="Arial" pitchFamily="34" charset="0"/>
              <a:cs typeface="Arial" pitchFamily="34" charset="0"/>
            </a:endParaRPr>
          </a:p>
          <a:p>
            <a:pPr marL="285750" indent="-285750" algn="just">
              <a:buFont typeface="Wingdings" pitchFamily="2" charset="2"/>
              <a:buChar char="ü"/>
            </a:pPr>
            <a:r>
              <a:rPr lang="mn-MN" sz="2000" dirty="0" smtClean="0">
                <a:latin typeface="Arial" pitchFamily="34" charset="0"/>
                <a:cs typeface="Arial" pitchFamily="34" charset="0"/>
              </a:rPr>
              <a:t>Даатгуулагч </a:t>
            </a:r>
            <a:r>
              <a:rPr lang="mn-MN" sz="2000" dirty="0">
                <a:latin typeface="Arial" pitchFamily="34" charset="0"/>
                <a:cs typeface="Arial" pitchFamily="34" charset="0"/>
              </a:rPr>
              <a:t>эрүүл мэндийн тусламж, үйлчилгээ авах, эрүүл мэндийн даатгалын байгууллагаас эрүүл мэндийн тусламж, үйлчилгээ үзүүлэгч байгууллагад төлбөр гүйцэтгэх мэдээллийн хэрэгсэл. </a:t>
            </a:r>
            <a:endParaRPr lang="en-US" sz="2000" dirty="0">
              <a:latin typeface="Arial" pitchFamily="34" charset="0"/>
              <a:cs typeface="Arial" pitchFamily="34" charset="0"/>
            </a:endParaRPr>
          </a:p>
          <a:p>
            <a:pPr algn="just"/>
            <a:endParaRPr lang="en-US" sz="2000" dirty="0">
              <a:latin typeface="+mj-lt"/>
              <a:cs typeface="Arial" panose="020B0604020202020204" pitchFamily="34" charset="0"/>
            </a:endParaRPr>
          </a:p>
        </p:txBody>
      </p:sp>
      <p:pic>
        <p:nvPicPr>
          <p:cNvPr id="9" name="Picture 5"/>
          <p:cNvPicPr>
            <a:picLocks noChangeAspect="1" noChangeArrowheads="1"/>
          </p:cNvPicPr>
          <p:nvPr/>
        </p:nvPicPr>
        <p:blipFill>
          <a:blip r:embed="rId2" cstate="print"/>
          <a:srcRect/>
          <a:stretch>
            <a:fillRect/>
          </a:stretch>
        </p:blipFill>
        <p:spPr bwMode="auto">
          <a:xfrm>
            <a:off x="107504" y="2383444"/>
            <a:ext cx="1725208" cy="1980794"/>
          </a:xfrm>
          <a:prstGeom prst="rect">
            <a:avLst/>
          </a:prstGeom>
          <a:noFill/>
          <a:ln w="9525">
            <a:noFill/>
            <a:miter lim="800000"/>
            <a:headEnd/>
            <a:tailEnd/>
          </a:ln>
          <a:effectLst/>
        </p:spPr>
      </p:pic>
    </p:spTree>
    <p:extLst>
      <p:ext uri="{BB962C8B-B14F-4D97-AF65-F5344CB8AC3E}">
        <p14:creationId xmlns="" xmlns:p14="http://schemas.microsoft.com/office/powerpoint/2010/main" val="23691511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3200" b="1" i="1" dirty="0" smtClean="0">
                <a:solidFill>
                  <a:srgbClr val="0000FF"/>
                </a:solidFill>
                <a:effectLst/>
                <a:latin typeface="Times New Roman" pitchFamily="18" charset="0"/>
                <a:cs typeface="Times New Roman" pitchFamily="18" charset="0"/>
              </a:rPr>
              <a:t>ЭМД-ын хуулийн өөрчлөлт</a:t>
            </a:r>
            <a:endParaRPr lang="en-US" sz="3200" b="1" i="1" dirty="0">
              <a:solidFill>
                <a:srgbClr val="0000FF"/>
              </a:solidFill>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30213" y="162877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2362200"/>
          </a:xfrm>
        </p:spPr>
        <p:txBody>
          <a:bodyPr>
            <a:normAutofit fontScale="85000" lnSpcReduction="20000"/>
          </a:bodyPr>
          <a:lstStyle/>
          <a:p>
            <a:pPr algn="ctr">
              <a:buNone/>
            </a:pPr>
            <a:endParaRPr lang="mn-MN" sz="3800" b="1" i="1" dirty="0" smtClean="0">
              <a:solidFill>
                <a:srgbClr val="0000FF"/>
              </a:solidFill>
              <a:latin typeface="Arial" pitchFamily="34" charset="0"/>
              <a:cs typeface="Arial" pitchFamily="34" charset="0"/>
            </a:endParaRPr>
          </a:p>
          <a:p>
            <a:pPr algn="ctr">
              <a:buNone/>
            </a:pPr>
            <a:r>
              <a:rPr lang="mn-MN" sz="3800" b="1" i="1" dirty="0" smtClean="0">
                <a:solidFill>
                  <a:srgbClr val="0000FF"/>
                </a:solidFill>
                <a:latin typeface="Arial" pitchFamily="34" charset="0"/>
                <a:cs typeface="Arial" pitchFamily="34" charset="0"/>
              </a:rPr>
              <a:t>Эрүүл мэндийн байгууллагын </a:t>
            </a:r>
          </a:p>
          <a:p>
            <a:pPr algn="ctr">
              <a:buNone/>
            </a:pPr>
            <a:r>
              <a:rPr lang="mn-MN" sz="3800" b="1" i="1" dirty="0" smtClean="0">
                <a:solidFill>
                  <a:srgbClr val="0000FF"/>
                </a:solidFill>
                <a:latin typeface="Arial" pitchFamily="34" charset="0"/>
                <a:cs typeface="Arial" pitchFamily="34" charset="0"/>
              </a:rPr>
              <a:t>ЭМД-ын хуулиар хүлээсэн эрх, үүрэг</a:t>
            </a:r>
          </a:p>
          <a:p>
            <a:pPr algn="ctr">
              <a:buNone/>
            </a:pPr>
            <a:endParaRPr lang="mn-MN" sz="3800" b="1" i="1" dirty="0" smtClean="0">
              <a:solidFill>
                <a:srgbClr val="0000FF"/>
              </a:solidFill>
              <a:latin typeface="Arial" pitchFamily="34" charset="0"/>
              <a:cs typeface="Arial" pitchFamily="34" charset="0"/>
            </a:endParaRPr>
          </a:p>
          <a:p>
            <a:pPr algn="ctr">
              <a:buNone/>
            </a:pPr>
            <a:r>
              <a:rPr lang="mn-MN" sz="2000" b="1" i="1" dirty="0" smtClean="0">
                <a:solidFill>
                  <a:srgbClr val="0000FF"/>
                </a:solidFill>
                <a:latin typeface="Arial" pitchFamily="34" charset="0"/>
                <a:cs typeface="Arial" pitchFamily="34" charset="0"/>
              </a:rPr>
              <a:t>Эрүүл мэндийн даатгалын тухай хууль </a:t>
            </a:r>
          </a:p>
          <a:p>
            <a:pPr algn="ctr">
              <a:buNone/>
            </a:pPr>
            <a:r>
              <a:rPr lang="mn-MN" sz="2000" b="1" i="1" dirty="0" smtClean="0">
                <a:solidFill>
                  <a:srgbClr val="0000FF"/>
                </a:solidFill>
                <a:latin typeface="Arial" pitchFamily="34" charset="0"/>
                <a:cs typeface="Arial" pitchFamily="34" charset="0"/>
              </a:rPr>
              <a:t>/шинэчилсэн найруулга/-ийн 4-р бүлэг, 13-р зүйл</a:t>
            </a:r>
            <a:endParaRPr lang="en-US" sz="2000" b="1" i="1" dirty="0">
              <a:solidFill>
                <a:srgbClr val="0000FF"/>
              </a:solidFill>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7704856" cy="576064"/>
          </a:xfrm>
        </p:spPr>
        <p:txBody>
          <a:bodyPr>
            <a:normAutofit fontScale="90000"/>
          </a:bodyPr>
          <a:lstStyle/>
          <a:p>
            <a:pPr lvl="0" algn="ctr"/>
            <a:r>
              <a:rPr lang="mn-MN" sz="3600" b="1" i="1" dirty="0" smtClean="0">
                <a:solidFill>
                  <a:srgbClr val="0000FF"/>
                </a:solidFill>
                <a:latin typeface="Times New Roman" pitchFamily="18" charset="0"/>
                <a:cs typeface="Times New Roman" pitchFamily="18" charset="0"/>
              </a:rPr>
              <a:t>Эрүүл мэндийн байгууллагын ЭМД-ын хуулиар хүлээсэн эрх, үүрэг</a:t>
            </a:r>
            <a:r>
              <a:rPr lang="mn-MN" b="1" dirty="0" smtClean="0">
                <a:cs typeface="Times New Roman" pitchFamily="18" charset="0"/>
              </a:rPr>
              <a:t/>
            </a:r>
            <a:br>
              <a:rPr lang="mn-MN"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467544" y="2286000"/>
          <a:ext cx="8208911" cy="4311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038600" y="1447800"/>
            <a:ext cx="4800600" cy="430887"/>
          </a:xfrm>
          <a:prstGeom prst="rect">
            <a:avLst/>
          </a:prstGeom>
          <a:noFill/>
        </p:spPr>
        <p:txBody>
          <a:bodyPr wrap="square" rtlCol="0">
            <a:spAutoFit/>
          </a:bodyPr>
          <a:lstStyle/>
          <a:p>
            <a:pPr algn="r"/>
            <a:r>
              <a:rPr lang="mn-MN" sz="2200" b="1" i="1" dirty="0" smtClean="0">
                <a:solidFill>
                  <a:srgbClr val="7030A0"/>
                </a:solidFill>
                <a:latin typeface="Times New Roman" pitchFamily="18" charset="0"/>
                <a:cs typeface="Times New Roman" pitchFamily="18" charset="0"/>
              </a:rPr>
              <a:t>Төлбөр тооцоотой холбоотой</a:t>
            </a:r>
            <a:endParaRPr lang="en-US" sz="2200" b="1" i="1" dirty="0">
              <a:solidFill>
                <a:srgbClr val="7030A0"/>
              </a:solidFill>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7704856" cy="576064"/>
          </a:xfrm>
        </p:spPr>
        <p:txBody>
          <a:bodyPr>
            <a:normAutofit fontScale="90000"/>
          </a:bodyPr>
          <a:lstStyle/>
          <a:p>
            <a:pPr lvl="0" algn="ctr"/>
            <a:r>
              <a:rPr lang="mn-MN" sz="3600" b="1" i="1" dirty="0" smtClean="0">
                <a:solidFill>
                  <a:srgbClr val="0000FF"/>
                </a:solidFill>
                <a:latin typeface="Times New Roman" pitchFamily="18" charset="0"/>
                <a:cs typeface="Times New Roman" pitchFamily="18" charset="0"/>
              </a:rPr>
              <a:t>Эрүүл мэндийн байгууллагын ЭМД-ын хуулиар хүлээсэн эрх, үүрэг</a:t>
            </a:r>
            <a:r>
              <a:rPr lang="mn-MN" b="1" dirty="0" smtClean="0">
                <a:cs typeface="Times New Roman" pitchFamily="18" charset="0"/>
              </a:rPr>
              <a:t/>
            </a:r>
            <a:br>
              <a:rPr lang="mn-MN"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914400" y="2209800"/>
          <a:ext cx="7609656" cy="4082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038600" y="1447800"/>
            <a:ext cx="4800600" cy="400110"/>
          </a:xfrm>
          <a:prstGeom prst="rect">
            <a:avLst/>
          </a:prstGeom>
          <a:noFill/>
        </p:spPr>
        <p:txBody>
          <a:bodyPr wrap="square" rtlCol="0">
            <a:spAutoFit/>
          </a:bodyPr>
          <a:lstStyle/>
          <a:p>
            <a:pPr lvl="0">
              <a:buNone/>
            </a:pPr>
            <a:r>
              <a:rPr lang="mn-MN" sz="2000" b="1" i="1" dirty="0" smtClean="0">
                <a:solidFill>
                  <a:srgbClr val="7030A0"/>
                </a:solidFill>
                <a:latin typeface="Arial" pitchFamily="34" charset="0"/>
                <a:cs typeface="Arial" pitchFamily="34" charset="0"/>
              </a:rPr>
              <a:t>Тайлан мэдээтэй холбоотойгоор</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7704856" cy="576064"/>
          </a:xfrm>
        </p:spPr>
        <p:txBody>
          <a:bodyPr>
            <a:normAutofit fontScale="90000"/>
          </a:bodyPr>
          <a:lstStyle/>
          <a:p>
            <a:pPr lvl="0" algn="ctr"/>
            <a:r>
              <a:rPr lang="mn-MN" sz="3600" b="1" i="1" dirty="0" smtClean="0">
                <a:solidFill>
                  <a:srgbClr val="0000FF"/>
                </a:solidFill>
                <a:latin typeface="Times New Roman" pitchFamily="18" charset="0"/>
                <a:cs typeface="Times New Roman" pitchFamily="18" charset="0"/>
              </a:rPr>
              <a:t>Эрүүл мэндийн байгууллагын ЭМД-ын хуулиар хүлээсэн эрх, үүрэг</a:t>
            </a:r>
            <a:r>
              <a:rPr lang="mn-MN" b="1" dirty="0" smtClean="0">
                <a:cs typeface="Times New Roman" pitchFamily="18" charset="0"/>
              </a:rPr>
              <a:t/>
            </a:r>
            <a:br>
              <a:rPr lang="mn-MN"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914400" y="2209800"/>
          <a:ext cx="7609656" cy="4082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581400" y="1447800"/>
            <a:ext cx="5257800" cy="400110"/>
          </a:xfrm>
          <a:prstGeom prst="rect">
            <a:avLst/>
          </a:prstGeom>
          <a:noFill/>
        </p:spPr>
        <p:txBody>
          <a:bodyPr wrap="square" rtlCol="0">
            <a:spAutoFit/>
          </a:bodyPr>
          <a:lstStyle/>
          <a:p>
            <a:pPr lvl="0">
              <a:buNone/>
            </a:pPr>
            <a:r>
              <a:rPr lang="mn-MN" sz="2000" b="1" i="1" dirty="0" smtClean="0">
                <a:solidFill>
                  <a:srgbClr val="7030A0"/>
                </a:solidFill>
                <a:latin typeface="Arial" pitchFamily="34" charset="0"/>
                <a:cs typeface="Arial" pitchFamily="34" charset="0"/>
              </a:rPr>
              <a:t>Хяналт шалгалттай холбоотойгоор</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7704856" cy="576064"/>
          </a:xfrm>
        </p:spPr>
        <p:txBody>
          <a:bodyPr>
            <a:normAutofit fontScale="90000"/>
          </a:bodyPr>
          <a:lstStyle/>
          <a:p>
            <a:pPr lvl="0" algn="ctr"/>
            <a:r>
              <a:rPr lang="mn-MN" sz="3600" b="1" i="1" dirty="0" smtClean="0">
                <a:solidFill>
                  <a:srgbClr val="0000FF"/>
                </a:solidFill>
                <a:latin typeface="Times New Roman" pitchFamily="18" charset="0"/>
                <a:cs typeface="Times New Roman" pitchFamily="18" charset="0"/>
              </a:rPr>
              <a:t>Эрүүл мэндийн байгууллагын ЭМД-ын хуулиар хүлээсэн эрх, үүрэг</a:t>
            </a:r>
            <a:r>
              <a:rPr lang="mn-MN" b="1" dirty="0" smtClean="0">
                <a:cs typeface="Times New Roman" pitchFamily="18" charset="0"/>
              </a:rPr>
              <a:t/>
            </a:r>
            <a:br>
              <a:rPr lang="mn-MN" b="1" dirty="0" smtClean="0">
                <a:cs typeface="Times New Roman" pitchFamily="18" charset="0"/>
              </a:rPr>
            </a:br>
            <a:endParaRPr lang="en-US" b="1" dirty="0"/>
          </a:p>
        </p:txBody>
      </p:sp>
      <p:graphicFrame>
        <p:nvGraphicFramePr>
          <p:cNvPr id="4" name="Content Placeholder 3"/>
          <p:cNvGraphicFramePr>
            <a:graphicFrameLocks noGrp="1"/>
          </p:cNvGraphicFramePr>
          <p:nvPr>
            <p:ph idx="1"/>
          </p:nvPr>
        </p:nvGraphicFramePr>
        <p:xfrm>
          <a:off x="914400" y="2209800"/>
          <a:ext cx="7609656" cy="4082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114800" y="1447800"/>
            <a:ext cx="4724400" cy="400110"/>
          </a:xfrm>
          <a:prstGeom prst="rect">
            <a:avLst/>
          </a:prstGeom>
          <a:noFill/>
        </p:spPr>
        <p:txBody>
          <a:bodyPr wrap="square" rtlCol="0">
            <a:spAutoFit/>
          </a:bodyPr>
          <a:lstStyle/>
          <a:p>
            <a:pPr lvl="0" algn="just">
              <a:buNone/>
            </a:pPr>
            <a:r>
              <a:rPr lang="mn-MN" sz="2000" b="1" i="1" dirty="0" smtClean="0">
                <a:solidFill>
                  <a:srgbClr val="7030A0"/>
                </a:solidFill>
                <a:latin typeface="Arial" pitchFamily="34" charset="0"/>
                <a:cs typeface="Arial" pitchFamily="34" charset="0"/>
              </a:rPr>
              <a:t>ЭМБ-уудын холбогдолтой</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None/>
            </a:pPr>
            <a:endParaRPr lang="mn-MN" sz="2800" dirty="0" smtClean="0">
              <a:latin typeface="Arial" pitchFamily="34" charset="0"/>
              <a:cs typeface="Arial" pitchFamily="34" charset="0"/>
            </a:endParaRPr>
          </a:p>
          <a:p>
            <a:pPr algn="just"/>
            <a:r>
              <a:rPr lang="mn-MN" sz="3200" b="1" i="1" dirty="0" smtClean="0">
                <a:solidFill>
                  <a:srgbClr val="00B050"/>
                </a:solidFill>
                <a:latin typeface="Arial" pitchFamily="34" charset="0"/>
                <a:cs typeface="Arial" pitchFamily="34" charset="0"/>
              </a:rPr>
              <a:t>Даатгуулагчид үзүүлсэн эрүүл мэндийн тусламж, үйлчилгээг </a:t>
            </a:r>
            <a:r>
              <a:rPr lang="mn-MN" sz="3200" b="1" i="1" dirty="0" smtClean="0">
                <a:solidFill>
                  <a:srgbClr val="7030A0"/>
                </a:solidFill>
                <a:latin typeface="Arial" pitchFamily="34" charset="0"/>
                <a:cs typeface="Arial" pitchFamily="34" charset="0"/>
              </a:rPr>
              <a:t>тэгш, хүртээмжтэй, чанартай, түргэн шуурхай үзүүлэх, </a:t>
            </a:r>
            <a:r>
              <a:rPr lang="mn-MN" sz="3200" b="1" i="1" dirty="0" smtClean="0">
                <a:solidFill>
                  <a:srgbClr val="0070C0"/>
                </a:solidFill>
                <a:latin typeface="Arial" pitchFamily="34" charset="0"/>
                <a:cs typeface="Arial" pitchFamily="34" charset="0"/>
              </a:rPr>
              <a:t>даатгуулагчийг холбогдох мэдээллээр хангах</a:t>
            </a:r>
            <a:r>
              <a:rPr lang="en-US" sz="3200" b="1" i="1" dirty="0" smtClean="0">
                <a:solidFill>
                  <a:srgbClr val="0070C0"/>
                </a:solidFill>
                <a:latin typeface="Arial" pitchFamily="34" charset="0"/>
                <a:cs typeface="Arial" pitchFamily="34" charset="0"/>
              </a:rPr>
              <a:t>;</a:t>
            </a:r>
          </a:p>
          <a:p>
            <a:pPr lvl="0" algn="just"/>
            <a:endParaRPr lang="en-US" sz="2800" dirty="0" smtClean="0">
              <a:latin typeface="Arial" pitchFamily="34" charset="0"/>
              <a:cs typeface="Arial" pitchFamily="34" charset="0"/>
            </a:endParaRPr>
          </a:p>
        </p:txBody>
      </p:sp>
      <p:sp>
        <p:nvSpPr>
          <p:cNvPr id="3" name="Title 2"/>
          <p:cNvSpPr>
            <a:spLocks noGrp="1"/>
          </p:cNvSpPr>
          <p:nvPr>
            <p:ph type="title"/>
          </p:nvPr>
        </p:nvSpPr>
        <p:spPr>
          <a:xfrm>
            <a:off x="457200" y="533400"/>
            <a:ext cx="8229600" cy="1143000"/>
          </a:xfrm>
        </p:spPr>
        <p:txBody>
          <a:bodyPr>
            <a:normAutofit fontScale="90000"/>
          </a:bodyPr>
          <a:lstStyle/>
          <a:p>
            <a:pPr algn="ctr"/>
            <a:r>
              <a:rPr lang="mn-MN" i="1" dirty="0" smtClean="0">
                <a:solidFill>
                  <a:srgbClr val="0000FF"/>
                </a:solidFill>
                <a:effectLst/>
                <a:latin typeface="Arial" pitchFamily="34" charset="0"/>
                <a:cs typeface="Arial" pitchFamily="34" charset="0"/>
              </a:rPr>
              <a:t>ЭМД-ын хуулиар хүлээсэн эрх үүрэг</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848872" cy="792088"/>
          </a:xfrm>
        </p:spPr>
        <p:txBody>
          <a:bodyPr>
            <a:noAutofit/>
          </a:bodyPr>
          <a:lstStyle/>
          <a:p>
            <a:pPr algn="ctr"/>
            <a:r>
              <a:rPr lang="mn-MN" sz="3000" i="1" dirty="0" smtClean="0">
                <a:solidFill>
                  <a:srgbClr val="0000FF"/>
                </a:solidFill>
                <a:latin typeface="Times New Roman" pitchFamily="18" charset="0"/>
                <a:cs typeface="Times New Roman" pitchFamily="18" charset="0"/>
              </a:rPr>
              <a:t>Нийт боловсруулах шаардлагатай журам, дүрмийн тоо</a:t>
            </a:r>
            <a:endParaRPr lang="en-US" sz="3000" i="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159368440"/>
              </p:ext>
            </p:extLst>
          </p:nvPr>
        </p:nvGraphicFramePr>
        <p:xfrm>
          <a:off x="683568" y="1774053"/>
          <a:ext cx="7632848" cy="3832469"/>
        </p:xfrm>
        <a:graphic>
          <a:graphicData uri="http://schemas.openxmlformats.org/drawingml/2006/table">
            <a:tbl>
              <a:tblPr firstRow="1" bandRow="1">
                <a:tableStyleId>{BDBED569-4797-4DF1-A0F4-6AAB3CD982D8}</a:tableStyleId>
              </a:tblPr>
              <a:tblGrid>
                <a:gridCol w="6453226"/>
                <a:gridCol w="1179622"/>
              </a:tblGrid>
              <a:tr h="565853">
                <a:tc>
                  <a:txBody>
                    <a:bodyPr/>
                    <a:lstStyle/>
                    <a:p>
                      <a:pPr algn="ctr"/>
                      <a:r>
                        <a:rPr lang="mn-MN" sz="2200" dirty="0" smtClean="0">
                          <a:solidFill>
                            <a:srgbClr val="002060"/>
                          </a:solidFill>
                          <a:latin typeface="Arial" pitchFamily="34" charset="0"/>
                          <a:cs typeface="Arial" pitchFamily="34" charset="0"/>
                        </a:rPr>
                        <a:t>Батлах субъект</a:t>
                      </a:r>
                      <a:endParaRPr lang="en-US" sz="2200" b="1" dirty="0">
                        <a:solidFill>
                          <a:srgbClr val="002060"/>
                        </a:solidFill>
                        <a:latin typeface="Arial" pitchFamily="34" charset="0"/>
                        <a:cs typeface="Arial" pitchFamily="34" charset="0"/>
                      </a:endParaRPr>
                    </a:p>
                  </a:txBody>
                  <a:tcPr/>
                </a:tc>
                <a:tc>
                  <a:txBody>
                    <a:bodyPr/>
                    <a:lstStyle/>
                    <a:p>
                      <a:pPr algn="ctr"/>
                      <a:r>
                        <a:rPr lang="mn-MN" sz="2200" dirty="0" smtClean="0">
                          <a:solidFill>
                            <a:srgbClr val="002060"/>
                          </a:solidFill>
                          <a:latin typeface="Arial" pitchFamily="34" charset="0"/>
                          <a:cs typeface="Arial" pitchFamily="34" charset="0"/>
                        </a:rPr>
                        <a:t>Нийт</a:t>
                      </a:r>
                      <a:r>
                        <a:rPr lang="mn-MN" sz="2200" baseline="0" dirty="0" smtClean="0">
                          <a:solidFill>
                            <a:srgbClr val="002060"/>
                          </a:solidFill>
                          <a:latin typeface="Arial" pitchFamily="34" charset="0"/>
                          <a:cs typeface="Arial" pitchFamily="34" charset="0"/>
                        </a:rPr>
                        <a:t> </a:t>
                      </a:r>
                      <a:endParaRPr lang="en-US" sz="2200" b="1" dirty="0">
                        <a:solidFill>
                          <a:srgbClr val="002060"/>
                        </a:solidFill>
                        <a:latin typeface="Arial" pitchFamily="34" charset="0"/>
                        <a:cs typeface="Arial" pitchFamily="34" charset="0"/>
                      </a:endParaRPr>
                    </a:p>
                  </a:txBody>
                  <a:tcPr/>
                </a:tc>
              </a:tr>
              <a:tr h="567746">
                <a:tc>
                  <a:txBody>
                    <a:bodyPr/>
                    <a:lstStyle/>
                    <a:p>
                      <a:r>
                        <a:rPr lang="mn-MN" sz="2200" dirty="0" smtClean="0">
                          <a:solidFill>
                            <a:srgbClr val="002060"/>
                          </a:solidFill>
                          <a:latin typeface="Arial" pitchFamily="34" charset="0"/>
                          <a:cs typeface="Arial" pitchFamily="34" charset="0"/>
                        </a:rPr>
                        <a:t>УИХ</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1</a:t>
                      </a:r>
                      <a:endParaRPr lang="en-US" sz="2200" dirty="0">
                        <a:solidFill>
                          <a:srgbClr val="002060"/>
                        </a:solidFill>
                        <a:latin typeface="Arial" pitchFamily="34" charset="0"/>
                        <a:cs typeface="Arial" pitchFamily="34" charset="0"/>
                      </a:endParaRPr>
                    </a:p>
                  </a:txBody>
                  <a:tcPr/>
                </a:tc>
              </a:tr>
              <a:tr h="509268">
                <a:tc>
                  <a:txBody>
                    <a:bodyPr/>
                    <a:lstStyle/>
                    <a:p>
                      <a:r>
                        <a:rPr lang="mn-MN" sz="2200" dirty="0" smtClean="0">
                          <a:solidFill>
                            <a:srgbClr val="002060"/>
                          </a:solidFill>
                          <a:latin typeface="Arial" pitchFamily="34" charset="0"/>
                          <a:cs typeface="Arial" pitchFamily="34" charset="0"/>
                        </a:rPr>
                        <a:t>УИХ-ын НББСШУБХ</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2</a:t>
                      </a:r>
                      <a:endParaRPr lang="en-US" sz="2200" dirty="0">
                        <a:solidFill>
                          <a:srgbClr val="002060"/>
                        </a:solidFill>
                        <a:latin typeface="Arial" pitchFamily="34" charset="0"/>
                        <a:cs typeface="Arial" pitchFamily="34" charset="0"/>
                      </a:endParaRPr>
                    </a:p>
                  </a:txBody>
                  <a:tcPr/>
                </a:tc>
              </a:tr>
              <a:tr h="390170">
                <a:tc>
                  <a:txBody>
                    <a:bodyPr/>
                    <a:lstStyle/>
                    <a:p>
                      <a:r>
                        <a:rPr lang="mn-MN" sz="2200" dirty="0" smtClean="0">
                          <a:solidFill>
                            <a:srgbClr val="002060"/>
                          </a:solidFill>
                          <a:latin typeface="Arial" pitchFamily="34" charset="0"/>
                          <a:cs typeface="Arial" pitchFamily="34" charset="0"/>
                        </a:rPr>
                        <a:t>Засгийн газар</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3</a:t>
                      </a:r>
                      <a:endParaRPr lang="en-US" sz="2200" dirty="0">
                        <a:solidFill>
                          <a:srgbClr val="002060"/>
                        </a:solidFill>
                        <a:latin typeface="Arial" pitchFamily="34" charset="0"/>
                        <a:cs typeface="Arial" pitchFamily="34" charset="0"/>
                      </a:endParaRPr>
                    </a:p>
                  </a:txBody>
                  <a:tcPr/>
                </a:tc>
              </a:tr>
              <a:tr h="482722">
                <a:tc>
                  <a:txBody>
                    <a:bodyPr/>
                    <a:lstStyle/>
                    <a:p>
                      <a:r>
                        <a:rPr lang="mn-MN" sz="2200" dirty="0" smtClean="0">
                          <a:solidFill>
                            <a:srgbClr val="002060"/>
                          </a:solidFill>
                          <a:latin typeface="Arial" pitchFamily="34" charset="0"/>
                          <a:cs typeface="Arial" pitchFamily="34" charset="0"/>
                        </a:rPr>
                        <a:t>Сангийн сайд, ХАХНХ-ын сайд</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1</a:t>
                      </a:r>
                      <a:endParaRPr lang="en-US" sz="2200" dirty="0">
                        <a:solidFill>
                          <a:srgbClr val="002060"/>
                        </a:solidFill>
                        <a:latin typeface="Arial" pitchFamily="34" charset="0"/>
                        <a:cs typeface="Arial" pitchFamily="34" charset="0"/>
                      </a:endParaRPr>
                    </a:p>
                  </a:txBody>
                  <a:tcPr/>
                </a:tc>
              </a:tr>
              <a:tr h="390170">
                <a:tc>
                  <a:txBody>
                    <a:bodyPr/>
                    <a:lstStyle/>
                    <a:p>
                      <a:r>
                        <a:rPr lang="mn-MN" sz="2200" dirty="0" smtClean="0">
                          <a:solidFill>
                            <a:srgbClr val="002060"/>
                          </a:solidFill>
                          <a:latin typeface="Arial" pitchFamily="34" charset="0"/>
                          <a:cs typeface="Arial" pitchFamily="34" charset="0"/>
                        </a:rPr>
                        <a:t>ЭМДҮЗ</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13</a:t>
                      </a:r>
                      <a:endParaRPr lang="en-US" sz="2200" dirty="0">
                        <a:solidFill>
                          <a:srgbClr val="002060"/>
                        </a:solidFill>
                        <a:latin typeface="Arial" pitchFamily="34" charset="0"/>
                        <a:cs typeface="Arial" pitchFamily="34" charset="0"/>
                      </a:endParaRPr>
                    </a:p>
                  </a:txBody>
                  <a:tcPr/>
                </a:tc>
              </a:tr>
              <a:tr h="390170">
                <a:tc>
                  <a:txBody>
                    <a:bodyPr/>
                    <a:lstStyle/>
                    <a:p>
                      <a:r>
                        <a:rPr lang="mn-MN" sz="2200" dirty="0" smtClean="0">
                          <a:solidFill>
                            <a:srgbClr val="002060"/>
                          </a:solidFill>
                          <a:latin typeface="Arial" pitchFamily="34" charset="0"/>
                          <a:cs typeface="Arial" pitchFamily="34" charset="0"/>
                        </a:rPr>
                        <a:t>ЭМДБ</a:t>
                      </a:r>
                      <a:endParaRPr lang="en-US" sz="2200" dirty="0">
                        <a:solidFill>
                          <a:srgbClr val="002060"/>
                        </a:solidFill>
                        <a:latin typeface="Arial" pitchFamily="34" charset="0"/>
                        <a:cs typeface="Arial" pitchFamily="34" charset="0"/>
                      </a:endParaRPr>
                    </a:p>
                  </a:txBody>
                  <a:tcPr/>
                </a:tc>
                <a:tc>
                  <a:txBody>
                    <a:bodyPr/>
                    <a:lstStyle/>
                    <a:p>
                      <a:pPr algn="r"/>
                      <a:r>
                        <a:rPr lang="mn-MN" sz="2200" dirty="0" smtClean="0">
                          <a:solidFill>
                            <a:srgbClr val="002060"/>
                          </a:solidFill>
                          <a:latin typeface="Arial" pitchFamily="34" charset="0"/>
                          <a:cs typeface="Arial" pitchFamily="34" charset="0"/>
                        </a:rPr>
                        <a:t>12</a:t>
                      </a:r>
                      <a:endParaRPr lang="en-US" sz="2200" dirty="0">
                        <a:solidFill>
                          <a:srgbClr val="002060"/>
                        </a:solidFill>
                        <a:latin typeface="Arial" pitchFamily="34" charset="0"/>
                        <a:cs typeface="Arial" pitchFamily="34" charset="0"/>
                      </a:endParaRPr>
                    </a:p>
                  </a:txBody>
                  <a:tcPr/>
                </a:tc>
              </a:tr>
              <a:tr h="405422">
                <a:tc>
                  <a:txBody>
                    <a:bodyPr/>
                    <a:lstStyle/>
                    <a:p>
                      <a:pPr algn="ctr"/>
                      <a:r>
                        <a:rPr lang="mn-MN" sz="2200" b="1" dirty="0" smtClean="0">
                          <a:solidFill>
                            <a:srgbClr val="002060"/>
                          </a:solidFill>
                          <a:latin typeface="Arial" pitchFamily="34" charset="0"/>
                          <a:cs typeface="Arial" pitchFamily="34" charset="0"/>
                        </a:rPr>
                        <a:t>Нийт</a:t>
                      </a:r>
                      <a:endParaRPr lang="en-US" sz="2200" b="1" dirty="0">
                        <a:solidFill>
                          <a:srgbClr val="002060"/>
                        </a:solidFill>
                        <a:latin typeface="Arial" pitchFamily="34" charset="0"/>
                        <a:cs typeface="Arial" pitchFamily="34" charset="0"/>
                      </a:endParaRPr>
                    </a:p>
                  </a:txBody>
                  <a:tcPr/>
                </a:tc>
                <a:tc>
                  <a:txBody>
                    <a:bodyPr/>
                    <a:lstStyle/>
                    <a:p>
                      <a:pPr algn="r"/>
                      <a:r>
                        <a:rPr lang="mn-MN" sz="2200" b="1" dirty="0" smtClean="0">
                          <a:solidFill>
                            <a:srgbClr val="002060"/>
                          </a:solidFill>
                          <a:latin typeface="Arial" pitchFamily="34" charset="0"/>
                          <a:cs typeface="Arial" pitchFamily="34" charset="0"/>
                        </a:rPr>
                        <a:t>32</a:t>
                      </a:r>
                      <a:endParaRPr lang="en-US" sz="2200" b="1" dirty="0">
                        <a:solidFill>
                          <a:srgbClr val="002060"/>
                        </a:solidFill>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xmlns="" val="1513338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743200" y="2743200"/>
            <a:ext cx="3886200" cy="19812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rgbClr val="0000FF"/>
                </a:solidFill>
                <a:latin typeface="Arial" pitchFamily="34" charset="0"/>
                <a:cs typeface="Arial" pitchFamily="34" charset="0"/>
              </a:rPr>
              <a:t>Эрүүл мэндийн тусламж, үйлчилгээний санхүүжилт</a:t>
            </a:r>
            <a:endParaRPr lang="en-US" dirty="0">
              <a:solidFill>
                <a:srgbClr val="0000FF"/>
              </a:solidFill>
              <a:latin typeface="Arial" pitchFamily="34" charset="0"/>
              <a:cs typeface="Arial" pitchFamily="34" charset="0"/>
            </a:endParaRPr>
          </a:p>
        </p:txBody>
      </p:sp>
      <p:sp>
        <p:nvSpPr>
          <p:cNvPr id="6" name="Rounded Rectangle 5"/>
          <p:cNvSpPr/>
          <p:nvPr/>
        </p:nvSpPr>
        <p:spPr>
          <a:xfrm>
            <a:off x="1676400" y="1447800"/>
            <a:ext cx="24384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2200" b="1" dirty="0" smtClean="0">
                <a:solidFill>
                  <a:srgbClr val="00B050"/>
                </a:solidFill>
                <a:latin typeface="Arial" pitchFamily="34" charset="0"/>
                <a:cs typeface="Arial" pitchFamily="34" charset="0"/>
              </a:rPr>
              <a:t>Улсын төсөв</a:t>
            </a:r>
            <a:endParaRPr lang="en-US" sz="2200" b="1" dirty="0">
              <a:solidFill>
                <a:srgbClr val="00B050"/>
              </a:solidFill>
              <a:latin typeface="Arial" pitchFamily="34" charset="0"/>
              <a:cs typeface="Arial" pitchFamily="34" charset="0"/>
            </a:endParaRPr>
          </a:p>
        </p:txBody>
      </p:sp>
      <p:sp>
        <p:nvSpPr>
          <p:cNvPr id="7" name="Rounded Rectangle 6"/>
          <p:cNvSpPr/>
          <p:nvPr/>
        </p:nvSpPr>
        <p:spPr>
          <a:xfrm>
            <a:off x="533400" y="2819400"/>
            <a:ext cx="17526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rgbClr val="0070C0"/>
                </a:solidFill>
                <a:latin typeface="Arial" pitchFamily="34" charset="0"/>
                <a:cs typeface="Arial" pitchFamily="34" charset="0"/>
              </a:rPr>
              <a:t>Засгийн газрын тусгай сан</a:t>
            </a:r>
            <a:endParaRPr lang="en-US" dirty="0">
              <a:solidFill>
                <a:srgbClr val="0070C0"/>
              </a:solidFill>
              <a:latin typeface="Arial" pitchFamily="34" charset="0"/>
              <a:cs typeface="Arial" pitchFamily="34" charset="0"/>
            </a:endParaRPr>
          </a:p>
        </p:txBody>
      </p:sp>
      <p:sp>
        <p:nvSpPr>
          <p:cNvPr id="8" name="Rounded Rectangle 7"/>
          <p:cNvSpPr/>
          <p:nvPr/>
        </p:nvSpPr>
        <p:spPr>
          <a:xfrm>
            <a:off x="3810000" y="5181600"/>
            <a:ext cx="17526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solidFill>
                  <a:srgbClr val="0070C0"/>
                </a:solidFill>
                <a:latin typeface="Arial" pitchFamily="34" charset="0"/>
                <a:cs typeface="Arial" pitchFamily="34" charset="0"/>
              </a:rPr>
              <a:t>Бусад үйл ажиллагаа</a:t>
            </a:r>
            <a:endParaRPr lang="en-US" dirty="0">
              <a:solidFill>
                <a:srgbClr val="0070C0"/>
              </a:solidFill>
              <a:latin typeface="Arial" pitchFamily="34" charset="0"/>
              <a:cs typeface="Arial" pitchFamily="34" charset="0"/>
            </a:endParaRPr>
          </a:p>
        </p:txBody>
      </p:sp>
      <p:sp>
        <p:nvSpPr>
          <p:cNvPr id="9" name="Rounded Rectangle 8"/>
          <p:cNvSpPr/>
          <p:nvPr/>
        </p:nvSpPr>
        <p:spPr>
          <a:xfrm>
            <a:off x="7010400" y="2819400"/>
            <a:ext cx="21336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1600" b="1" dirty="0" smtClean="0">
                <a:solidFill>
                  <a:schemeClr val="accent6">
                    <a:lumMod val="75000"/>
                  </a:schemeClr>
                </a:solidFill>
                <a:latin typeface="Arial" pitchFamily="34" charset="0"/>
                <a:cs typeface="Arial" pitchFamily="34" charset="0"/>
              </a:rPr>
              <a:t>ЭМБ-ын төлбөрт тусламж үйлчилгээ</a:t>
            </a:r>
            <a:endParaRPr lang="en-US" sz="1600" b="1" dirty="0" smtClean="0">
              <a:solidFill>
                <a:schemeClr val="accent6">
                  <a:lumMod val="75000"/>
                </a:schemeClr>
              </a:solidFill>
              <a:latin typeface="Arial" pitchFamily="34" charset="0"/>
              <a:cs typeface="Arial" pitchFamily="34" charset="0"/>
            </a:endParaRPr>
          </a:p>
        </p:txBody>
      </p:sp>
      <p:sp>
        <p:nvSpPr>
          <p:cNvPr id="10" name="Rounded Rectangle 9"/>
          <p:cNvSpPr/>
          <p:nvPr/>
        </p:nvSpPr>
        <p:spPr>
          <a:xfrm>
            <a:off x="533400" y="4876800"/>
            <a:ext cx="25146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0070C0"/>
              </a:solidFill>
              <a:latin typeface="Arial" pitchFamily="34" charset="0"/>
              <a:cs typeface="Arial" pitchFamily="34" charset="0"/>
            </a:endParaRPr>
          </a:p>
          <a:p>
            <a:pPr algn="ctr"/>
            <a:r>
              <a:rPr lang="mn-MN" dirty="0" smtClean="0">
                <a:solidFill>
                  <a:srgbClr val="0070C0"/>
                </a:solidFill>
                <a:latin typeface="Arial" pitchFamily="34" charset="0"/>
                <a:cs typeface="Arial" pitchFamily="34" charset="0"/>
              </a:rPr>
              <a:t>ААНБ</a:t>
            </a:r>
            <a:r>
              <a:rPr lang="mn-MN" dirty="0" smtClean="0">
                <a:solidFill>
                  <a:srgbClr val="0070C0"/>
                </a:solidFill>
                <a:latin typeface="Arial" pitchFamily="34" charset="0"/>
                <a:cs typeface="Arial" pitchFamily="34" charset="0"/>
              </a:rPr>
              <a:t>, хамт олон, иргэний хандив</a:t>
            </a:r>
            <a:endParaRPr lang="en-US" dirty="0" smtClean="0">
              <a:solidFill>
                <a:srgbClr val="0070C0"/>
              </a:solidFill>
              <a:latin typeface="Arial" pitchFamily="34" charset="0"/>
              <a:cs typeface="Arial" pitchFamily="34" charset="0"/>
            </a:endParaRPr>
          </a:p>
          <a:p>
            <a:pPr algn="ctr"/>
            <a:endParaRPr lang="en-US" dirty="0">
              <a:solidFill>
                <a:srgbClr val="0070C0"/>
              </a:solidFill>
              <a:latin typeface="Arial" pitchFamily="34" charset="0"/>
              <a:cs typeface="Arial" pitchFamily="34" charset="0"/>
            </a:endParaRPr>
          </a:p>
        </p:txBody>
      </p:sp>
      <p:sp>
        <p:nvSpPr>
          <p:cNvPr id="11" name="Rounded Rectangle 10"/>
          <p:cNvSpPr/>
          <p:nvPr/>
        </p:nvSpPr>
        <p:spPr>
          <a:xfrm>
            <a:off x="6096000" y="4724400"/>
            <a:ext cx="1905000" cy="11430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1600" dirty="0" smtClean="0">
                <a:solidFill>
                  <a:srgbClr val="0070C0"/>
                </a:solidFill>
                <a:latin typeface="Arial" pitchFamily="34" charset="0"/>
                <a:cs typeface="Arial" pitchFamily="34" charset="0"/>
              </a:rPr>
              <a:t>Хууль тогтоомжоор хориглоогүй бусад эх үүсвэр</a:t>
            </a:r>
            <a:endParaRPr lang="en-US" sz="1600" dirty="0">
              <a:solidFill>
                <a:srgbClr val="0070C0"/>
              </a:solidFill>
              <a:latin typeface="Arial" pitchFamily="34" charset="0"/>
              <a:cs typeface="Arial" pitchFamily="34" charset="0"/>
            </a:endParaRPr>
          </a:p>
        </p:txBody>
      </p:sp>
      <p:sp>
        <p:nvSpPr>
          <p:cNvPr id="12" name="Rounded Rectangle 11"/>
          <p:cNvSpPr/>
          <p:nvPr/>
        </p:nvSpPr>
        <p:spPr>
          <a:xfrm>
            <a:off x="4800600" y="1295400"/>
            <a:ext cx="2590800" cy="12192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sz="2200" b="1" dirty="0" smtClean="0">
                <a:solidFill>
                  <a:srgbClr val="7030A0"/>
                </a:solidFill>
                <a:latin typeface="Arial" pitchFamily="34" charset="0"/>
                <a:cs typeface="Arial" pitchFamily="34" charset="0"/>
              </a:rPr>
              <a:t>Эрүүл мэндийн даатгал</a:t>
            </a:r>
            <a:endParaRPr lang="en-US" sz="2200" b="1" dirty="0">
              <a:solidFill>
                <a:srgbClr val="7030A0"/>
              </a:solidFill>
              <a:latin typeface="Arial" pitchFamily="34" charset="0"/>
              <a:cs typeface="Arial" pitchFamily="34" charset="0"/>
            </a:endParaRPr>
          </a:p>
        </p:txBody>
      </p:sp>
      <p:cxnSp>
        <p:nvCxnSpPr>
          <p:cNvPr id="14" name="Straight Arrow Connector 13"/>
          <p:cNvCxnSpPr>
            <a:endCxn id="5" idx="2"/>
          </p:cNvCxnSpPr>
          <p:nvPr/>
        </p:nvCxnSpPr>
        <p:spPr>
          <a:xfrm>
            <a:off x="2362200" y="37338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5" idx="1"/>
          </p:cNvCxnSpPr>
          <p:nvPr/>
        </p:nvCxnSpPr>
        <p:spPr>
          <a:xfrm>
            <a:off x="3276600" y="2514600"/>
            <a:ext cx="35721" cy="518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0"/>
            <a:endCxn id="5" idx="3"/>
          </p:cNvCxnSpPr>
          <p:nvPr/>
        </p:nvCxnSpPr>
        <p:spPr>
          <a:xfrm rot="5400000" flipH="1" flipV="1">
            <a:off x="2330240" y="3894720"/>
            <a:ext cx="442540" cy="15216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0"/>
          </p:cNvCxnSpPr>
          <p:nvPr/>
        </p:nvCxnSpPr>
        <p:spPr>
          <a:xfrm flipH="1" flipV="1">
            <a:off x="6324600" y="4191000"/>
            <a:ext cx="7239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5" idx="6"/>
          </p:cNvCxnSpPr>
          <p:nvPr/>
        </p:nvCxnSpPr>
        <p:spPr>
          <a:xfrm flipH="1">
            <a:off x="6629400" y="3733800"/>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2" idx="2"/>
          </p:cNvCxnSpPr>
          <p:nvPr/>
        </p:nvCxnSpPr>
        <p:spPr>
          <a:xfrm rot="5400000">
            <a:off x="5829300" y="2705100"/>
            <a:ext cx="457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0"/>
            <a:endCxn id="5" idx="4"/>
          </p:cNvCxnSpPr>
          <p:nvPr/>
        </p:nvCxnSpPr>
        <p:spPr>
          <a:xfrm flipV="1">
            <a:off x="4686300" y="47244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09600" y="228600"/>
            <a:ext cx="8153400" cy="1015663"/>
          </a:xfrm>
          <a:prstGeom prst="rect">
            <a:avLst/>
          </a:prstGeom>
          <a:noFill/>
        </p:spPr>
        <p:txBody>
          <a:bodyPr wrap="square" rtlCol="0">
            <a:spAutoFit/>
          </a:bodyPr>
          <a:lstStyle/>
          <a:p>
            <a:pPr algn="ctr"/>
            <a:r>
              <a:rPr lang="mn-MN" sz="3000" b="1" i="1" dirty="0" smtClean="0">
                <a:solidFill>
                  <a:srgbClr val="0000FF"/>
                </a:solidFill>
                <a:latin typeface="Arial" pitchFamily="34" charset="0"/>
                <a:cs typeface="Arial" pitchFamily="34" charset="0"/>
              </a:rPr>
              <a:t>Эрүүл мэндийн тусламж үйлчилгээний санхүүжилт</a:t>
            </a:r>
            <a:endParaRPr lang="en-US" sz="3000" b="1" i="1" dirty="0">
              <a:solidFill>
                <a:srgbClr val="0000FF"/>
              </a:solidFill>
              <a:latin typeface="Arial" pitchFamily="34" charset="0"/>
              <a:cs typeface="Arial" pitchFamily="34" charset="0"/>
            </a:endParaRPr>
          </a:p>
        </p:txBody>
      </p:sp>
      <p:cxnSp>
        <p:nvCxnSpPr>
          <p:cNvPr id="25" name="Straight Arrow Connector 24"/>
          <p:cNvCxnSpPr/>
          <p:nvPr/>
        </p:nvCxnSpPr>
        <p:spPr>
          <a:xfrm>
            <a:off x="7543800" y="1676400"/>
            <a:ext cx="1219200" cy="990600"/>
          </a:xfrm>
          <a:prstGeom prst="straightConnector1">
            <a:avLst/>
          </a:prstGeom>
          <a:ln>
            <a:solidFill>
              <a:srgbClr val="FF9933"/>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0800000">
            <a:off x="7467600" y="1905000"/>
            <a:ext cx="1066800" cy="838200"/>
          </a:xfrm>
          <a:prstGeom prst="straightConnector1">
            <a:avLst/>
          </a:prstGeom>
          <a:ln>
            <a:solidFill>
              <a:srgbClr val="FF993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1"/>
            <a:ext cx="8229600" cy="2743200"/>
          </a:xfrm>
        </p:spPr>
        <p:txBody>
          <a:bodyPr>
            <a:normAutofit/>
          </a:bodyPr>
          <a:lstStyle/>
          <a:p>
            <a:pPr marL="342900" lvl="8" indent="-342900" algn="ctr">
              <a:buNone/>
            </a:pPr>
            <a:r>
              <a:rPr lang="mn-MN" sz="2800" b="1" i="1" dirty="0" smtClean="0">
                <a:solidFill>
                  <a:srgbClr val="0000FF"/>
                </a:solidFill>
                <a:latin typeface="Times New Roman Mon" pitchFamily="18" charset="0"/>
              </a:rPr>
              <a:t>Та бүхэндээ сайн сайхан бүхнийг хүсэн ерөөе.</a:t>
            </a:r>
          </a:p>
          <a:p>
            <a:pPr algn="ctr">
              <a:buNone/>
            </a:pPr>
            <a:r>
              <a:rPr lang="mn-MN" sz="4400" b="1" i="1" dirty="0" smtClean="0">
                <a:solidFill>
                  <a:srgbClr val="0000FF"/>
                </a:solidFill>
                <a:latin typeface="Arial" pitchFamily="34" charset="0"/>
                <a:cs typeface="Arial" pitchFamily="34" charset="0"/>
              </a:rPr>
              <a:t>Анхаарал хандуулсанд баярлалаа</a:t>
            </a:r>
            <a:r>
              <a:rPr lang="en-US" sz="4400" b="1" i="1" dirty="0" smtClean="0">
                <a:solidFill>
                  <a:srgbClr val="0000FF"/>
                </a:solidFill>
                <a:latin typeface="Arial" pitchFamily="34" charset="0"/>
                <a:cs typeface="Arial" pitchFamily="34" charset="0"/>
              </a:rPr>
              <a:t>!</a:t>
            </a:r>
            <a:endParaRPr lang="mn-MN" sz="4400" b="1" i="1" dirty="0" smtClean="0">
              <a:solidFill>
                <a:srgbClr val="0000FF"/>
              </a:solidFill>
              <a:latin typeface="Arial" pitchFamily="34" charset="0"/>
              <a:cs typeface="Arial" pitchFamily="34" charset="0"/>
            </a:endParaRPr>
          </a:p>
          <a:p>
            <a:pPr>
              <a:buNone/>
            </a:pPr>
            <a:endParaRPr lang="en-US" dirty="0"/>
          </a:p>
        </p:txBody>
      </p:sp>
      <p:sp>
        <p:nvSpPr>
          <p:cNvPr id="4" name="TextBox 3"/>
          <p:cNvSpPr txBox="1"/>
          <p:nvPr/>
        </p:nvSpPr>
        <p:spPr>
          <a:xfrm>
            <a:off x="2667000" y="4572000"/>
            <a:ext cx="4038600" cy="1200329"/>
          </a:xfrm>
          <a:prstGeom prst="rect">
            <a:avLst/>
          </a:prstGeom>
          <a:noFill/>
        </p:spPr>
        <p:txBody>
          <a:bodyPr wrap="square" rtlCol="0">
            <a:spAutoFit/>
          </a:bodyPr>
          <a:lstStyle/>
          <a:p>
            <a:endParaRPr lang="en-US" dirty="0" smtClean="0"/>
          </a:p>
          <a:p>
            <a:r>
              <a:rPr lang="en-US" dirty="0" smtClean="0">
                <a:hlinkClick r:id="rId2"/>
              </a:rPr>
              <a:t>www.facebook.com/emdaatgal</a:t>
            </a:r>
            <a:endParaRPr lang="en-US" dirty="0" smtClean="0"/>
          </a:p>
          <a:p>
            <a:endParaRPr lang="en-US" dirty="0" smtClean="0"/>
          </a:p>
          <a:p>
            <a:endParaRPr lang="en-US" dirty="0"/>
          </a:p>
        </p:txBody>
      </p:sp>
      <p:sp>
        <p:nvSpPr>
          <p:cNvPr id="5" name="Content Placeholder 1"/>
          <p:cNvSpPr txBox="1">
            <a:spLocks/>
          </p:cNvSpPr>
          <p:nvPr/>
        </p:nvSpPr>
        <p:spPr>
          <a:xfrm>
            <a:off x="457200" y="228600"/>
            <a:ext cx="8229600" cy="914400"/>
          </a:xfrm>
          <a:prstGeom prst="rect">
            <a:avLst/>
          </a:prstGeom>
        </p:spPr>
        <p:txBody>
          <a:bodyPr vert="horz">
            <a:normAutofit/>
          </a:bodyPr>
          <a:lstStyle/>
          <a:p>
            <a:pPr marL="365760" marR="0" lvl="0" indent="-256032"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400" b="1" i="1" u="none" strike="noStrike" kern="1200" cap="none" spc="0" normalizeH="0" baseline="0" noProof="0" dirty="0">
              <a:ln>
                <a:noFill/>
              </a:ln>
              <a:solidFill>
                <a:srgbClr val="00CC00"/>
              </a:solidFill>
              <a:effectLst/>
              <a:uLnTx/>
              <a:uFillTx/>
              <a:latin typeface="Arial" pitchFamily="34" charset="0"/>
              <a:ea typeface="+mn-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Autofit/>
          </a:bodyPr>
          <a:lstStyle/>
          <a:p>
            <a:pPr algn="ctr"/>
            <a:r>
              <a:rPr lang="mn-MN" sz="2900" i="1" dirty="0" smtClean="0">
                <a:solidFill>
                  <a:srgbClr val="0000FF"/>
                </a:solidFill>
                <a:latin typeface="Times New Roman" pitchFamily="18" charset="0"/>
                <a:cs typeface="Times New Roman" pitchFamily="18" charset="0"/>
              </a:rPr>
              <a:t>Монгол улсын иргэний эмнэлгийн тусламж, үйлчилгээний дараах төлбөрийг төр хариуцна.</a:t>
            </a:r>
            <a:endParaRPr lang="en-US" sz="2900" i="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mn-MN" sz="2400" dirty="0" smtClean="0">
                <a:solidFill>
                  <a:srgbClr val="0000FF"/>
                </a:solidFill>
                <a:latin typeface="Times New Roman" pitchFamily="18" charset="0"/>
                <a:cs typeface="Times New Roman" pitchFamily="18" charset="0"/>
              </a:rPr>
              <a:t>Монгол улсын иргэний эмнэлгийн </a:t>
            </a:r>
            <a:r>
              <a:rPr lang="mn-MN" sz="2400" dirty="0" smtClean="0">
                <a:solidFill>
                  <a:srgbClr val="0000FF"/>
                </a:solidFill>
                <a:latin typeface="Times New Roman" pitchFamily="18" charset="0"/>
                <a:cs typeface="Times New Roman" pitchFamily="18" charset="0"/>
              </a:rPr>
              <a:t>тусламж,</a:t>
            </a:r>
            <a:r>
              <a:rPr lang="en-US" sz="2400" dirty="0" smtClean="0">
                <a:solidFill>
                  <a:srgbClr val="0000FF"/>
                </a:solidFill>
                <a:latin typeface="Times New Roman" pitchFamily="18" charset="0"/>
                <a:cs typeface="Times New Roman" pitchFamily="18" charset="0"/>
              </a:rPr>
              <a:t> </a:t>
            </a:r>
            <a:r>
              <a:rPr lang="mn-MN" sz="2400" dirty="0" smtClean="0">
                <a:solidFill>
                  <a:srgbClr val="0000FF"/>
                </a:solidFill>
                <a:latin typeface="Times New Roman" pitchFamily="18" charset="0"/>
                <a:cs typeface="Times New Roman" pitchFamily="18" charset="0"/>
              </a:rPr>
              <a:t>үйлчилгээний </a:t>
            </a:r>
            <a:r>
              <a:rPr lang="mn-MN" sz="2400" dirty="0" smtClean="0">
                <a:solidFill>
                  <a:srgbClr val="0000FF"/>
                </a:solidFill>
                <a:latin typeface="Times New Roman" pitchFamily="18" charset="0"/>
                <a:cs typeface="Times New Roman" pitchFamily="18" charset="0"/>
              </a:rPr>
              <a:t>дараах төлбөрийг төр хариуцна.</a:t>
            </a:r>
            <a:endParaRPr lang="en-US" sz="2400"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rmAutofit/>
          </a:bodyPr>
          <a:lstStyle/>
          <a:p>
            <a:pPr algn="just">
              <a:buNone/>
            </a:pPr>
            <a:r>
              <a:rPr lang="mn-MN" dirty="0" smtClean="0">
                <a:solidFill>
                  <a:srgbClr val="0070C0"/>
                </a:solidFill>
                <a:latin typeface="Arial" pitchFamily="34" charset="0"/>
                <a:cs typeface="Arial" pitchFamily="34" charset="0"/>
              </a:rPr>
              <a:t>Эрүүл мэндийн даатгалын тухай хуулийн 9.1-д заасан эрүүл мэндийн тусламж үйлчилгээний багц, төлбөрийн арга, төлбөрийн хэмжээ болон эрүүл мэндийн даатгалын гэрээ байгуулах, эрүүл мэндийн байгууллагыг сонгох журмыг нийгмийн даатгалын болон эрүүл мэндийн асуудал эрхэлсэн төрийн захиргааны төв байгууллагын саналыг үндэслэн Эрүүл мэндийн  даатгалын тухай хуульд заасан Эрүүл мэндийн даатгалын үндэсний зөвлөл батална.</a:t>
            </a:r>
            <a:endParaRPr lang="en-US" dirty="0">
              <a:solidFill>
                <a:srgbClr val="0070C0"/>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2766</TotalTime>
  <Words>3101</Words>
  <Application>Microsoft Office PowerPoint</Application>
  <PresentationFormat>On-screen Show (4:3)</PresentationFormat>
  <Paragraphs>558</Paragraphs>
  <Slides>60</Slides>
  <Notes>5</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Concourse</vt:lpstr>
      <vt:lpstr>Эрүүл мэндийн даатгалын тухай хууль (шинэчилсэн найруулга)-ийн танилцуулга</vt:lpstr>
      <vt:lpstr>Агуулга</vt:lpstr>
      <vt:lpstr>Slide 3</vt:lpstr>
      <vt:lpstr>Slide 4</vt:lpstr>
      <vt:lpstr>Эмнэлгийн тусламж, үйлчилгээний санхүүжилтийн үндсэн зарчим</vt:lpstr>
      <vt:lpstr>Slide 6</vt:lpstr>
      <vt:lpstr>Монгол улсын иргэний эмнэлгийн тусламж, үйлчилгээний дараах төлбөрийг төр хариуцна.</vt:lpstr>
      <vt:lpstr>Монгол улсын иргэний эмнэлгийн тусламж, үйлчилгээний дараах төлбөрийг төр хариуцна.</vt:lpstr>
      <vt:lpstr>Slide 9</vt:lpstr>
      <vt:lpstr>Эрүүл мэндийн байгууллагуудын нийт санхүүжилтэд ЭМД-ын эзлэх хувь /2015 он/</vt:lpstr>
      <vt:lpstr>Slide 11</vt:lpstr>
      <vt:lpstr>Дэлхийн улс орнуудын ЭМД-ын түүхэн хөгжил, үзэл баримтлал</vt:lpstr>
      <vt:lpstr>Slide 13</vt:lpstr>
      <vt:lpstr>Эрүүл мэндийн даатгал</vt:lpstr>
      <vt:lpstr>Slide 15</vt:lpstr>
      <vt:lpstr>Slide 16</vt:lpstr>
      <vt:lpstr>Хууль шинэчлэх үндэслэл, шаардлага</vt:lpstr>
      <vt:lpstr>Slide 18</vt:lpstr>
      <vt:lpstr>Эрүүл мэндийн даатгалын тухай хууль батлагдсан, хэвлэгдсэн он, сар, өдөр</vt:lpstr>
      <vt:lpstr> Хуулийн зорилт </vt:lpstr>
      <vt:lpstr>Эрүүл мэндийн нийгмийн даатгалын зарчим</vt:lpstr>
      <vt:lpstr>Эрүүл мэндийн даатгалын төрөл</vt:lpstr>
      <vt:lpstr>Slide 23</vt:lpstr>
      <vt:lpstr>Эрүүл мэндийн даатгалын шимтгэлийн хувь хэмжээ</vt:lpstr>
      <vt:lpstr>Эрүүл мэндийн даатгалын шимтгэлийн хувь хэмжээний өөрчлөлт</vt:lpstr>
      <vt:lpstr>Шимтгэлийг нь төр хариуцах иргэд</vt:lpstr>
      <vt:lpstr>Эрүүл мэндийн даатгалын сангаас төлбөрийг нь хариуцах тусламж, үйлчилгээний багц </vt:lpstr>
      <vt:lpstr>Эрүүл мэндийн даатгалын тусламж үйлчилгээг дараах төрлүүдээр үзүүлнэ.</vt:lpstr>
      <vt:lpstr>Эрүүл мэндийн даатгалын сангаас даатгуулагчид үзүүлэх  тусламж, үйлчилгээний хувьсах зардлын хэмжээ /төг/</vt:lpstr>
      <vt:lpstr>Slide 30</vt:lpstr>
      <vt:lpstr>Эрүүл мэндийн даатгалын сангаас амбулаторийн үзлэгm олгодог зардлын хэмжээ</vt:lpstr>
      <vt:lpstr>Эрүүл мэндийн даатгалын сангаас оношлогоо шинжилгээнд олгодог зардлын хэмжээ</vt:lpstr>
      <vt:lpstr>Эмийн үнийн хөнгөлөлтийн үйлчилгээ</vt:lpstr>
      <vt:lpstr>Slide 34</vt:lpstr>
      <vt:lpstr>Эрүүл мэндийн даатгалын сангаас оношлогоо шинжилгээнд олгодог зардлын хэмжээ</vt:lpstr>
      <vt:lpstr>2015.07.01-ээс эхлэн даатгуулагчид шинээр үзүүлж байгаа үйлчилгээ</vt:lpstr>
      <vt:lpstr>Өндөр өртөг бүхий мэс заслын тусламж, үйлчилгээ, түүнд шаардлагатай эмнэлгийн хэрэгслийн жагсаалт</vt:lpstr>
      <vt:lpstr>2015.07.01-ээс 23,0 орчим мян.хүний тусламж, үйлчилгээнд ЭМДС-аас 10,4 тэрбум төгрөг олгоно.</vt:lpstr>
      <vt:lpstr>Шинэ хуулиар нэмэгдсэн эрүүл мэндийн даатгалын нэмэлт үйлчилгээнүүд</vt:lpstr>
      <vt:lpstr>Өрхийн даатгал</vt:lpstr>
      <vt:lpstr>Урьдчилан сэргийлэх, эрт илрүүлэх үзлэг, оношилгоо, шинжилгээ</vt:lpstr>
      <vt:lpstr>Slide 42</vt:lpstr>
      <vt:lpstr>ЭМДБ-тай гэрээ байгуулах Эрүүл мэндийн байгууллагад  тавигдах шаардлага</vt:lpstr>
      <vt:lpstr>Эрүүл мэндийн тусламж, үйлчилгээ үзүүлэх,  худалдан авах гэрээний загварыг ЭМДҮЗ батална.</vt:lpstr>
      <vt:lpstr>Эрүүл мэндийн даатгалын байгууллагын тогтолцоо</vt:lpstr>
      <vt:lpstr>Эрүүл мэндийн даатгалын үндэсний зөвлөл </vt:lpstr>
      <vt:lpstr>Эрүүл мэндийн тусламж, үйлчилгээний зардлын хамтын төлбөр </vt:lpstr>
      <vt:lpstr>Даатгуулагчийн үүрэг</vt:lpstr>
      <vt:lpstr>Даатгуулагчийн эрх </vt:lpstr>
      <vt:lpstr> Эрүүл мэндийн даатгалын мэдээллийн нэгдсэн цахим сан </vt:lpstr>
      <vt:lpstr>Эрүүл мэндийн даатгалын цахим карт</vt:lpstr>
      <vt:lpstr>ЭМД-ын хуулийн өөрчлөлт</vt:lpstr>
      <vt:lpstr>Slide 53</vt:lpstr>
      <vt:lpstr>Эрүүл мэндийн байгууллагын ЭМД-ын хуулиар хүлээсэн эрх, үүрэг </vt:lpstr>
      <vt:lpstr>Эрүүл мэндийн байгууллагын ЭМД-ын хуулиар хүлээсэн эрх, үүрэг </vt:lpstr>
      <vt:lpstr>Эрүүл мэндийн байгууллагын ЭМД-ын хуулиар хүлээсэн эрх, үүрэг </vt:lpstr>
      <vt:lpstr>Эрүүл мэндийн байгууллагын ЭМД-ын хуулиар хүлээсэн эрх, үүрэг </vt:lpstr>
      <vt:lpstr>ЭМД-ын хуулиар хүлээсэн эрх үүрэг</vt:lpstr>
      <vt:lpstr>Нийт боловсруулах шаардлагатай журам, дүрмийн тоо</vt:lpstr>
      <vt:lpstr>Slide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Эрүүл мэндийн даатгалын хуулийн өөрчлөлтэй холбогдон эрүүл мэндийн байгууллагуудад гарах өөрчлөлт</dc:title>
  <dc:creator>user</dc:creator>
  <cp:lastModifiedBy>user1</cp:lastModifiedBy>
  <cp:revision>268</cp:revision>
  <dcterms:created xsi:type="dcterms:W3CDTF">2015-11-16T18:05:34Z</dcterms:created>
  <dcterms:modified xsi:type="dcterms:W3CDTF">2016-01-29T05:08:15Z</dcterms:modified>
</cp:coreProperties>
</file>