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33FD24-4DE6-46A9-804D-AEA460292E31}" v="84" dt="2020-07-01T05:40:07.4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mdcanberra.com.au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bunch of food on a table&#10;&#10;Description automatically generated">
            <a:extLst>
              <a:ext uri="{FF2B5EF4-FFF2-40B4-BE49-F238E27FC236}">
                <a16:creationId xmlns:a16="http://schemas.microsoft.com/office/drawing/2014/main" id="{DDAE4071-00C0-41C3-A896-BC28AF36B9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6805" y="-25182"/>
            <a:ext cx="12325609" cy="690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3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F3E02983-FA71-4A16-916A-ED120F1771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F68626E-C9AB-47B9-8CFD-506FA05FFB7C}"/>
              </a:ext>
            </a:extLst>
          </p:cNvPr>
          <p:cNvSpPr txBox="1"/>
          <p:nvPr/>
        </p:nvSpPr>
        <p:spPr>
          <a:xfrm>
            <a:off x="7630812" y="5638028"/>
            <a:ext cx="423862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+mn-lt"/>
                <a:cs typeface="+mn-lt"/>
              </a:rPr>
              <a:t>Presented By : </a:t>
            </a:r>
            <a:r>
              <a:rPr lang="en-US" dirty="0">
                <a:ea typeface="+mn-lt"/>
                <a:cs typeface="+mn-lt"/>
                <a:hlinkClick r:id="rId3"/>
              </a:rPr>
              <a:t>GMD Canberra</a:t>
            </a:r>
            <a:endParaRPr lang="en-US" u="sng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30804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1AAF0E17-5617-4259-87E0-8C3BA3D15D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close up of a cage&#10;&#10;Description automatically generated">
            <a:extLst>
              <a:ext uri="{FF2B5EF4-FFF2-40B4-BE49-F238E27FC236}">
                <a16:creationId xmlns:a16="http://schemas.microsoft.com/office/drawing/2014/main" id="{1FD87D90-D848-4836-BCC3-B7C10C6978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24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506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85F028E1-4CEC-41CD-8C76-ABD2ED370E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71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late of food on a table&#10;&#10;Description automatically generated">
            <a:extLst>
              <a:ext uri="{FF2B5EF4-FFF2-40B4-BE49-F238E27FC236}">
                <a16:creationId xmlns:a16="http://schemas.microsoft.com/office/drawing/2014/main" id="{BE6B7FD8-596C-4B04-BABD-2DA1C99224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678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7614479B-6A9A-40D5-92CD-E4D3FCF1C0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973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close up of food&#10;&#10;Description automatically generated">
            <a:extLst>
              <a:ext uri="{FF2B5EF4-FFF2-40B4-BE49-F238E27FC236}">
                <a16:creationId xmlns:a16="http://schemas.microsoft.com/office/drawing/2014/main" id="{FE9783CA-D989-41F4-9C53-20A04AFDF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950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2A48E972-1455-415A-8F4A-EA7F3B921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454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picture containing bird, flower, tree&#10;&#10;Description automatically generated">
            <a:extLst>
              <a:ext uri="{FF2B5EF4-FFF2-40B4-BE49-F238E27FC236}">
                <a16:creationId xmlns:a16="http://schemas.microsoft.com/office/drawing/2014/main" id="{092B48CC-CB98-4A7E-83C3-CC4CB90113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846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53</cp:revision>
  <dcterms:created xsi:type="dcterms:W3CDTF">2020-07-01T05:29:11Z</dcterms:created>
  <dcterms:modified xsi:type="dcterms:W3CDTF">2020-07-01T05:40:15Z</dcterms:modified>
</cp:coreProperties>
</file>