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6154" autoAdjust="0"/>
  </p:normalViewPr>
  <p:slideViewPr>
    <p:cSldViewPr>
      <p:cViewPr varScale="1">
        <p:scale>
          <a:sx n="108" d="100"/>
          <a:sy n="108" d="100"/>
        </p:scale>
        <p:origin x="4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3D99C-3CC3-4E92-9BFF-1D5901F2AC3E}" type="datetimeFigureOut">
              <a:rPr lang="en-US" smtClean="0"/>
              <a:t>3/22/2023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2D71AA-AF52-48FB-83BD-C01649BA8707}" type="slidenum">
              <a:rPr lang="en-US" smtClean="0"/>
              <a:t>‹#›</a:t>
            </a:fld>
            <a:endParaRPr lang="en-US"/>
          </a:p>
        </p:txBody>
      </p:sp>
    </p:spTree>
    <p:extLst>
      <p:ext uri="{BB962C8B-B14F-4D97-AF65-F5344CB8AC3E}">
        <p14:creationId xmlns:p14="http://schemas.microsoft.com/office/powerpoint/2010/main" val="1544326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71AA-AF52-48FB-83BD-C01649BA8707}" type="slidenum">
              <a:rPr lang="en-US" smtClean="0"/>
              <a:t>4</a:t>
            </a:fld>
            <a:endParaRPr lang="en-US"/>
          </a:p>
        </p:txBody>
      </p:sp>
    </p:spTree>
    <p:extLst>
      <p:ext uri="{BB962C8B-B14F-4D97-AF65-F5344CB8AC3E}">
        <p14:creationId xmlns:p14="http://schemas.microsoft.com/office/powerpoint/2010/main" val="356416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3/22/2023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Best Dietitian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A </a:t>
            </a:r>
            <a:r>
              <a:rPr lang="en-US" dirty="0" smtClean="0">
                <a:solidFill>
                  <a:schemeClr val="tx1"/>
                </a:solidFill>
                <a:hlinkClick r:id="rId2"/>
              </a:rPr>
              <a:t>Dietitian in Dubai</a:t>
            </a:r>
            <a:r>
              <a:rPr lang="en-US" dirty="0" smtClean="0">
                <a:solidFill>
                  <a:schemeClr val="tx1"/>
                </a:solidFill>
              </a:rPr>
              <a:t>, </a:t>
            </a:r>
            <a:r>
              <a:rPr lang="en-US" dirty="0">
                <a:solidFill>
                  <a:schemeClr val="tx1"/>
                </a:solidFill>
              </a:rPr>
              <a:t>or Registered Dietitian, creates nutrition plans to improve the health and physical conditions of patients. Their main duties include analyzing patients' health status, goals and dietary restrictions, tracking clients' dietary intake and progress and educating patients on how to maintain a balanced diet.</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Best Dietitian in Dubai</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0268" y="1676400"/>
            <a:ext cx="4843463" cy="32289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Best Dietitian in Dubai</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pPr marL="0" indent="0">
              <a:buNone/>
            </a:pPr>
            <a:r>
              <a:rPr lang="en-US" sz="1400" dirty="0"/>
              <a:t>In a city that offers an abundance of food choices, finding the right </a:t>
            </a:r>
            <a:r>
              <a:rPr lang="en-US" sz="1400" dirty="0" smtClean="0">
                <a:hlinkClick r:id="rId2"/>
              </a:rPr>
              <a:t>Dietitian </a:t>
            </a:r>
            <a:r>
              <a:rPr lang="en-US" sz="1400" dirty="0">
                <a:hlinkClick r:id="rId2"/>
              </a:rPr>
              <a:t>in Dubai</a:t>
            </a:r>
            <a:r>
              <a:rPr lang="en-US" sz="1400" dirty="0"/>
              <a:t> can be challenging. With so many options available, it can be tough to choose the perfect dietitian to help you achieve your health and wellness goals. In this article, we will cover everything you need to know about finding the best dietitian in Dubai. From understanding what a dietitian is to how to choose the right one, we will provide you with all the information you need to make an informed decision</a:t>
            </a:r>
            <a:r>
              <a:rPr lang="en-US" sz="1400" dirty="0" smtClean="0"/>
              <a:t>.</a:t>
            </a:r>
          </a:p>
          <a:p>
            <a:endParaRPr lang="en-US" sz="1400" dirty="0"/>
          </a:p>
          <a:p>
            <a:pPr marL="0" indent="0">
              <a:buNone/>
            </a:pPr>
            <a:r>
              <a:rPr lang="en-US" sz="1400" b="1" dirty="0"/>
              <a:t>What is a Dietitian?</a:t>
            </a:r>
          </a:p>
          <a:p>
            <a:pPr marL="0" indent="0">
              <a:buNone/>
            </a:pPr>
            <a:r>
              <a:rPr lang="en-US" sz="1400" dirty="0"/>
              <a:t>Before we dive into the process of finding the </a:t>
            </a:r>
            <a:r>
              <a:rPr lang="en-US" sz="1400" b="1" dirty="0"/>
              <a:t>B</a:t>
            </a:r>
            <a:r>
              <a:rPr lang="en-US" sz="1400" b="1" dirty="0" smtClean="0"/>
              <a:t>est Dietitian </a:t>
            </a:r>
            <a:r>
              <a:rPr lang="en-US" sz="1400" b="1" dirty="0"/>
              <a:t>in Dubai</a:t>
            </a:r>
            <a:r>
              <a:rPr lang="en-US" sz="1400" dirty="0"/>
              <a:t>, let's first understand what a dietitian is. A dietitian is a healthcare professional who specializes in food and nutrition. They help people make informed choices about food and provide advice on how to achieve and maintain good health. Dietitians can work in various settings such as hospitals, clinics, schools, and private practice</a:t>
            </a:r>
            <a:r>
              <a:rPr lang="en-US" sz="1400" dirty="0" smtClean="0"/>
              <a:t>.</a:t>
            </a:r>
          </a:p>
          <a:p>
            <a:pPr marL="0" indent="0">
              <a:buNone/>
            </a:pPr>
            <a:endParaRPr lang="en-US" sz="1400" dirty="0"/>
          </a:p>
          <a:p>
            <a:pPr marL="0" indent="0">
              <a:buNone/>
            </a:pPr>
            <a:r>
              <a:rPr lang="en-US" sz="1400" b="1" dirty="0"/>
              <a:t>Why Do You Need a Dietitian?</a:t>
            </a:r>
          </a:p>
          <a:p>
            <a:pPr marL="0" indent="0">
              <a:buNone/>
            </a:pPr>
            <a:r>
              <a:rPr lang="en-US" sz="1400" dirty="0"/>
              <a:t>If you want to achieve optimal health, you need to pay attention to what you eat. A dietitian can help you develop a personalized nutrition plan that takes into account your medical history, lifestyle, and food preferences. They can help you manage chronic conditions such as diabetes, high blood pressure, and heart disease. Additionally, dietitians can help you achieve </a:t>
            </a:r>
            <a:r>
              <a:rPr lang="en-US" sz="1400" b="1" dirty="0"/>
              <a:t>weight loss </a:t>
            </a:r>
            <a:r>
              <a:rPr lang="en-US" sz="1400" dirty="0"/>
              <a:t>or weight gain goals, improve athletic performance, and boost your overall well-being.</a:t>
            </a:r>
          </a:p>
          <a:p>
            <a:pPr>
              <a:buNone/>
            </a:pPr>
            <a:endParaRPr lang="en-US" sz="1400" dirty="0" smtClean="0"/>
          </a:p>
          <a:p>
            <a:pPr marL="0" indent="0">
              <a:buNone/>
            </a:pPr>
            <a:r>
              <a:rPr lang="en-US" sz="1400" b="1" dirty="0"/>
              <a:t>How to Choose the Best Dietitian in Dubai?</a:t>
            </a:r>
          </a:p>
          <a:p>
            <a:pPr marL="0" indent="0">
              <a:buNone/>
            </a:pPr>
            <a:r>
              <a:rPr lang="en-US" sz="1400" dirty="0"/>
              <a:t>Choosing the best dietitian in Dubai can be overwhelming. Here are some factors to consider to help you make an informed decision:</a:t>
            </a:r>
          </a:p>
          <a:p>
            <a:pPr>
              <a:buNone/>
            </a:pPr>
            <a:endParaRPr 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Best Dietitian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pPr marL="0" indent="0">
              <a:buNone/>
            </a:pPr>
            <a:r>
              <a:rPr lang="en-US" sz="1400" b="1" dirty="0" smtClean="0"/>
              <a:t>1</a:t>
            </a:r>
            <a:r>
              <a:rPr lang="en-US" sz="1400" b="1" dirty="0"/>
              <a:t>. Credentials</a:t>
            </a:r>
          </a:p>
          <a:p>
            <a:pPr marL="0" indent="0">
              <a:buNone/>
            </a:pPr>
            <a:r>
              <a:rPr lang="en-US" sz="1400" dirty="0"/>
              <a:t>The first thing you should look for when choosing a dietitian is their credentials. A qualified dietitian should have a degree in nutrition or a related field, and be registered with a professional body. In Dubai, the Dubai Health Authority (DHA) regulates the practice of nutrition and dietetics. You can check the DHA website to verify the credentials of a dietitian.</a:t>
            </a:r>
          </a:p>
          <a:p>
            <a:pPr marL="0" indent="0">
              <a:buNone/>
            </a:pPr>
            <a:endParaRPr lang="en-US" sz="1400" b="1" dirty="0" smtClean="0"/>
          </a:p>
          <a:p>
            <a:pPr marL="0" indent="0">
              <a:buNone/>
            </a:pPr>
            <a:r>
              <a:rPr lang="en-US" sz="1400" b="1" dirty="0" smtClean="0"/>
              <a:t>2</a:t>
            </a:r>
            <a:r>
              <a:rPr lang="en-US" sz="1400" b="1" dirty="0"/>
              <a:t>. Experience</a:t>
            </a:r>
          </a:p>
          <a:p>
            <a:pPr marL="0" indent="0">
              <a:buNone/>
            </a:pPr>
            <a:r>
              <a:rPr lang="en-US" sz="1400" dirty="0"/>
              <a:t>Experience is an important factor to consider when choosing a dietitian. Look for a dietitian who has experience working with clients who have similar health goals as you. You can ask for referrals or check the dietitian's website to see their areas of expertise.</a:t>
            </a:r>
          </a:p>
          <a:p>
            <a:pPr marL="0" indent="0">
              <a:buNone/>
            </a:pPr>
            <a:endParaRPr lang="en-US" sz="1400" b="1" dirty="0" smtClean="0"/>
          </a:p>
          <a:p>
            <a:pPr marL="0" indent="0">
              <a:buNone/>
            </a:pPr>
            <a:r>
              <a:rPr lang="en-US" sz="1400" b="1" dirty="0" smtClean="0"/>
              <a:t>3</a:t>
            </a:r>
            <a:r>
              <a:rPr lang="en-US" sz="1400" b="1" dirty="0"/>
              <a:t>. Communication Skills</a:t>
            </a:r>
          </a:p>
          <a:p>
            <a:pPr marL="0" indent="0">
              <a:buNone/>
            </a:pPr>
            <a:r>
              <a:rPr lang="en-US" sz="1400" dirty="0"/>
              <a:t>Good communication skills are essential when working with a dietitian. You should feel comfortable discussing your health concerns and goals with your dietitian. Look for a dietitian who listens to your needs and provides personalized advice.</a:t>
            </a:r>
          </a:p>
          <a:p>
            <a:pPr marL="0" indent="0">
              <a:buNone/>
            </a:pPr>
            <a:endParaRPr lang="en-US" sz="1400" b="1" dirty="0" smtClean="0"/>
          </a:p>
          <a:p>
            <a:pPr marL="0" indent="0">
              <a:buNone/>
            </a:pPr>
            <a:r>
              <a:rPr lang="en-US" sz="1400" b="1" dirty="0" smtClean="0"/>
              <a:t>4</a:t>
            </a:r>
            <a:r>
              <a:rPr lang="en-US" sz="1400" b="1" dirty="0"/>
              <a:t>. Availability</a:t>
            </a:r>
          </a:p>
          <a:p>
            <a:pPr marL="0" indent="0">
              <a:buNone/>
            </a:pPr>
            <a:r>
              <a:rPr lang="en-US" sz="1400" dirty="0"/>
              <a:t>Consider the availability of the dietitian when choosing the right professional. You should choose a dietitian who can accommodate your schedule and provide ongoing support.</a:t>
            </a:r>
          </a:p>
          <a:p>
            <a:pPr marL="0" indent="0">
              <a:buNone/>
            </a:pP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594</Words>
  <Application>Microsoft Office PowerPoint</Application>
  <PresentationFormat>On-screen Show (4:3)</PresentationFormat>
  <Paragraphs>31</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Best Dietitian in Dubai</vt:lpstr>
      <vt:lpstr>Best Dietitian in Dubai</vt:lpstr>
      <vt:lpstr>Best Dietitian in Dubai</vt:lpstr>
      <vt:lpstr>Best Dietitian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67</cp:revision>
  <dcterms:created xsi:type="dcterms:W3CDTF">2021-01-11T19:55:12Z</dcterms:created>
  <dcterms:modified xsi:type="dcterms:W3CDTF">2023-03-22T10:23:30Z</dcterms:modified>
</cp:coreProperties>
</file>