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4/27/2023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dirty="0" err="1"/>
              <a:t>E</a:t>
            </a:r>
            <a:r>
              <a:rPr lang="en-US" dirty="0" err="1" smtClean="0"/>
              <a:t>lipse</a:t>
            </a:r>
            <a:r>
              <a:rPr lang="en-US" dirty="0" smtClean="0"/>
              <a:t> </a:t>
            </a:r>
            <a:r>
              <a:rPr lang="en-US" dirty="0"/>
              <a:t>G</a:t>
            </a:r>
            <a:r>
              <a:rPr lang="en-US" dirty="0" smtClean="0"/>
              <a:t>astric </a:t>
            </a:r>
            <a:r>
              <a:rPr lang="en-US" dirty="0"/>
              <a:t>B</a:t>
            </a:r>
            <a:r>
              <a:rPr lang="en-US" dirty="0" smtClean="0"/>
              <a:t>alloon </a:t>
            </a:r>
            <a:r>
              <a:rPr lang="en-US" dirty="0"/>
              <a:t>D</a:t>
            </a:r>
            <a:r>
              <a:rPr lang="en-US" dirty="0" smtClean="0"/>
              <a:t>ubai</a:t>
            </a:r>
            <a:endParaRPr lang="en-US" dirty="0"/>
          </a:p>
        </p:txBody>
      </p:sp>
      <p:sp>
        <p:nvSpPr>
          <p:cNvPr id="3" name="Subtitle 2"/>
          <p:cNvSpPr>
            <a:spLocks noGrp="1"/>
          </p:cNvSpPr>
          <p:nvPr>
            <p:ph type="subTitle" idx="1"/>
          </p:nvPr>
        </p:nvSpPr>
        <p:spPr>
          <a:xfrm>
            <a:off x="457200" y="1371601"/>
            <a:ext cx="8382000" cy="4648199"/>
          </a:xfrm>
        </p:spPr>
        <p:txBody>
          <a:bodyPr>
            <a:normAutofit fontScale="92500" lnSpcReduction="10000"/>
          </a:bodyPr>
          <a:lstStyle/>
          <a:p>
            <a:r>
              <a:rPr lang="en-US" dirty="0">
                <a:solidFill>
                  <a:schemeClr val="tx1"/>
                </a:solidFill>
              </a:rPr>
              <a:t>It is a minimally invasive procedure that helps individuals lose weight. In this procedure, the surgeon places a silicone balloon in the stomach. He then inflates the balloon with the saline solution. This Inflation occupies the space in the stomach and decreases the appetite of the person. It also makes the person fuller sooner. However, the doctors ask the patient to continue the diet and exercise with this procedure. The </a:t>
            </a:r>
            <a:r>
              <a:rPr lang="en-US" dirty="0" err="1">
                <a:hlinkClick r:id="rId2"/>
              </a:rPr>
              <a:t>Elipse</a:t>
            </a:r>
            <a:r>
              <a:rPr lang="en-US" dirty="0">
                <a:hlinkClick r:id="rId2"/>
              </a:rPr>
              <a:t> Gastric Balloon </a:t>
            </a:r>
            <a:r>
              <a:rPr lang="en-US" dirty="0" smtClean="0">
                <a:hlinkClick r:id="rId2"/>
              </a:rPr>
              <a:t>Dubai</a:t>
            </a:r>
            <a:r>
              <a:rPr lang="en-US" dirty="0" smtClean="0"/>
              <a:t> </a:t>
            </a:r>
            <a:r>
              <a:rPr lang="en-US" dirty="0" smtClean="0">
                <a:solidFill>
                  <a:schemeClr val="tx1"/>
                </a:solidFill>
              </a:rPr>
              <a:t>lasts </a:t>
            </a:r>
            <a:r>
              <a:rPr lang="en-US" dirty="0">
                <a:solidFill>
                  <a:schemeClr val="tx1"/>
                </a:solidFill>
              </a:rPr>
              <a:t>for six months or more in the stomach.</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Elipse</a:t>
            </a:r>
            <a:r>
              <a:rPr lang="en-US" dirty="0"/>
              <a:t> Gastric Balloon Dubai</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00200"/>
            <a:ext cx="6061472" cy="404098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dirty="0" err="1"/>
              <a:t>Elipse</a:t>
            </a:r>
            <a:r>
              <a:rPr lang="en-US" dirty="0"/>
              <a:t> Gastric Balloon Dubai</a:t>
            </a:r>
            <a:endParaRPr lang="en-US" dirty="0"/>
          </a:p>
        </p:txBody>
      </p:sp>
      <p:sp>
        <p:nvSpPr>
          <p:cNvPr id="3" name="Content Placeholder 2"/>
          <p:cNvSpPr>
            <a:spLocks noGrp="1"/>
          </p:cNvSpPr>
          <p:nvPr>
            <p:ph idx="1"/>
          </p:nvPr>
        </p:nvSpPr>
        <p:spPr>
          <a:xfrm>
            <a:off x="457200" y="838200"/>
            <a:ext cx="8229600" cy="5715000"/>
          </a:xfrm>
        </p:spPr>
        <p:txBody>
          <a:bodyPr>
            <a:noAutofit/>
          </a:bodyPr>
          <a:lstStyle/>
          <a:p>
            <a:pPr marL="0" indent="0">
              <a:buNone/>
            </a:pPr>
            <a:r>
              <a:rPr lang="en-US" sz="1800" dirty="0"/>
              <a:t>Losing weight can be a challenging and frustrating journey for many individuals. Despite following strict diets and workout plans, sometimes the results are not satisfactory. </a:t>
            </a:r>
            <a:endParaRPr lang="en-US" sz="1800" dirty="0" smtClean="0"/>
          </a:p>
          <a:p>
            <a:pPr marL="0" indent="0">
              <a:buNone/>
            </a:pPr>
            <a:endParaRPr lang="en-US" sz="1800" dirty="0"/>
          </a:p>
          <a:p>
            <a:pPr marL="0" indent="0">
              <a:buNone/>
            </a:pPr>
            <a:r>
              <a:rPr lang="en-US" sz="1800" dirty="0" smtClean="0"/>
              <a:t>Therefore</a:t>
            </a:r>
            <a:r>
              <a:rPr lang="en-US" sz="1800" dirty="0"/>
              <a:t>, weight loss surgery and procedures are becoming popular among people seeking effective weight loss solutions. One of these procedures is the </a:t>
            </a:r>
            <a:r>
              <a:rPr lang="en-US" sz="1800" dirty="0" err="1"/>
              <a:t>Elipse</a:t>
            </a:r>
            <a:r>
              <a:rPr lang="en-US" sz="1800" dirty="0"/>
              <a:t> gastric balloon, which is gaining popularity in Dubai. In this article, we will discuss the </a:t>
            </a:r>
            <a:r>
              <a:rPr lang="en-US" sz="1800" dirty="0" err="1"/>
              <a:t>Elipse</a:t>
            </a:r>
            <a:r>
              <a:rPr lang="en-US" sz="1800" dirty="0"/>
              <a:t> gastric balloon, its benefits, and its effectiveness in helping people lose weight in Dubai.</a:t>
            </a:r>
          </a:p>
          <a:p>
            <a:pPr marL="0" indent="0">
              <a:buNone/>
            </a:pPr>
            <a:endParaRPr lang="en-US" sz="1800" b="1" dirty="0" smtClean="0"/>
          </a:p>
          <a:p>
            <a:pPr marL="0" indent="0">
              <a:buNone/>
            </a:pPr>
            <a:r>
              <a:rPr lang="en-US" sz="1800" b="1" dirty="0" smtClean="0"/>
              <a:t>What </a:t>
            </a:r>
            <a:r>
              <a:rPr lang="en-US" sz="1800" b="1" dirty="0"/>
              <a:t>is the </a:t>
            </a:r>
            <a:r>
              <a:rPr lang="en-US" sz="1800" b="1" dirty="0" err="1"/>
              <a:t>Elipse</a:t>
            </a:r>
            <a:r>
              <a:rPr lang="en-US" sz="1800" b="1" dirty="0"/>
              <a:t> Gastric Balloon?</a:t>
            </a:r>
          </a:p>
          <a:p>
            <a:pPr marL="0" indent="0">
              <a:buNone/>
            </a:pPr>
            <a:r>
              <a:rPr lang="en-US" sz="1800" dirty="0"/>
              <a:t>The </a:t>
            </a:r>
            <a:r>
              <a:rPr lang="en-US" sz="1800" dirty="0" err="1"/>
              <a:t>Elipse</a:t>
            </a:r>
            <a:r>
              <a:rPr lang="en-US" sz="1800" dirty="0"/>
              <a:t> gastric balloon is a non-surgical and non-permanent weight loss procedure that helps individuals achieve their desired weight loss goals. It involves inserting a soft and flexible balloon through the mouth and into the stomach, which is then filled with fluid. </a:t>
            </a:r>
            <a:endParaRPr lang="en-US" sz="1800" dirty="0" smtClean="0"/>
          </a:p>
          <a:p>
            <a:pPr marL="0" indent="0">
              <a:buNone/>
            </a:pPr>
            <a:endParaRPr lang="en-US" sz="1800" dirty="0"/>
          </a:p>
          <a:p>
            <a:pPr marL="0" indent="0">
              <a:buNone/>
            </a:pPr>
            <a:r>
              <a:rPr lang="en-US" sz="1800" dirty="0" smtClean="0"/>
              <a:t>Once </a:t>
            </a:r>
            <a:r>
              <a:rPr lang="en-US" sz="1800" dirty="0"/>
              <a:t>in place, the balloon takes up space in the stomach, making the individual feel fuller and satisfied after eating smaller portions of food. The procedure takes approximately 20 minutes, and the patient can return home the same day.</a:t>
            </a:r>
          </a:p>
          <a:p>
            <a:pPr>
              <a:buNone/>
            </a:pPr>
            <a:endParaRPr lang="en-US" sz="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err="1"/>
              <a:t>Elipse</a:t>
            </a:r>
            <a:r>
              <a:rPr lang="en-US" dirty="0"/>
              <a:t> Gastric Balloon Dubai</a:t>
            </a:r>
            <a:endParaRPr lang="en-US" dirty="0"/>
          </a:p>
        </p:txBody>
      </p:sp>
      <p:sp>
        <p:nvSpPr>
          <p:cNvPr id="3" name="Content Placeholder 2"/>
          <p:cNvSpPr>
            <a:spLocks noGrp="1"/>
          </p:cNvSpPr>
          <p:nvPr>
            <p:ph idx="1"/>
          </p:nvPr>
        </p:nvSpPr>
        <p:spPr>
          <a:xfrm>
            <a:off x="381000" y="914400"/>
            <a:ext cx="8229600" cy="5791200"/>
          </a:xfrm>
        </p:spPr>
        <p:txBody>
          <a:bodyPr>
            <a:noAutofit/>
          </a:bodyPr>
          <a:lstStyle/>
          <a:p>
            <a:pPr marL="0" indent="0">
              <a:buNone/>
            </a:pPr>
            <a:r>
              <a:rPr lang="en-US" sz="1800" b="1" dirty="0"/>
              <a:t>How Does the </a:t>
            </a:r>
            <a:r>
              <a:rPr lang="en-US" sz="1800" b="1" dirty="0" err="1"/>
              <a:t>Elipse</a:t>
            </a:r>
            <a:r>
              <a:rPr lang="en-US" sz="1800" b="1" dirty="0"/>
              <a:t> Gastric Balloon Work?</a:t>
            </a:r>
          </a:p>
          <a:p>
            <a:pPr marL="0" indent="0">
              <a:buNone/>
            </a:pPr>
            <a:r>
              <a:rPr lang="en-US" sz="1800" dirty="0"/>
              <a:t>The </a:t>
            </a:r>
            <a:r>
              <a:rPr lang="en-US" sz="1800" dirty="0" err="1"/>
              <a:t>Elipse</a:t>
            </a:r>
            <a:r>
              <a:rPr lang="en-US" sz="1800" dirty="0"/>
              <a:t> gastric balloon helps individuals lose weight by reducing the amount of food they can consume at each meal. It creates a feeling of fullness and satiety, making it easier to adhere to a calorie-controlled diet. </a:t>
            </a:r>
            <a:endParaRPr lang="en-US" sz="1800" dirty="0" smtClean="0"/>
          </a:p>
          <a:p>
            <a:pPr marL="0" indent="0">
              <a:buNone/>
            </a:pPr>
            <a:endParaRPr lang="en-US" sz="1800" dirty="0"/>
          </a:p>
          <a:p>
            <a:pPr marL="0" indent="0">
              <a:buNone/>
            </a:pPr>
            <a:r>
              <a:rPr lang="en-US" sz="1800" dirty="0" smtClean="0"/>
              <a:t>The </a:t>
            </a:r>
            <a:r>
              <a:rPr lang="en-US" sz="1800" dirty="0"/>
              <a:t>balloon remains in the stomach for four months, during which time the individual will work with a nutritionist and a health coach to develop healthy eating habits and regular exercise routine. After four months, the balloon naturally deflates, and the individual will pass it through their digestive system.</a:t>
            </a:r>
          </a:p>
          <a:p>
            <a:pPr marL="0" indent="0">
              <a:buNone/>
            </a:pPr>
            <a:endParaRPr lang="en-US" sz="1800" b="1" dirty="0" smtClean="0"/>
          </a:p>
          <a:p>
            <a:pPr marL="0" indent="0">
              <a:buNone/>
            </a:pPr>
            <a:r>
              <a:rPr lang="en-US" sz="1800" b="1" dirty="0" smtClean="0"/>
              <a:t>Benefits </a:t>
            </a:r>
            <a:r>
              <a:rPr lang="en-US" sz="1800" b="1" dirty="0"/>
              <a:t>of the </a:t>
            </a:r>
            <a:r>
              <a:rPr lang="en-US" sz="1800" b="1" dirty="0" err="1"/>
              <a:t>Elipse</a:t>
            </a:r>
            <a:r>
              <a:rPr lang="en-US" sz="1800" b="1" dirty="0"/>
              <a:t> Gastric Balloon</a:t>
            </a:r>
          </a:p>
          <a:p>
            <a:pPr marL="0" indent="0">
              <a:buNone/>
            </a:pPr>
            <a:r>
              <a:rPr lang="en-US" sz="1800" dirty="0"/>
              <a:t>The </a:t>
            </a:r>
            <a:r>
              <a:rPr lang="en-US" sz="1800" dirty="0" err="1"/>
              <a:t>Elipse</a:t>
            </a:r>
            <a:r>
              <a:rPr lang="en-US" sz="1800" dirty="0"/>
              <a:t> gastric balloon has several benefits, including:</a:t>
            </a:r>
          </a:p>
          <a:p>
            <a:endParaRPr lang="en-US" sz="1800" b="1" dirty="0" smtClean="0"/>
          </a:p>
          <a:p>
            <a:pPr marL="0" indent="0">
              <a:buNone/>
            </a:pPr>
            <a:r>
              <a:rPr lang="en-US" sz="1800" b="1" dirty="0" smtClean="0"/>
              <a:t>Non-Surgical </a:t>
            </a:r>
            <a:r>
              <a:rPr lang="en-US" sz="1800" b="1" dirty="0"/>
              <a:t>Procedure</a:t>
            </a:r>
          </a:p>
          <a:p>
            <a:pPr marL="0" indent="0">
              <a:buNone/>
            </a:pPr>
            <a:r>
              <a:rPr lang="en-US" sz="1800" dirty="0" smtClean="0"/>
              <a:t>Unlike </a:t>
            </a:r>
            <a:r>
              <a:rPr lang="en-US" sz="1800" dirty="0"/>
              <a:t>other weight loss surgeries, the </a:t>
            </a:r>
            <a:r>
              <a:rPr lang="en-US" sz="1800" dirty="0" err="1"/>
              <a:t>Elipse</a:t>
            </a:r>
            <a:r>
              <a:rPr lang="en-US" sz="1800" dirty="0"/>
              <a:t> gastric balloon is a non-surgical procedure, meaning it does not require any incisions, scars, or general anesthesia. This reduces the risk of complications, and the patient can return home the same day.</a:t>
            </a:r>
          </a:p>
          <a:p>
            <a:pPr marL="0" indent="0">
              <a:buNone/>
            </a:pPr>
            <a:endParaRPr lang="en-US" sz="11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TotalTime>
  <Words>487</Words>
  <Application>Microsoft Office PowerPoint</Application>
  <PresentationFormat>On-screen Show (4:3)</PresentationFormat>
  <Paragraphs>27</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Elipse Gastric Balloon Dubai</vt:lpstr>
      <vt:lpstr>Elipse Gastric Balloon Dubai</vt:lpstr>
      <vt:lpstr>Elipse Gastric Balloon Dubai</vt:lpstr>
      <vt:lpstr>Elipse Gastric Balloon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66</cp:revision>
  <dcterms:created xsi:type="dcterms:W3CDTF">2021-01-11T19:55:12Z</dcterms:created>
  <dcterms:modified xsi:type="dcterms:W3CDTF">2023-04-27T10:47:30Z</dcterms:modified>
</cp:coreProperties>
</file>