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38" autoAdjust="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D2BBD-6026-42E4-AEC7-AE7D9948BB5F}" type="datetimeFigureOut">
              <a:rPr lang="en-US" smtClean="0"/>
              <a:pPr/>
              <a:t>4/3/2023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weight-loss-clinic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weight-loss-clinic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ynamiclinic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04801"/>
            <a:ext cx="7162800" cy="914400"/>
          </a:xfrm>
        </p:spPr>
        <p:txBody>
          <a:bodyPr>
            <a:normAutofit/>
          </a:bodyPr>
          <a:lstStyle/>
          <a:p>
            <a:r>
              <a:rPr lang="en-US" dirty="0"/>
              <a:t>Weight Loss in Dubai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1"/>
            <a:ext cx="8382000" cy="50291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Our clinic also provides weight-loss treatment plans: we have the best range of surgical, non-surgical and diet plans. We are offering our services at significantly less cost. Our clinic is </a:t>
            </a:r>
            <a:r>
              <a:rPr lang="en-US" sz="2800" dirty="0" err="1">
                <a:solidFill>
                  <a:schemeClr val="tx1"/>
                </a:solidFill>
              </a:rPr>
              <a:t>recognised</a:t>
            </a:r>
            <a:r>
              <a:rPr lang="en-US" sz="2800" dirty="0">
                <a:solidFill>
                  <a:schemeClr val="tx1"/>
                </a:solidFill>
              </a:rPr>
              <a:t> as one of the Best </a:t>
            </a:r>
            <a:r>
              <a:rPr lang="en-US" sz="2800" b="1" dirty="0">
                <a:solidFill>
                  <a:schemeClr val="tx1"/>
                </a:solidFill>
                <a:hlinkClick r:id="rId2"/>
              </a:rPr>
              <a:t>Weight Loss Clinic Dubai</a:t>
            </a:r>
            <a:r>
              <a:rPr lang="en-US" sz="2800" dirty="0">
                <a:solidFill>
                  <a:schemeClr val="tx1"/>
                </a:solidFill>
              </a:rPr>
              <a:t>. If you desire to lose weight effectively without any discomfort, consider visiting our clinic. We are here to provide our quality services, as our patients prefer.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 Loss in Dubai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7368823" cy="4144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Weight Loss in Dubai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Are you tired of struggling to lose weight and seeing no results? Are you looking for ways to </a:t>
            </a:r>
            <a:r>
              <a:rPr lang="en-US" sz="1800" dirty="0" smtClean="0">
                <a:hlinkClick r:id="rId2"/>
              </a:rPr>
              <a:t>Weight Loss in </a:t>
            </a:r>
            <a:r>
              <a:rPr lang="en-US" sz="1800" dirty="0">
                <a:hlinkClick r:id="rId2"/>
              </a:rPr>
              <a:t>Dubai</a:t>
            </a:r>
            <a:r>
              <a:rPr lang="en-US" sz="1800" dirty="0"/>
              <a:t>? Well, look no further! In this article, we'll give you some tips and tricks to help you shed those extra pounds quickly and effectively.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Understanding </a:t>
            </a:r>
            <a:r>
              <a:rPr lang="en-US" sz="1800" b="1" dirty="0"/>
              <a:t>the Causes of Weight Gain</a:t>
            </a:r>
          </a:p>
          <a:p>
            <a:pPr marL="0" indent="0">
              <a:buNone/>
            </a:pPr>
            <a:r>
              <a:rPr lang="en-US" sz="1800" dirty="0"/>
              <a:t>Before we dive into the tips and tricks, it's important to understand the causes of weight gain. There are several factors that can contribute to weight gain, including: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Lack </a:t>
            </a:r>
            <a:r>
              <a:rPr lang="en-US" sz="1800" b="1" dirty="0"/>
              <a:t>of Physical Activity</a:t>
            </a:r>
          </a:p>
          <a:p>
            <a:pPr marL="0" indent="0">
              <a:buNone/>
            </a:pPr>
            <a:r>
              <a:rPr lang="en-US" sz="1800" dirty="0"/>
              <a:t>Living in Dubai, you might be leading a sedentary lifestyle due to the extreme heat, long working hours, or lack of outdoor activities. This can lead to a slower metabolism and weight gain.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Unhealthy </a:t>
            </a:r>
            <a:r>
              <a:rPr lang="en-US" sz="1800" b="1" dirty="0"/>
              <a:t>Eating Habits</a:t>
            </a:r>
          </a:p>
          <a:p>
            <a:pPr marL="0" indent="0">
              <a:buNone/>
            </a:pPr>
            <a:r>
              <a:rPr lang="en-US" sz="1800" dirty="0"/>
              <a:t>Eating fast food, consuming sugary drinks, and indulging in desserts are just a few of the unhealthy eating habits that can lead to weight gain.</a:t>
            </a:r>
          </a:p>
          <a:p>
            <a:pPr>
              <a:buNone/>
            </a:pPr>
            <a:endParaRPr lang="en-US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Weight Loss in Dubai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Stress</a:t>
            </a:r>
          </a:p>
          <a:p>
            <a:pPr marL="0" indent="0">
              <a:buNone/>
            </a:pPr>
            <a:r>
              <a:rPr lang="en-US" sz="1400" dirty="0"/>
              <a:t>Stress can lead to emotional eating, which can cause weight gain over time.</a:t>
            </a: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Medical </a:t>
            </a:r>
            <a:r>
              <a:rPr lang="en-US" sz="1400" b="1" dirty="0"/>
              <a:t>Conditions</a:t>
            </a:r>
          </a:p>
          <a:p>
            <a:pPr marL="0" indent="0">
              <a:buNone/>
            </a:pPr>
            <a:r>
              <a:rPr lang="en-US" sz="1400" dirty="0"/>
              <a:t>Certain medical conditions like hypothyroidism, PCOS, and insulin resistance can cause weight gain.</a:t>
            </a: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Tips </a:t>
            </a:r>
            <a:r>
              <a:rPr lang="en-US" sz="1400" b="1" dirty="0"/>
              <a:t>to Lose Weight Fast in Dubai</a:t>
            </a:r>
          </a:p>
          <a:p>
            <a:pPr marL="0" indent="0">
              <a:buNone/>
            </a:pPr>
            <a:r>
              <a:rPr lang="en-US" sz="1400" dirty="0"/>
              <a:t>Now that we understand the causes of weight gain, let's look at some tips and tricks to help you lose weight fast in Dubai.</a:t>
            </a: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Stay </a:t>
            </a:r>
            <a:r>
              <a:rPr lang="en-US" sz="1400" b="1" dirty="0"/>
              <a:t>Hydrated</a:t>
            </a:r>
          </a:p>
          <a:p>
            <a:pPr marL="0" indent="0">
              <a:buNone/>
            </a:pPr>
            <a:r>
              <a:rPr lang="en-US" sz="1400" dirty="0"/>
              <a:t>Drinking water is one of the simplest and most effective ways to lose weight. It helps you feel full and reduces cravings for sugary drinks.</a:t>
            </a: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Reduce </a:t>
            </a:r>
            <a:r>
              <a:rPr lang="en-US" sz="1400" b="1" dirty="0"/>
              <a:t>Your Carb Intake</a:t>
            </a:r>
          </a:p>
          <a:p>
            <a:pPr marL="0" indent="0">
              <a:buNone/>
            </a:pPr>
            <a:r>
              <a:rPr lang="en-US" sz="1400" dirty="0"/>
              <a:t>Reducing your carb intake can help you lose weight fast. Instead of consuming sugary carbs, try to eat more protein-rich foods like chicken, fish, and eggs.</a:t>
            </a:r>
          </a:p>
          <a:p>
            <a:pPr>
              <a:buNone/>
            </a:pP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Contact Us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220200" cy="4648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Address: </a:t>
            </a:r>
            <a:r>
              <a:rPr lang="en-US" sz="1600" dirty="0"/>
              <a:t>Villa 1091, Al </a:t>
            </a:r>
            <a:r>
              <a:rPr lang="en-US" sz="1600" dirty="0" err="1"/>
              <a:t>Wasl</a:t>
            </a:r>
            <a:r>
              <a:rPr lang="en-US" sz="1600" dirty="0"/>
              <a:t> Road, Al </a:t>
            </a:r>
            <a:r>
              <a:rPr lang="en-US" sz="1600" dirty="0" err="1"/>
              <a:t>Manara</a:t>
            </a:r>
            <a:r>
              <a:rPr lang="en-US" sz="1600" dirty="0"/>
              <a:t> Area (On the junction of </a:t>
            </a:r>
            <a:r>
              <a:rPr lang="en-US" sz="1600" dirty="0" err="1"/>
              <a:t>AlThanya</a:t>
            </a:r>
            <a:r>
              <a:rPr lang="en-US" sz="1600" dirty="0"/>
              <a:t> &amp; Al </a:t>
            </a:r>
            <a:r>
              <a:rPr lang="en-US" sz="1600" dirty="0" err="1"/>
              <a:t>Wasl</a:t>
            </a:r>
            <a:r>
              <a:rPr lang="en-US" sz="1600" dirty="0"/>
              <a:t> Road) </a:t>
            </a:r>
            <a:r>
              <a:rPr lang="en-US" sz="1600" dirty="0" smtClean="0"/>
              <a:t>Dubai</a:t>
            </a:r>
            <a:endParaRPr lang="en-US" dirty="0" smtClean="0"/>
          </a:p>
          <a:p>
            <a:r>
              <a:rPr lang="en-US" sz="1800" dirty="0" smtClean="0"/>
              <a:t>Mobile: 	</a:t>
            </a:r>
            <a:r>
              <a:rPr lang="en-US" sz="1600" dirty="0"/>
              <a:t>971 </a:t>
            </a:r>
            <a:r>
              <a:rPr lang="en-US" sz="1600" dirty="0" smtClean="0"/>
              <a:t>561772998</a:t>
            </a:r>
          </a:p>
          <a:p>
            <a:r>
              <a:rPr lang="en-US" sz="1800" dirty="0" smtClean="0"/>
              <a:t>Website: 	</a:t>
            </a:r>
            <a:r>
              <a:rPr lang="en-US" sz="1800" dirty="0" smtClean="0">
                <a:hlinkClick r:id="rId2"/>
              </a:rPr>
              <a:t>www.dynamiclinic.com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413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Weight Loss in Dubai</vt:lpstr>
      <vt:lpstr>Weight Loss in Dubai</vt:lpstr>
      <vt:lpstr>Weight Loss in Dubai</vt:lpstr>
      <vt:lpstr>Weight Loss in Dubai</vt:lpstr>
      <vt:lpstr>Contact Us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Teeth cleaning in Islamabad</dc:title>
  <dc:creator>user</dc:creator>
  <cp:lastModifiedBy>User</cp:lastModifiedBy>
  <cp:revision>62</cp:revision>
  <dcterms:created xsi:type="dcterms:W3CDTF">2021-01-11T19:55:12Z</dcterms:created>
  <dcterms:modified xsi:type="dcterms:W3CDTF">2023-04-03T13:04:09Z</dcterms:modified>
</cp:coreProperties>
</file>