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38" autoAdjust="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2BBD-6026-42E4-AEC7-AE7D9948BB5F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04801"/>
            <a:ext cx="7162800" cy="914400"/>
          </a:xfrm>
        </p:spPr>
        <p:txBody>
          <a:bodyPr>
            <a:normAutofit/>
          </a:bodyPr>
          <a:lstStyle/>
          <a:p>
            <a:r>
              <a:rPr lang="en-US" b="1" dirty="0"/>
              <a:t>Weight Loss Clinic Dubai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1"/>
            <a:ext cx="8382000" cy="502919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Our clinic also provides weight-loss treatment plans: we have the best range of surgical, non-surgical and diet plans. We are offering our services at significantly less cost. Our clinic is </a:t>
            </a:r>
            <a:r>
              <a:rPr lang="en-US" dirty="0" err="1">
                <a:solidFill>
                  <a:schemeClr val="tx1"/>
                </a:solidFill>
              </a:rPr>
              <a:t>recognised</a:t>
            </a:r>
            <a:r>
              <a:rPr lang="en-US" dirty="0">
                <a:solidFill>
                  <a:schemeClr val="tx1"/>
                </a:solidFill>
              </a:rPr>
              <a:t> as one of the Best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Weight Loss Clinic Dubai</a:t>
            </a:r>
            <a:r>
              <a:rPr lang="en-US" dirty="0">
                <a:solidFill>
                  <a:schemeClr val="tx1"/>
                </a:solidFill>
              </a:rPr>
              <a:t>. If you desire to lose weight effectively without any discomfort, consider visiting our clinic. We are here to provide our quality services, as our patients prefer.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Weight Loss Clinic Dubai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81" y="1752600"/>
            <a:ext cx="7072822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Weight Loss Clinic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Maintaining a healthy weight is crucial for a happy and fulfilling life. However, with our busy lifestyles and easy access to unhealthy food options, it can be challenging to maintain a healthy weight. </a:t>
            </a:r>
            <a:endParaRPr lang="en-US" sz="1600" dirty="0" smtClean="0"/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This </a:t>
            </a:r>
            <a:r>
              <a:rPr lang="en-US" sz="1600" dirty="0"/>
              <a:t>is where </a:t>
            </a:r>
            <a:r>
              <a:rPr lang="en-US" sz="1600" b="1" dirty="0">
                <a:hlinkClick r:id="rId2"/>
              </a:rPr>
              <a:t>Weight Loss Clinic Dubai </a:t>
            </a:r>
            <a:r>
              <a:rPr lang="en-US" sz="1600" dirty="0"/>
              <a:t>comes in - we offer personalized weight loss programs that help you achieve your weight loss goals in a safe and sustainable way. In this article, we'll take a closer look at our clinic and how we can help you achieve your </a:t>
            </a:r>
            <a:r>
              <a:rPr lang="en-US" sz="1600" b="1" dirty="0"/>
              <a:t>weight loss </a:t>
            </a:r>
            <a:r>
              <a:rPr lang="en-US" sz="1600" dirty="0"/>
              <a:t>goals.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b="1" dirty="0"/>
              <a:t>Why Choose Weight Loss Clinic Dubai for Your Weight Loss Journey?</a:t>
            </a:r>
          </a:p>
          <a:p>
            <a:pPr marL="0" indent="0">
              <a:buNone/>
            </a:pPr>
            <a:r>
              <a:rPr lang="en-US" sz="1600" dirty="0"/>
              <a:t>At Weight Loss Clinic Dubai, we understand that every individual is unique, and there is no one-size-fits-all approach to </a:t>
            </a:r>
            <a:r>
              <a:rPr lang="en-US" sz="1600" b="1" dirty="0"/>
              <a:t>weight loss Dubai</a:t>
            </a:r>
            <a:r>
              <a:rPr lang="en-US" sz="1600" dirty="0"/>
              <a:t>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That's why we offer personalized weight loss programs tailored to your individual needs and goals. Our programs are designed to help you achieve your weight loss goals in a safe and sustainable way.</a:t>
            </a:r>
          </a:p>
          <a:p>
            <a:pPr marL="0" indent="0"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Weight Loss Clinic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Our Expert </a:t>
            </a:r>
            <a:r>
              <a:rPr lang="en-US" sz="1600" b="1" dirty="0" smtClean="0"/>
              <a:t>Team:</a:t>
            </a:r>
            <a:endParaRPr lang="en-US" sz="1600" b="1" dirty="0"/>
          </a:p>
          <a:p>
            <a:pPr marL="0" indent="0">
              <a:buNone/>
            </a:pPr>
            <a:r>
              <a:rPr lang="en-US" sz="1600" dirty="0"/>
              <a:t>Our team of </a:t>
            </a:r>
            <a:r>
              <a:rPr lang="en-US" sz="1600" b="1" dirty="0"/>
              <a:t>weight loss </a:t>
            </a:r>
            <a:r>
              <a:rPr lang="en-US" sz="1600" dirty="0"/>
              <a:t>experts is dedicated to helping you achieve your weight loss goals. Our team includes certified nutritionists, fitness experts, and medical professionals who work together to create a personalized weight loss program that suits your individual needs and goals. We believe in a holistic approach to </a:t>
            </a:r>
            <a:r>
              <a:rPr lang="en-US" sz="1600" b="1" dirty="0"/>
              <a:t>weight loss </a:t>
            </a:r>
            <a:r>
              <a:rPr lang="en-US" sz="1600" dirty="0"/>
              <a:t>that focuses on nutrition, physical activity, and mental well-being.</a:t>
            </a:r>
          </a:p>
          <a:p>
            <a:pPr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/>
              <a:t>Our Customized Weight Loss </a:t>
            </a:r>
            <a:r>
              <a:rPr lang="en-US" sz="1600" b="1" dirty="0" smtClean="0"/>
              <a:t>Programs:</a:t>
            </a:r>
            <a:endParaRPr lang="en-US" sz="1600" b="1" dirty="0"/>
          </a:p>
          <a:p>
            <a:pPr marL="0" indent="0">
              <a:buNone/>
            </a:pPr>
            <a:r>
              <a:rPr lang="en-US" sz="1600" dirty="0"/>
              <a:t>At </a:t>
            </a:r>
            <a:r>
              <a:rPr lang="en-US" sz="1600" b="1" dirty="0" smtClean="0"/>
              <a:t>Best Weight </a:t>
            </a:r>
            <a:r>
              <a:rPr lang="en-US" sz="1600" b="1" dirty="0"/>
              <a:t>Loss Clinic Dubai</a:t>
            </a:r>
            <a:r>
              <a:rPr lang="en-US" sz="1600" dirty="0"/>
              <a:t>, we offer customized weight loss programs that are tailored to your individual needs and goals. Our programs are designed to help you </a:t>
            </a:r>
            <a:r>
              <a:rPr lang="en-US" sz="1600" b="1" dirty="0"/>
              <a:t>lose weight</a:t>
            </a:r>
            <a:r>
              <a:rPr lang="en-US" sz="1600" dirty="0"/>
              <a:t> in a safe and sustainable way. We use a combination of nutritional counseling, physical activity, and medical supervision to help you achieve your weight loss goals.</a:t>
            </a:r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Contact Us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220200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Address: </a:t>
            </a:r>
            <a:r>
              <a:rPr lang="en-US" sz="1600" dirty="0"/>
              <a:t>Villa 1091, Al </a:t>
            </a:r>
            <a:r>
              <a:rPr lang="en-US" sz="1600" dirty="0" err="1"/>
              <a:t>Wasl</a:t>
            </a:r>
            <a:r>
              <a:rPr lang="en-US" sz="1600" dirty="0"/>
              <a:t> Road, Al </a:t>
            </a:r>
            <a:r>
              <a:rPr lang="en-US" sz="1600" dirty="0" err="1"/>
              <a:t>Manara</a:t>
            </a:r>
            <a:r>
              <a:rPr lang="en-US" sz="1600" dirty="0"/>
              <a:t> Area (On the junction of </a:t>
            </a:r>
            <a:r>
              <a:rPr lang="en-US" sz="1600" dirty="0" err="1"/>
              <a:t>AlThanya</a:t>
            </a:r>
            <a:r>
              <a:rPr lang="en-US" sz="1600" dirty="0"/>
              <a:t> &amp; Al </a:t>
            </a:r>
            <a:r>
              <a:rPr lang="en-US" sz="1600" dirty="0" err="1"/>
              <a:t>Wasl</a:t>
            </a:r>
            <a:r>
              <a:rPr lang="en-US" sz="1600" dirty="0"/>
              <a:t> Road) </a:t>
            </a:r>
            <a:r>
              <a:rPr lang="en-US" sz="1600" dirty="0" smtClean="0"/>
              <a:t>Dubai</a:t>
            </a:r>
            <a:endParaRPr lang="en-US" dirty="0" smtClean="0"/>
          </a:p>
          <a:p>
            <a:r>
              <a:rPr lang="en-US" sz="1800" dirty="0" smtClean="0"/>
              <a:t>Mobile</a:t>
            </a:r>
            <a:r>
              <a:rPr lang="en-US" sz="1800" dirty="0" smtClean="0"/>
              <a:t>: 	</a:t>
            </a:r>
            <a:r>
              <a:rPr lang="en-US" sz="1600" dirty="0"/>
              <a:t>971 </a:t>
            </a:r>
            <a:r>
              <a:rPr lang="en-US" sz="1600" dirty="0" smtClean="0"/>
              <a:t>561772998</a:t>
            </a:r>
          </a:p>
          <a:p>
            <a:r>
              <a:rPr lang="en-US" sz="1800" dirty="0" smtClean="0"/>
              <a:t>Website: 	</a:t>
            </a:r>
            <a:r>
              <a:rPr lang="en-US" sz="1800" dirty="0" smtClean="0">
                <a:hlinkClick r:id="rId2"/>
              </a:rPr>
              <a:t>www.dynamiclinic.com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423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Weight Loss Clinic Dubai</vt:lpstr>
      <vt:lpstr>Weight Loss Clinic Dubai</vt:lpstr>
      <vt:lpstr>Weight Loss Clinic Dubai</vt:lpstr>
      <vt:lpstr>Weight Loss Clinic Dubai</vt:lpstr>
      <vt:lpstr>Contact Us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Teeth cleaning in Islamabad</dc:title>
  <dc:creator>user</dc:creator>
  <cp:lastModifiedBy>User</cp:lastModifiedBy>
  <cp:revision>57</cp:revision>
  <dcterms:created xsi:type="dcterms:W3CDTF">2021-01-11T19:55:12Z</dcterms:created>
  <dcterms:modified xsi:type="dcterms:W3CDTF">2023-03-04T09:37:29Z</dcterms:modified>
</cp:coreProperties>
</file>