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p:scale>
          <a:sx n="60" d="100"/>
          <a:sy n="60" d="100"/>
        </p:scale>
        <p:origin x="2496" y="12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5/20/2019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5/20/2019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5/20/2019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5/20/2019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5/20/2019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5/20/2019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5/20/2019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5/20/2019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5/20/2019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5/20/2019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lilbutmightyenglish.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06048-6F54-4FDC-A51C-CC3A1804C963}"/>
              </a:ext>
            </a:extLst>
          </p:cNvPr>
          <p:cNvSpPr>
            <a:spLocks noGrp="1"/>
          </p:cNvSpPr>
          <p:nvPr>
            <p:ph type="ctrTitle"/>
          </p:nvPr>
        </p:nvSpPr>
        <p:spPr/>
        <p:txBody>
          <a:bodyPr/>
          <a:lstStyle/>
          <a:p>
            <a:r>
              <a:rPr lang="en-US" dirty="0"/>
              <a:t>Benefits of  English Tuition Classes</a:t>
            </a:r>
            <a:endParaRPr lang="en-PH" dirty="0"/>
          </a:p>
        </p:txBody>
      </p:sp>
      <p:sp>
        <p:nvSpPr>
          <p:cNvPr id="3" name="Subtitle 2">
            <a:extLst>
              <a:ext uri="{FF2B5EF4-FFF2-40B4-BE49-F238E27FC236}">
                <a16:creationId xmlns:a16="http://schemas.microsoft.com/office/drawing/2014/main" id="{53F8A2E1-999D-4E2E-93F7-C603A623B0DC}"/>
              </a:ext>
            </a:extLst>
          </p:cNvPr>
          <p:cNvSpPr>
            <a:spLocks noGrp="1"/>
          </p:cNvSpPr>
          <p:nvPr>
            <p:ph type="subTitle" idx="1"/>
          </p:nvPr>
        </p:nvSpPr>
        <p:spPr/>
        <p:txBody>
          <a:bodyPr/>
          <a:lstStyle/>
          <a:p>
            <a:endParaRPr lang="en-PH"/>
          </a:p>
        </p:txBody>
      </p:sp>
    </p:spTree>
    <p:extLst>
      <p:ext uri="{BB962C8B-B14F-4D97-AF65-F5344CB8AC3E}">
        <p14:creationId xmlns:p14="http://schemas.microsoft.com/office/powerpoint/2010/main" val="3817947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E25E0-943E-418A-B996-C39A50410649}"/>
              </a:ext>
            </a:extLst>
          </p:cNvPr>
          <p:cNvSpPr>
            <a:spLocks noGrp="1"/>
          </p:cNvSpPr>
          <p:nvPr>
            <p:ph type="title"/>
          </p:nvPr>
        </p:nvSpPr>
        <p:spPr/>
        <p:txBody>
          <a:bodyPr/>
          <a:lstStyle/>
          <a:p>
            <a:endParaRPr lang="en-PH" dirty="0"/>
          </a:p>
        </p:txBody>
      </p:sp>
      <p:sp>
        <p:nvSpPr>
          <p:cNvPr id="3" name="Content Placeholder 2">
            <a:extLst>
              <a:ext uri="{FF2B5EF4-FFF2-40B4-BE49-F238E27FC236}">
                <a16:creationId xmlns:a16="http://schemas.microsoft.com/office/drawing/2014/main" id="{D710B057-9303-41DD-8F74-28EE22D91A76}"/>
              </a:ext>
            </a:extLst>
          </p:cNvPr>
          <p:cNvSpPr>
            <a:spLocks noGrp="1"/>
          </p:cNvSpPr>
          <p:nvPr>
            <p:ph idx="1"/>
          </p:nvPr>
        </p:nvSpPr>
        <p:spPr/>
        <p:txBody>
          <a:bodyPr>
            <a:normAutofit/>
          </a:bodyPr>
          <a:lstStyle/>
          <a:p>
            <a:pPr marL="0" indent="0" algn="just">
              <a:buNone/>
            </a:pPr>
            <a:r>
              <a:rPr lang="en-US" sz="2800" dirty="0"/>
              <a:t>Here are some of the benefits of </a:t>
            </a:r>
            <a:r>
              <a:rPr lang="en-US" sz="2800" b="1" dirty="0"/>
              <a:t>English tuition classes </a:t>
            </a:r>
            <a:r>
              <a:rPr lang="en-US" sz="2800" dirty="0"/>
              <a:t>in </a:t>
            </a:r>
            <a:r>
              <a:rPr lang="en-US" sz="2800" b="1" dirty="0"/>
              <a:t>Singapore:</a:t>
            </a:r>
            <a:endParaRPr lang="en-PH" sz="2800" dirty="0"/>
          </a:p>
        </p:txBody>
      </p:sp>
    </p:spTree>
    <p:extLst>
      <p:ext uri="{BB962C8B-B14F-4D97-AF65-F5344CB8AC3E}">
        <p14:creationId xmlns:p14="http://schemas.microsoft.com/office/powerpoint/2010/main" val="1165726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28B38-EB72-46B6-B5D1-C03B7228C47D}"/>
              </a:ext>
            </a:extLst>
          </p:cNvPr>
          <p:cNvSpPr>
            <a:spLocks noGrp="1"/>
          </p:cNvSpPr>
          <p:nvPr>
            <p:ph type="title"/>
          </p:nvPr>
        </p:nvSpPr>
        <p:spPr/>
        <p:txBody>
          <a:bodyPr/>
          <a:lstStyle/>
          <a:p>
            <a:r>
              <a:rPr lang="en-US" dirty="0"/>
              <a:t>Prepare in Advance</a:t>
            </a:r>
            <a:endParaRPr lang="en-PH" dirty="0"/>
          </a:p>
        </p:txBody>
      </p:sp>
      <p:sp>
        <p:nvSpPr>
          <p:cNvPr id="3" name="Content Placeholder 2">
            <a:extLst>
              <a:ext uri="{FF2B5EF4-FFF2-40B4-BE49-F238E27FC236}">
                <a16:creationId xmlns:a16="http://schemas.microsoft.com/office/drawing/2014/main" id="{F0E19368-689A-442C-B31E-42E6C4D34DE6}"/>
              </a:ext>
            </a:extLst>
          </p:cNvPr>
          <p:cNvSpPr>
            <a:spLocks noGrp="1"/>
          </p:cNvSpPr>
          <p:nvPr>
            <p:ph idx="1"/>
          </p:nvPr>
        </p:nvSpPr>
        <p:spPr/>
        <p:txBody>
          <a:bodyPr>
            <a:normAutofit/>
          </a:bodyPr>
          <a:lstStyle/>
          <a:p>
            <a:pPr marL="0" indent="0" algn="just">
              <a:buNone/>
            </a:pPr>
            <a:r>
              <a:rPr lang="en-US" sz="2400" dirty="0"/>
              <a:t>Children will be able to prepare themselves in advance for a more difficult English class if they attend </a:t>
            </a:r>
            <a:r>
              <a:rPr lang="en-US" sz="2400" b="1" dirty="0"/>
              <a:t>English tuition classes. </a:t>
            </a:r>
            <a:r>
              <a:rPr lang="en-US" sz="2400" dirty="0"/>
              <a:t>This is because they will be able to learn early the right way of composing English essays in their </a:t>
            </a:r>
            <a:r>
              <a:rPr lang="en-US" sz="2400" b="1" dirty="0"/>
              <a:t>English composition class</a:t>
            </a:r>
            <a:r>
              <a:rPr lang="en-US" sz="2400" dirty="0"/>
              <a:t>. Also, they will be able to learn and practice speaking effectively in English in an </a:t>
            </a:r>
            <a:r>
              <a:rPr lang="en-US" sz="2400" b="1" dirty="0"/>
              <a:t>English tuition class</a:t>
            </a:r>
            <a:r>
              <a:rPr lang="en-US" sz="2400" dirty="0"/>
              <a:t>.</a:t>
            </a:r>
            <a:endParaRPr lang="en-PH" sz="2400" dirty="0"/>
          </a:p>
        </p:txBody>
      </p:sp>
    </p:spTree>
    <p:extLst>
      <p:ext uri="{BB962C8B-B14F-4D97-AF65-F5344CB8AC3E}">
        <p14:creationId xmlns:p14="http://schemas.microsoft.com/office/powerpoint/2010/main" val="147073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4598E-B99B-4D36-8738-A993D2CEDD63}"/>
              </a:ext>
            </a:extLst>
          </p:cNvPr>
          <p:cNvSpPr>
            <a:spLocks noGrp="1"/>
          </p:cNvSpPr>
          <p:nvPr>
            <p:ph type="title"/>
          </p:nvPr>
        </p:nvSpPr>
        <p:spPr/>
        <p:txBody>
          <a:bodyPr/>
          <a:lstStyle/>
          <a:p>
            <a:r>
              <a:rPr lang="en-US" dirty="0"/>
              <a:t>Avoid Getting Left Behind in School</a:t>
            </a:r>
            <a:endParaRPr lang="en-PH" dirty="0"/>
          </a:p>
        </p:txBody>
      </p:sp>
      <p:sp>
        <p:nvSpPr>
          <p:cNvPr id="3" name="Content Placeholder 2">
            <a:extLst>
              <a:ext uri="{FF2B5EF4-FFF2-40B4-BE49-F238E27FC236}">
                <a16:creationId xmlns:a16="http://schemas.microsoft.com/office/drawing/2014/main" id="{01A7D88A-8008-4AC1-AFA3-40A69FFC8501}"/>
              </a:ext>
            </a:extLst>
          </p:cNvPr>
          <p:cNvSpPr>
            <a:spLocks noGrp="1"/>
          </p:cNvSpPr>
          <p:nvPr>
            <p:ph idx="1"/>
          </p:nvPr>
        </p:nvSpPr>
        <p:spPr/>
        <p:txBody>
          <a:bodyPr>
            <a:normAutofit/>
          </a:bodyPr>
          <a:lstStyle/>
          <a:p>
            <a:pPr marL="0" indent="0" algn="just">
              <a:buNone/>
            </a:pPr>
            <a:r>
              <a:rPr lang="en-US" sz="2400" dirty="0"/>
              <a:t>No parent would want their children to get left behind in school. In order to make things easier for them in their future advanced English classes, it best to enroll them at a </a:t>
            </a:r>
            <a:r>
              <a:rPr lang="en-US" sz="2400" b="1" dirty="0"/>
              <a:t>primary school </a:t>
            </a:r>
            <a:r>
              <a:rPr lang="en-US" sz="2400" dirty="0"/>
              <a:t>with </a:t>
            </a:r>
            <a:r>
              <a:rPr lang="en-US" sz="2400" b="1" dirty="0"/>
              <a:t>English tuition. </a:t>
            </a:r>
            <a:r>
              <a:rPr lang="en-US" sz="2400" dirty="0"/>
              <a:t>Children will develop their confidence in speaking English, and they will be able to write well-composed essays in </a:t>
            </a:r>
            <a:r>
              <a:rPr lang="en-US" sz="2400" b="1" dirty="0"/>
              <a:t>English tuition classes.</a:t>
            </a:r>
            <a:endParaRPr lang="en-PH" sz="2400" dirty="0"/>
          </a:p>
        </p:txBody>
      </p:sp>
    </p:spTree>
    <p:extLst>
      <p:ext uri="{BB962C8B-B14F-4D97-AF65-F5344CB8AC3E}">
        <p14:creationId xmlns:p14="http://schemas.microsoft.com/office/powerpoint/2010/main" val="2232755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C1F44-E2F7-4A96-8515-B5E21EA803E8}"/>
              </a:ext>
            </a:extLst>
          </p:cNvPr>
          <p:cNvSpPr>
            <a:spLocks noGrp="1"/>
          </p:cNvSpPr>
          <p:nvPr>
            <p:ph type="title"/>
          </p:nvPr>
        </p:nvSpPr>
        <p:spPr/>
        <p:txBody>
          <a:bodyPr/>
          <a:lstStyle/>
          <a:p>
            <a:r>
              <a:rPr lang="en-US" dirty="0"/>
              <a:t>Better English-speaking Skills</a:t>
            </a:r>
            <a:endParaRPr lang="en-PH" dirty="0"/>
          </a:p>
        </p:txBody>
      </p:sp>
      <p:sp>
        <p:nvSpPr>
          <p:cNvPr id="3" name="Content Placeholder 2">
            <a:extLst>
              <a:ext uri="{FF2B5EF4-FFF2-40B4-BE49-F238E27FC236}">
                <a16:creationId xmlns:a16="http://schemas.microsoft.com/office/drawing/2014/main" id="{E9E1D380-8B17-42C8-ACC4-DC3A548AD960}"/>
              </a:ext>
            </a:extLst>
          </p:cNvPr>
          <p:cNvSpPr>
            <a:spLocks noGrp="1"/>
          </p:cNvSpPr>
          <p:nvPr>
            <p:ph idx="1"/>
          </p:nvPr>
        </p:nvSpPr>
        <p:spPr/>
        <p:txBody>
          <a:bodyPr>
            <a:normAutofit/>
          </a:bodyPr>
          <a:lstStyle/>
          <a:p>
            <a:pPr marL="0" indent="0" algn="just">
              <a:buNone/>
            </a:pPr>
            <a:r>
              <a:rPr lang="en-US" sz="2400" dirty="0"/>
              <a:t>Learning how to speak the right way in a business or entrepreneur level is beneficial in the future. For those students who are too shy to speak in English even after attending all he English classes in their school, it is ideal to send them to a </a:t>
            </a:r>
            <a:r>
              <a:rPr lang="en-US" sz="2400" b="1" dirty="0"/>
              <a:t>primary school</a:t>
            </a:r>
            <a:r>
              <a:rPr lang="en-US" sz="2400" dirty="0"/>
              <a:t> with </a:t>
            </a:r>
            <a:r>
              <a:rPr lang="en-US" sz="2400" b="1" dirty="0"/>
              <a:t>English tuition classes</a:t>
            </a:r>
            <a:r>
              <a:rPr lang="en-US" sz="2400" dirty="0"/>
              <a:t>.</a:t>
            </a:r>
            <a:endParaRPr lang="en-PH" sz="2400" dirty="0"/>
          </a:p>
        </p:txBody>
      </p:sp>
    </p:spTree>
    <p:extLst>
      <p:ext uri="{BB962C8B-B14F-4D97-AF65-F5344CB8AC3E}">
        <p14:creationId xmlns:p14="http://schemas.microsoft.com/office/powerpoint/2010/main" val="38505787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E4455-DF6A-437F-851B-EDFF6751FFE2}"/>
              </a:ext>
            </a:extLst>
          </p:cNvPr>
          <p:cNvSpPr>
            <a:spLocks noGrp="1"/>
          </p:cNvSpPr>
          <p:nvPr>
            <p:ph type="title"/>
          </p:nvPr>
        </p:nvSpPr>
        <p:spPr/>
        <p:txBody>
          <a:bodyPr/>
          <a:lstStyle/>
          <a:p>
            <a:r>
              <a:rPr lang="en-US" dirty="0"/>
              <a:t>More Job Opportunities in the Future</a:t>
            </a:r>
            <a:endParaRPr lang="en-PH" dirty="0"/>
          </a:p>
        </p:txBody>
      </p:sp>
      <p:sp>
        <p:nvSpPr>
          <p:cNvPr id="3" name="Content Placeholder 2">
            <a:extLst>
              <a:ext uri="{FF2B5EF4-FFF2-40B4-BE49-F238E27FC236}">
                <a16:creationId xmlns:a16="http://schemas.microsoft.com/office/drawing/2014/main" id="{F3C1A16F-A0B4-4E39-A4C5-314C2CF72227}"/>
              </a:ext>
            </a:extLst>
          </p:cNvPr>
          <p:cNvSpPr>
            <a:spLocks noGrp="1"/>
          </p:cNvSpPr>
          <p:nvPr>
            <p:ph idx="1"/>
          </p:nvPr>
        </p:nvSpPr>
        <p:spPr/>
        <p:txBody>
          <a:bodyPr>
            <a:normAutofit/>
          </a:bodyPr>
          <a:lstStyle/>
          <a:p>
            <a:pPr marL="0" indent="0" algn="just">
              <a:buNone/>
            </a:pPr>
            <a:r>
              <a:rPr lang="en-US" sz="2400" dirty="0"/>
              <a:t>Learning a second language is beneficial for a child’s future career. Many international companies would want to hire individuals who have learned a second language because they can communicate better. Thus, </a:t>
            </a:r>
            <a:r>
              <a:rPr lang="en-US" sz="2400" b="1" dirty="0">
                <a:hlinkClick r:id="rId2"/>
              </a:rPr>
              <a:t>English tuition classes</a:t>
            </a:r>
            <a:r>
              <a:rPr lang="en-US" sz="2400" b="1" dirty="0"/>
              <a:t> </a:t>
            </a:r>
            <a:r>
              <a:rPr lang="en-US" sz="2400" dirty="0"/>
              <a:t>will be profitable in the future.</a:t>
            </a:r>
            <a:endParaRPr lang="en-PH" sz="2400" dirty="0"/>
          </a:p>
        </p:txBody>
      </p:sp>
    </p:spTree>
    <p:extLst>
      <p:ext uri="{BB962C8B-B14F-4D97-AF65-F5344CB8AC3E}">
        <p14:creationId xmlns:p14="http://schemas.microsoft.com/office/powerpoint/2010/main" val="15273699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DCD74-6A81-4A48-8790-FD438EFD82AB}"/>
              </a:ext>
            </a:extLst>
          </p:cNvPr>
          <p:cNvSpPr>
            <a:spLocks noGrp="1"/>
          </p:cNvSpPr>
          <p:nvPr>
            <p:ph type="title"/>
          </p:nvPr>
        </p:nvSpPr>
        <p:spPr/>
        <p:txBody>
          <a:bodyPr/>
          <a:lstStyle/>
          <a:p>
            <a:endParaRPr lang="en-PH" dirty="0"/>
          </a:p>
        </p:txBody>
      </p:sp>
      <p:sp>
        <p:nvSpPr>
          <p:cNvPr id="3" name="Content Placeholder 2">
            <a:extLst>
              <a:ext uri="{FF2B5EF4-FFF2-40B4-BE49-F238E27FC236}">
                <a16:creationId xmlns:a16="http://schemas.microsoft.com/office/drawing/2014/main" id="{A9D43506-2787-4DC6-9318-C789A2784303}"/>
              </a:ext>
            </a:extLst>
          </p:cNvPr>
          <p:cNvSpPr>
            <a:spLocks noGrp="1"/>
          </p:cNvSpPr>
          <p:nvPr>
            <p:ph idx="1"/>
          </p:nvPr>
        </p:nvSpPr>
        <p:spPr/>
        <p:txBody>
          <a:bodyPr>
            <a:normAutofit/>
          </a:bodyPr>
          <a:lstStyle/>
          <a:p>
            <a:pPr marL="0" indent="0" algn="just">
              <a:buNone/>
            </a:pPr>
            <a:r>
              <a:rPr lang="en-US" sz="2400" dirty="0"/>
              <a:t>Parents want the best education for their children. Tuition </a:t>
            </a:r>
            <a:r>
              <a:rPr lang="en-US" sz="2400" dirty="0" err="1"/>
              <a:t>centres</a:t>
            </a:r>
            <a:r>
              <a:rPr lang="en-US" sz="2400" dirty="0"/>
              <a:t> offering </a:t>
            </a:r>
            <a:r>
              <a:rPr lang="en-US" sz="2400" b="1" dirty="0"/>
              <a:t>English tuition classes </a:t>
            </a:r>
            <a:r>
              <a:rPr lang="en-US" sz="2400" dirty="0"/>
              <a:t>will help their children achieve more in their school years.</a:t>
            </a:r>
            <a:endParaRPr lang="en-PH" sz="2400" dirty="0"/>
          </a:p>
        </p:txBody>
      </p:sp>
    </p:spTree>
    <p:extLst>
      <p:ext uri="{BB962C8B-B14F-4D97-AF65-F5344CB8AC3E}">
        <p14:creationId xmlns:p14="http://schemas.microsoft.com/office/powerpoint/2010/main" val="26005219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8664B0"/>
      </a:accent1>
      <a:accent2>
        <a:srgbClr val="D75BCD"/>
      </a:accent2>
      <a:accent3>
        <a:srgbClr val="E54D86"/>
      </a:accent3>
      <a:accent4>
        <a:srgbClr val="DE4547"/>
      </a:accent4>
      <a:accent5>
        <a:srgbClr val="F16E40"/>
      </a:accent5>
      <a:accent6>
        <a:srgbClr val="EB9C5A"/>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7AF46513-5B0D-4B03-9323-32F3F0BFC9D6}"/>
    </a:ext>
  </a:extLst>
</a:theme>
</file>

<file path=docProps/app.xml><?xml version="1.0" encoding="utf-8"?>
<Properties xmlns="http://schemas.openxmlformats.org/officeDocument/2006/extended-properties" xmlns:vt="http://schemas.openxmlformats.org/officeDocument/2006/docPropsVTypes">
  <Template>Quotable</Template>
  <TotalTime>2</TotalTime>
  <Words>291</Words>
  <Application>Microsoft Office PowerPoint</Application>
  <PresentationFormat>Widescreen</PresentationFormat>
  <Paragraphs>11</Paragraphs>
  <Slides>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Century Gothic</vt:lpstr>
      <vt:lpstr>Wingdings 2</vt:lpstr>
      <vt:lpstr>Quotable</vt:lpstr>
      <vt:lpstr>Benefits of  English Tuition Classes</vt:lpstr>
      <vt:lpstr>PowerPoint Presentation</vt:lpstr>
      <vt:lpstr>Prepare in Advance</vt:lpstr>
      <vt:lpstr>Avoid Getting Left Behind in School</vt:lpstr>
      <vt:lpstr>Better English-speaking Skills</vt:lpstr>
      <vt:lpstr>More Job Opportunities in the Future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Benefits of  English Tuition Classes</dc:title>
  <dc:creator>OOm-Chrestien</dc:creator>
  <cp:lastModifiedBy>OOm-Chrestien</cp:lastModifiedBy>
  <cp:revision>1</cp:revision>
  <dcterms:created xsi:type="dcterms:W3CDTF">2019-05-20T08:05:13Z</dcterms:created>
  <dcterms:modified xsi:type="dcterms:W3CDTF">2019-05-20T08:07:52Z</dcterms:modified>
</cp:coreProperties>
</file>