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8929DCD-281F-4340-9D12-E68D896E4BEA}" type="datetimeFigureOut">
              <a:rPr lang="en-US" smtClean="0"/>
              <a:pPr/>
              <a:t>10/21/2016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174C64-A444-4A0D-BB60-8DDF80579D8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929DCD-281F-4340-9D12-E68D896E4BEA}" type="datetimeFigureOut">
              <a:rPr lang="en-US" smtClean="0"/>
              <a:pPr/>
              <a:t>10/21/2016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174C64-A444-4A0D-BB60-8DDF80579D8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929DCD-281F-4340-9D12-E68D896E4BEA}" type="datetimeFigureOut">
              <a:rPr lang="en-US" smtClean="0"/>
              <a:pPr/>
              <a:t>10/21/2016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174C64-A444-4A0D-BB60-8DDF80579D8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929DCD-281F-4340-9D12-E68D896E4BEA}" type="datetimeFigureOut">
              <a:rPr lang="en-US" smtClean="0"/>
              <a:pPr/>
              <a:t>10/21/2016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174C64-A444-4A0D-BB60-8DDF80579D8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929DCD-281F-4340-9D12-E68D896E4BEA}" type="datetimeFigureOut">
              <a:rPr lang="en-US" smtClean="0"/>
              <a:pPr/>
              <a:t>10/21/2016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174C64-A444-4A0D-BB60-8DDF80579D8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929DCD-281F-4340-9D12-E68D896E4BEA}" type="datetimeFigureOut">
              <a:rPr lang="en-US" smtClean="0"/>
              <a:pPr/>
              <a:t>10/21/2016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174C64-A444-4A0D-BB60-8DDF80579D8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929DCD-281F-4340-9D12-E68D896E4BEA}" type="datetimeFigureOut">
              <a:rPr lang="en-US" smtClean="0"/>
              <a:pPr/>
              <a:t>10/21/2016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174C64-A444-4A0D-BB60-8DDF80579D8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929DCD-281F-4340-9D12-E68D896E4BEA}" type="datetimeFigureOut">
              <a:rPr lang="en-US" smtClean="0"/>
              <a:pPr/>
              <a:t>10/21/2016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174C64-A444-4A0D-BB60-8DDF80579D8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929DCD-281F-4340-9D12-E68D896E4BEA}" type="datetimeFigureOut">
              <a:rPr lang="en-US" smtClean="0"/>
              <a:pPr/>
              <a:t>10/21/2016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174C64-A444-4A0D-BB60-8DDF80579D8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929DCD-281F-4340-9D12-E68D896E4BEA}" type="datetimeFigureOut">
              <a:rPr lang="en-US" smtClean="0"/>
              <a:pPr/>
              <a:t>10/21/2016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174C64-A444-4A0D-BB60-8DDF80579D8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929DCD-281F-4340-9D12-E68D896E4BEA}" type="datetimeFigureOut">
              <a:rPr lang="en-US" smtClean="0"/>
              <a:pPr/>
              <a:t>10/21/2016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174C64-A444-4A0D-BB60-8DDF80579D8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929DCD-281F-4340-9D12-E68D896E4BEA}" type="datetimeFigureOut">
              <a:rPr lang="en-US" smtClean="0"/>
              <a:pPr/>
              <a:t>10/21/2016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174C64-A444-4A0D-BB60-8DDF80579D8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olympusmoving.com/services/long-distance" TargetMode="Externa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temp.png"/>
          <p:cNvPicPr>
            <a:picLocks noChangeAspect="1"/>
          </p:cNvPicPr>
          <p:nvPr/>
        </p:nvPicPr>
        <p:blipFill>
          <a:blip r:embed="rId2"/>
          <a:stretch>
            <a:fillRect/>
          </a:stretch>
        </p:blipFill>
        <p:spPr>
          <a:xfrm>
            <a:off x="0" y="0"/>
            <a:ext cx="9144000" cy="6858000"/>
          </a:xfrm>
          <a:prstGeom prst="rect">
            <a:avLst/>
          </a:prstGeom>
        </p:spPr>
      </p:pic>
      <p:pic>
        <p:nvPicPr>
          <p:cNvPr id="5" name="Picture 4" descr="Local-Move.png"/>
          <p:cNvPicPr>
            <a:picLocks noChangeAspect="1"/>
          </p:cNvPicPr>
          <p:nvPr/>
        </p:nvPicPr>
        <p:blipFill>
          <a:blip r:embed="rId3"/>
          <a:stretch>
            <a:fillRect/>
          </a:stretch>
        </p:blipFill>
        <p:spPr>
          <a:xfrm>
            <a:off x="-38437" y="1447800"/>
            <a:ext cx="8123234" cy="5410201"/>
          </a:xfrm>
          <a:prstGeom prst="rect">
            <a:avLst/>
          </a:prstGeom>
        </p:spPr>
      </p:pic>
      <p:pic>
        <p:nvPicPr>
          <p:cNvPr id="6" name="Picture 5" descr="Oly.jpg"/>
          <p:cNvPicPr>
            <a:picLocks noChangeAspect="1"/>
          </p:cNvPicPr>
          <p:nvPr/>
        </p:nvPicPr>
        <p:blipFill>
          <a:blip r:embed="rId4"/>
          <a:stretch>
            <a:fillRect/>
          </a:stretch>
        </p:blipFill>
        <p:spPr>
          <a:xfrm>
            <a:off x="6934200" y="5867400"/>
            <a:ext cx="1809750" cy="762000"/>
          </a:xfrm>
          <a:prstGeom prst="rect">
            <a:avLst/>
          </a:prstGeom>
          <a:ln>
            <a:noFill/>
          </a:ln>
          <a:effectLst>
            <a:softEdge rad="112500"/>
          </a:effectLst>
        </p:spPr>
      </p:pic>
      <p:sp>
        <p:nvSpPr>
          <p:cNvPr id="8" name="TextBox 7"/>
          <p:cNvSpPr txBox="1"/>
          <p:nvPr/>
        </p:nvSpPr>
        <p:spPr>
          <a:xfrm>
            <a:off x="0" y="304800"/>
            <a:ext cx="9144000" cy="830997"/>
          </a:xfrm>
          <a:prstGeom prst="rect">
            <a:avLst/>
          </a:prstGeom>
          <a:noFill/>
        </p:spPr>
        <p:txBody>
          <a:bodyPr wrap="square" rtlCol="0">
            <a:spAutoFit/>
          </a:bodyPr>
          <a:lstStyle/>
          <a:p>
            <a:pPr algn="ctr"/>
            <a:r>
              <a:rPr lang="en-US" sz="4800" b="1" dirty="0">
                <a:solidFill>
                  <a:srgbClr val="FFFF00"/>
                </a:solidFill>
              </a:rPr>
              <a:t>Long Distance </a:t>
            </a:r>
            <a:r>
              <a:rPr lang="en-US" sz="4800" b="1" dirty="0" smtClean="0">
                <a:solidFill>
                  <a:srgbClr val="FFFF00"/>
                </a:solidFill>
              </a:rPr>
              <a:t>Movers</a:t>
            </a:r>
            <a:endParaRPr lang="en-US" sz="4800" b="1" dirty="0">
              <a:solidFill>
                <a:srgbClr val="FFFF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emp.pn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52400" y="228600"/>
            <a:ext cx="8839200" cy="5632311"/>
          </a:xfrm>
          <a:prstGeom prst="rect">
            <a:avLst/>
          </a:prstGeom>
          <a:noFill/>
        </p:spPr>
        <p:txBody>
          <a:bodyPr wrap="square" rtlCol="0">
            <a:spAutoFit/>
          </a:bodyPr>
          <a:lstStyle/>
          <a:p>
            <a:pPr algn="just"/>
            <a:r>
              <a:rPr lang="en-US" sz="2000" dirty="0"/>
              <a:t>Moving your business or household for a distance more than 100 miles needs a lot of preparation, planning and hard work. Whether you are looking to move from New York City to any neighboring state or a distant country, there are a number of significant decisions have to be made before starting the moving process. Do you need a professional moving team to load or an insured truck to drive and deliver your shipped items at your new destination? Or you are taking a flight and leaving your belongings in the professionally managed storage house of the moving company for more than one month? If it is any of the above situations, then you would like to use long distance movers in New York that you can depend upon.</a:t>
            </a:r>
            <a:br>
              <a:rPr lang="en-US" sz="2000" dirty="0"/>
            </a:br>
            <a:r>
              <a:rPr lang="en-US" sz="2000" dirty="0"/>
              <a:t/>
            </a:r>
            <a:br>
              <a:rPr lang="en-US" sz="2000" dirty="0"/>
            </a:br>
            <a:r>
              <a:rPr lang="en-US" sz="2000" dirty="0"/>
              <a:t>One of the difficult things involved in an inter-state move is the execution of such a huge task. The cumbersome process of organizing, packing and lifting, and then transferring your items from one state to another state can build up emotional and physical pressure on you. Leaving your old household behind and shifting to a new one which is far off from your native place or family can be very hard. Due to this, there would be unfortunately high amount of stress that accompany long distance moving, and seeking for the skillful and friendly long distance movers in New York  moving company is the only step that won’t let you feel more stress.</a:t>
            </a:r>
            <a:endParaRPr lang="en-US" dirty="0"/>
          </a:p>
        </p:txBody>
      </p:sp>
      <p:pic>
        <p:nvPicPr>
          <p:cNvPr id="4" name="Picture 3" descr="Logo.jpg"/>
          <p:cNvPicPr>
            <a:picLocks noChangeAspect="1"/>
          </p:cNvPicPr>
          <p:nvPr/>
        </p:nvPicPr>
        <p:blipFill>
          <a:blip r:embed="rId3"/>
          <a:stretch>
            <a:fillRect/>
          </a:stretch>
        </p:blipFill>
        <p:spPr>
          <a:xfrm>
            <a:off x="2590801" y="5971370"/>
            <a:ext cx="3886200" cy="886629"/>
          </a:xfrm>
          <a:prstGeom prst="rect">
            <a:avLst/>
          </a:prstGeom>
          <a:ln>
            <a:noFill/>
          </a:ln>
          <a:effectLst>
            <a:softEdge rad="112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emp.pn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52400" y="4191000"/>
            <a:ext cx="8839200" cy="2246769"/>
          </a:xfrm>
          <a:prstGeom prst="rect">
            <a:avLst/>
          </a:prstGeom>
          <a:noFill/>
        </p:spPr>
        <p:txBody>
          <a:bodyPr wrap="square" rtlCol="0">
            <a:spAutoFit/>
          </a:bodyPr>
          <a:lstStyle/>
          <a:p>
            <a:pPr algn="just"/>
            <a:r>
              <a:rPr lang="en-US" sz="2000" dirty="0"/>
              <a:t>So if you are searching for sincere and punctual long distance movers, you've got the perfect choice in Olympus Moving! We are capable to restore your mental peace by making your inter-state move easy and damage-free. Our moving professionals and storage trucks move both businesses and homes all over the US with timely action and reliable service. We have drivers specialized in safe driving practices and following perfect moving procedures while keeping in contact with head office until the completion of your move. </a:t>
            </a:r>
          </a:p>
        </p:txBody>
      </p:sp>
      <p:pic>
        <p:nvPicPr>
          <p:cNvPr id="4" name="Picture 3" descr="local-moving.jpg"/>
          <p:cNvPicPr>
            <a:picLocks noChangeAspect="1"/>
          </p:cNvPicPr>
          <p:nvPr/>
        </p:nvPicPr>
        <p:blipFill>
          <a:blip r:embed="rId3"/>
          <a:stretch>
            <a:fillRect/>
          </a:stretch>
        </p:blipFill>
        <p:spPr>
          <a:xfrm>
            <a:off x="1447800" y="381000"/>
            <a:ext cx="6143625" cy="3686175"/>
          </a:xfrm>
          <a:prstGeom prst="rect">
            <a:avLst/>
          </a:prstGeom>
          <a:ln>
            <a:noFill/>
          </a:ln>
          <a:effectLst>
            <a:softEdge rad="112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emp.pn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228600" y="4648200"/>
            <a:ext cx="8763000" cy="1631216"/>
          </a:xfrm>
          <a:prstGeom prst="rect">
            <a:avLst/>
          </a:prstGeom>
          <a:noFill/>
        </p:spPr>
        <p:txBody>
          <a:bodyPr wrap="square" rtlCol="0">
            <a:spAutoFit/>
          </a:bodyPr>
          <a:lstStyle/>
          <a:p>
            <a:pPr algn="just"/>
            <a:r>
              <a:rPr lang="en-US" sz="2000" dirty="0"/>
              <a:t>If you are want to book someone who can match your schedule, budget and ensure you flexible storage and moving options for long distance relocation, consider </a:t>
            </a:r>
            <a:r>
              <a:rPr lang="en-US" sz="2000" b="1" dirty="0">
                <a:hlinkClick r:id="rId3"/>
              </a:rPr>
              <a:t>long distance movers in New York</a:t>
            </a:r>
            <a:r>
              <a:rPr lang="en-US" sz="2000" b="1" dirty="0"/>
              <a:t> of Olympus Moving</a:t>
            </a:r>
            <a:r>
              <a:rPr lang="en-US" sz="2000" dirty="0"/>
              <a:t>. We will streamline your long distance move and bring great relaxation from beginning to end of your move!</a:t>
            </a:r>
          </a:p>
        </p:txBody>
      </p:sp>
      <p:pic>
        <p:nvPicPr>
          <p:cNvPr id="5" name="Picture 4" descr="Truck.jpg"/>
          <p:cNvPicPr>
            <a:picLocks noChangeAspect="1"/>
          </p:cNvPicPr>
          <p:nvPr/>
        </p:nvPicPr>
        <p:blipFill>
          <a:blip r:embed="rId4"/>
          <a:stretch>
            <a:fillRect/>
          </a:stretch>
        </p:blipFill>
        <p:spPr>
          <a:xfrm>
            <a:off x="470351" y="152400"/>
            <a:ext cx="8127341" cy="4246912"/>
          </a:xfrm>
          <a:prstGeom prst="rect">
            <a:avLst/>
          </a:prstGeom>
          <a:ln>
            <a:noFill/>
          </a:ln>
          <a:effectLst>
            <a:softEdge rad="112500"/>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208</Words>
  <Application>Microsoft Office PowerPoint</Application>
  <PresentationFormat>On-screen Show (4:3)</PresentationFormat>
  <Paragraphs>4</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Slide 1</vt:lpstr>
      <vt:lpstr>Slide 2</vt:lpstr>
      <vt:lpstr>Slide 3</vt:lpstr>
      <vt:lpstr>Slide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INTEL</dc:creator>
  <cp:lastModifiedBy>DELL</cp:lastModifiedBy>
  <cp:revision>4</cp:revision>
  <dcterms:created xsi:type="dcterms:W3CDTF">2015-11-17T03:26:30Z</dcterms:created>
  <dcterms:modified xsi:type="dcterms:W3CDTF">2016-10-21T03:49:12Z</dcterms:modified>
</cp:coreProperties>
</file>