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108" y="3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5169-7F28-4707-AEA5-4E864F9922A5}" type="datetimeFigureOut">
              <a:rPr lang="en-US" smtClean="0"/>
              <a:t>9/1/2023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0182C-C952-465D-BCB7-61602080DE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7892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5169-7F28-4707-AEA5-4E864F9922A5}" type="datetimeFigureOut">
              <a:rPr lang="en-US" smtClean="0"/>
              <a:t>9/1/2023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0182C-C952-465D-BCB7-61602080DE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23565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5169-7F28-4707-AEA5-4E864F9922A5}" type="datetimeFigureOut">
              <a:rPr lang="en-US" smtClean="0"/>
              <a:t>9/1/2023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0182C-C952-465D-BCB7-61602080DEA6}" type="slidenum">
              <a:rPr lang="en-US" smtClean="0"/>
              <a:t>‹#›</a:t>
            </a:fld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79988074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5169-7F28-4707-AEA5-4E864F9922A5}" type="datetimeFigureOut">
              <a:rPr lang="en-US" smtClean="0"/>
              <a:t>9/1/2023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0182C-C952-465D-BCB7-61602080DE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765073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5169-7F28-4707-AEA5-4E864F9922A5}" type="datetimeFigureOut">
              <a:rPr lang="en-US" smtClean="0"/>
              <a:t>9/1/2023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0182C-C952-465D-BCB7-61602080DEA6}" type="slidenum">
              <a:rPr lang="en-US" smtClean="0"/>
              <a:t>‹#›</a:t>
            </a:fld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70709795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5169-7F28-4707-AEA5-4E864F9922A5}" type="datetimeFigureOut">
              <a:rPr lang="en-US" smtClean="0"/>
              <a:t>9/1/2023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0182C-C952-465D-BCB7-61602080DE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817528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5169-7F28-4707-AEA5-4E864F9922A5}" type="datetimeFigureOut">
              <a:rPr lang="en-US" smtClean="0"/>
              <a:t>9/1/2023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0182C-C952-465D-BCB7-61602080DE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264763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5169-7F28-4707-AEA5-4E864F9922A5}" type="datetimeFigureOut">
              <a:rPr lang="en-US" smtClean="0"/>
              <a:t>9/1/2023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0182C-C952-465D-BCB7-61602080DE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94377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5169-7F28-4707-AEA5-4E864F9922A5}" type="datetimeFigureOut">
              <a:rPr lang="en-US" smtClean="0"/>
              <a:t>9/1/2023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0182C-C952-465D-BCB7-61602080DE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3592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5169-7F28-4707-AEA5-4E864F9922A5}" type="datetimeFigureOut">
              <a:rPr lang="en-US" smtClean="0"/>
              <a:t>9/1/2023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0182C-C952-465D-BCB7-61602080DE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75441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5169-7F28-4707-AEA5-4E864F9922A5}" type="datetimeFigureOut">
              <a:rPr lang="en-US" smtClean="0"/>
              <a:t>9/1/2023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0182C-C952-465D-BCB7-61602080DE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45608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5169-7F28-4707-AEA5-4E864F9922A5}" type="datetimeFigureOut">
              <a:rPr lang="en-US" smtClean="0"/>
              <a:t>9/1/2023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0182C-C952-465D-BCB7-61602080DE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34924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5169-7F28-4707-AEA5-4E864F9922A5}" type="datetimeFigureOut">
              <a:rPr lang="en-US" smtClean="0"/>
              <a:t>9/1/2023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0182C-C952-465D-BCB7-61602080DE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92972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5169-7F28-4707-AEA5-4E864F9922A5}" type="datetimeFigureOut">
              <a:rPr lang="en-US" smtClean="0"/>
              <a:t>9/1/2023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0182C-C952-465D-BCB7-61602080DE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14614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5169-7F28-4707-AEA5-4E864F9922A5}" type="datetimeFigureOut">
              <a:rPr lang="en-US" smtClean="0"/>
              <a:t>9/1/2023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0182C-C952-465D-BCB7-61602080DE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31628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5169-7F28-4707-AEA5-4E864F9922A5}" type="datetimeFigureOut">
              <a:rPr lang="en-US" smtClean="0"/>
              <a:t>9/1/2023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0182C-C952-465D-BCB7-61602080DE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44585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2E5169-7F28-4707-AEA5-4E864F9922A5}" type="datetimeFigureOut">
              <a:rPr lang="en-US" smtClean="0"/>
              <a:t>9/1/2023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A1B0182C-C952-465D-BCB7-61602080DE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5428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royalclinicsaudia.com/en-sa/obstetrics-gynecologists/androfill-injections/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royalclinicsaudia.com/en-sa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 err="1"/>
              <a:t>Androfill</a:t>
            </a:r>
            <a:r>
              <a:rPr lang="en-US" b="1" dirty="0"/>
              <a:t> Injections in Saudi Arabia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err="1"/>
              <a:t>Androfill</a:t>
            </a:r>
            <a:r>
              <a:rPr lang="en-US" dirty="0"/>
              <a:t> penis expansion infusions are a strategy for expanding the size of the penis without medical procedure, accomplished using Hyaluronic </a:t>
            </a:r>
            <a:r>
              <a:rPr lang="en-US" dirty="0" smtClean="0"/>
              <a:t>corrosive </a:t>
            </a:r>
            <a:r>
              <a:rPr lang="en-US" b="1" u="sng" dirty="0" err="1" smtClean="0">
                <a:hlinkClick r:id="rId2"/>
              </a:rPr>
              <a:t>Androfill</a:t>
            </a:r>
            <a:r>
              <a:rPr lang="en-US" b="1" u="sng" dirty="0" smtClean="0">
                <a:hlinkClick r:id="rId2"/>
              </a:rPr>
              <a:t> </a:t>
            </a:r>
            <a:r>
              <a:rPr lang="en-US" b="1" u="sng" dirty="0">
                <a:hlinkClick r:id="rId2"/>
              </a:rPr>
              <a:t>Injections in Saudi Arabia</a:t>
            </a:r>
            <a:r>
              <a:rPr lang="en-US" dirty="0" smtClean="0"/>
              <a:t>. </a:t>
            </a:r>
            <a:r>
              <a:rPr lang="en-US" dirty="0"/>
              <a:t>A more secure option to conventional </a:t>
            </a:r>
            <a:r>
              <a:rPr lang="en-US" dirty="0" err="1"/>
              <a:t>penoplasty</a:t>
            </a:r>
            <a:r>
              <a:rPr lang="en-US" dirty="0"/>
              <a:t>; with insignificant personal time and chance.</a:t>
            </a:r>
          </a:p>
        </p:txBody>
      </p:sp>
    </p:spTree>
    <p:extLst>
      <p:ext uri="{BB962C8B-B14F-4D97-AF65-F5344CB8AC3E}">
        <p14:creationId xmlns:p14="http://schemas.microsoft.com/office/powerpoint/2010/main" val="24611554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/>
              <a:t>Androfill</a:t>
            </a:r>
            <a:r>
              <a:rPr lang="en-US" b="1" dirty="0"/>
              <a:t> Injections in Saudi Arabia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69779" y="2159877"/>
            <a:ext cx="4597783" cy="4067502"/>
          </a:xfrm>
        </p:spPr>
      </p:pic>
    </p:spTree>
    <p:extLst>
      <p:ext uri="{BB962C8B-B14F-4D97-AF65-F5344CB8AC3E}">
        <p14:creationId xmlns:p14="http://schemas.microsoft.com/office/powerpoint/2010/main" val="40899983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/>
              <a:t>Androfill</a:t>
            </a:r>
            <a:r>
              <a:rPr lang="en-US" b="1" dirty="0"/>
              <a:t> Injections in Saudi Arabia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Androfill</a:t>
            </a:r>
            <a:r>
              <a:rPr lang="en-US" dirty="0"/>
              <a:t> injections have emerged as a popular option for those looking to improve specific features without undergoing surgery</a:t>
            </a:r>
            <a:r>
              <a:rPr lang="en-US" dirty="0" smtClean="0"/>
              <a:t>.</a:t>
            </a:r>
            <a:r>
              <a:rPr lang="en-US" dirty="0"/>
              <a:t> These injections consist of a gel-like substance containing hyaluronic acid, which is naturally found in the body and contributes to skin hydration and volume</a:t>
            </a:r>
            <a:r>
              <a:rPr lang="en-US" dirty="0" smtClean="0"/>
              <a:t>.</a:t>
            </a:r>
          </a:p>
          <a:p>
            <a:endParaRPr lang="en-US" dirty="0" smtClean="0"/>
          </a:p>
          <a:p>
            <a:r>
              <a:rPr lang="en-US" dirty="0" smtClean="0"/>
              <a:t>The </a:t>
            </a:r>
            <a:r>
              <a:rPr lang="en-US" dirty="0"/>
              <a:t>procedure involves injecting the gel into the targeted area, effectively adding volume and definition. The hyaluronic acid attracts water, providing an immediate plumping effect. </a:t>
            </a:r>
          </a:p>
        </p:txBody>
      </p:sp>
    </p:spTree>
    <p:extLst>
      <p:ext uri="{BB962C8B-B14F-4D97-AF65-F5344CB8AC3E}">
        <p14:creationId xmlns:p14="http://schemas.microsoft.com/office/powerpoint/2010/main" val="30031447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/>
              <a:t>Androfill</a:t>
            </a:r>
            <a:r>
              <a:rPr lang="en-US" b="1" dirty="0"/>
              <a:t> Injections in Saudi Arabia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Before undergoing </a:t>
            </a:r>
            <a:r>
              <a:rPr lang="en-US" dirty="0" err="1"/>
              <a:t>Androfill</a:t>
            </a:r>
            <a:r>
              <a:rPr lang="en-US" dirty="0"/>
              <a:t> injections, schedule a consultation with a qualified medical professional. During this session, you'll discuss your goals, medical history, and any concerns you might have</a:t>
            </a:r>
            <a:r>
              <a:rPr lang="en-US" dirty="0" smtClean="0"/>
              <a:t>.</a:t>
            </a:r>
          </a:p>
          <a:p>
            <a:endParaRPr lang="en-US" dirty="0" smtClean="0"/>
          </a:p>
          <a:p>
            <a:r>
              <a:rPr lang="en-US" dirty="0" err="1"/>
              <a:t>Androfill</a:t>
            </a:r>
            <a:r>
              <a:rPr lang="en-US" dirty="0"/>
              <a:t> injections offer a convenient and effective way to enhance your appearance without the need for surgery. By choosing a qualified professional and following aftercare instructions, you can achieve natural-looking results that boost your confidence and help you put your best face forward.</a:t>
            </a:r>
          </a:p>
        </p:txBody>
      </p:sp>
    </p:spTree>
    <p:extLst>
      <p:ext uri="{BB962C8B-B14F-4D97-AF65-F5344CB8AC3E}">
        <p14:creationId xmlns:p14="http://schemas.microsoft.com/office/powerpoint/2010/main" val="18755883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Contact 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Address: 6685 </a:t>
            </a:r>
            <a:r>
              <a:rPr lang="en-US" dirty="0" err="1" smtClean="0"/>
              <a:t>Wadi</a:t>
            </a:r>
            <a:r>
              <a:rPr lang="en-US" dirty="0" smtClean="0"/>
              <a:t> </a:t>
            </a:r>
            <a:r>
              <a:rPr lang="en-US" dirty="0" err="1" smtClean="0"/>
              <a:t>Alzarqa</a:t>
            </a:r>
            <a:r>
              <a:rPr lang="en-US" dirty="0" smtClean="0"/>
              <a:t> Street, An Nada, 3533, Riyadh 13317, Saudi Arabia</a:t>
            </a:r>
          </a:p>
          <a:p>
            <a:endParaRPr lang="en-US" dirty="0" smtClean="0"/>
          </a:p>
          <a:p>
            <a:r>
              <a:rPr lang="en-US" dirty="0" smtClean="0"/>
              <a:t>Phone: +966553978519</a:t>
            </a:r>
          </a:p>
          <a:p>
            <a:endParaRPr lang="en-US" dirty="0" smtClean="0"/>
          </a:p>
          <a:p>
            <a:r>
              <a:rPr lang="en-US" dirty="0" smtClean="0"/>
              <a:t>Website: </a:t>
            </a:r>
            <a:r>
              <a:rPr lang="en-US" dirty="0" smtClean="0">
                <a:hlinkClick r:id="rId2"/>
              </a:rPr>
              <a:t>Royalclinicsaudia.com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2960033"/>
      </p:ext>
    </p:extLst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4</TotalTime>
  <Words>220</Words>
  <Application>Microsoft Office PowerPoint</Application>
  <PresentationFormat>Widescreen</PresentationFormat>
  <Paragraphs>17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Trebuchet MS</vt:lpstr>
      <vt:lpstr>Wingdings 3</vt:lpstr>
      <vt:lpstr>Facet</vt:lpstr>
      <vt:lpstr>Androfill Injections in Saudi Arabia</vt:lpstr>
      <vt:lpstr>Androfill Injections in Saudi Arabia</vt:lpstr>
      <vt:lpstr>Androfill Injections in Saudi Arabia</vt:lpstr>
      <vt:lpstr>Androfill Injections in Saudi Arabia</vt:lpstr>
      <vt:lpstr>Contact us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Androfill Injections in Saudi Arabia</dc:title>
  <dc:creator>Dynamic</dc:creator>
  <cp:lastModifiedBy>Dynamic</cp:lastModifiedBy>
  <cp:revision>1</cp:revision>
  <dcterms:created xsi:type="dcterms:W3CDTF">2023-09-01T07:51:21Z</dcterms:created>
  <dcterms:modified xsi:type="dcterms:W3CDTF">2023-09-01T07:55:30Z</dcterms:modified>
</cp:coreProperties>
</file>