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34" autoAdjust="0"/>
    <p:restoredTop sz="96154" autoAdjust="0"/>
  </p:normalViewPr>
  <p:slideViewPr>
    <p:cSldViewPr>
      <p:cViewPr varScale="1">
        <p:scale>
          <a:sx n="107" d="100"/>
          <a:sy n="107" d="100"/>
        </p:scale>
        <p:origin x="102"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3D99C-3CC3-4E92-9BFF-1D5901F2AC3E}" type="datetimeFigureOut">
              <a:rPr lang="en-US" smtClean="0"/>
              <a:t>3/23/2023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2D71AA-AF52-48FB-83BD-C01649BA8707}" type="slidenum">
              <a:rPr lang="en-US" smtClean="0"/>
              <a:t>‹#›</a:t>
            </a:fld>
            <a:endParaRPr lang="en-US"/>
          </a:p>
        </p:txBody>
      </p:sp>
    </p:spTree>
    <p:extLst>
      <p:ext uri="{BB962C8B-B14F-4D97-AF65-F5344CB8AC3E}">
        <p14:creationId xmlns:p14="http://schemas.microsoft.com/office/powerpoint/2010/main" val="1544326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2D71AA-AF52-48FB-83BD-C01649BA8707}" type="slidenum">
              <a:rPr lang="en-US" smtClean="0"/>
              <a:t>4</a:t>
            </a:fld>
            <a:endParaRPr lang="en-US"/>
          </a:p>
        </p:txBody>
      </p:sp>
    </p:spTree>
    <p:extLst>
      <p:ext uri="{BB962C8B-B14F-4D97-AF65-F5344CB8AC3E}">
        <p14:creationId xmlns:p14="http://schemas.microsoft.com/office/powerpoint/2010/main" val="356416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3/23/2023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eneral-surgery/"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eneral-surger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General Surgery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Now avail the </a:t>
            </a:r>
            <a:r>
              <a:rPr lang="en-US" b="1" dirty="0">
                <a:solidFill>
                  <a:schemeClr val="tx1"/>
                </a:solidFill>
                <a:hlinkClick r:id="rId2"/>
              </a:rPr>
              <a:t>General Surgery </a:t>
            </a:r>
            <a:r>
              <a:rPr lang="en-US" b="1" dirty="0" smtClean="0">
                <a:solidFill>
                  <a:schemeClr val="tx1"/>
                </a:solidFill>
                <a:hlinkClick r:id="rId2"/>
              </a:rPr>
              <a:t>in Dubai</a:t>
            </a:r>
            <a:r>
              <a:rPr lang="en-US" dirty="0" smtClean="0">
                <a:solidFill>
                  <a:schemeClr val="tx1"/>
                </a:solidFill>
              </a:rPr>
              <a:t> in </a:t>
            </a:r>
            <a:r>
              <a:rPr lang="en-US" dirty="0">
                <a:solidFill>
                  <a:schemeClr val="tx1"/>
                </a:solidFill>
              </a:rPr>
              <a:t>the way done under one roof in the dynamic clinic Dubai. It offers a wide range of surgeries done by some astounding surgeons"</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General Surgery in Dubai</a:t>
            </a: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0700" y="1600200"/>
            <a:ext cx="5562600" cy="417565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General Surgery in Dubai</a:t>
            </a:r>
            <a:endParaRPr lang="en-US" dirty="0"/>
          </a:p>
        </p:txBody>
      </p:sp>
      <p:sp>
        <p:nvSpPr>
          <p:cNvPr id="3" name="Content Placeholder 2"/>
          <p:cNvSpPr>
            <a:spLocks noGrp="1"/>
          </p:cNvSpPr>
          <p:nvPr>
            <p:ph idx="1"/>
          </p:nvPr>
        </p:nvSpPr>
        <p:spPr>
          <a:xfrm>
            <a:off x="457200" y="1219200"/>
            <a:ext cx="8229600" cy="5257800"/>
          </a:xfrm>
        </p:spPr>
        <p:txBody>
          <a:bodyPr>
            <a:noAutofit/>
          </a:bodyPr>
          <a:lstStyle/>
          <a:p>
            <a:pPr marL="0" indent="0">
              <a:buNone/>
            </a:pPr>
            <a:r>
              <a:rPr lang="en-US" sz="1800" dirty="0"/>
              <a:t>Dubai has become a popular destination for medical tourism in recent years, thanks to its advanced healthcare infrastructure and world-class facilities. One of the most sought-after specialties in the emirate is general surgery, which encompasses a wide range of surgical procedures for various conditions. In this article, we will provide a comprehensive overview of </a:t>
            </a:r>
            <a:r>
              <a:rPr lang="en-US" sz="1800" b="1" dirty="0" smtClean="0">
                <a:hlinkClick r:id="rId2"/>
              </a:rPr>
              <a:t>General </a:t>
            </a:r>
            <a:r>
              <a:rPr lang="en-US" sz="1800" b="1" dirty="0">
                <a:hlinkClick r:id="rId2"/>
              </a:rPr>
              <a:t>S</a:t>
            </a:r>
            <a:r>
              <a:rPr lang="en-US" sz="1800" b="1" dirty="0" smtClean="0">
                <a:hlinkClick r:id="rId2"/>
              </a:rPr>
              <a:t>urgery </a:t>
            </a:r>
            <a:r>
              <a:rPr lang="en-US" sz="1800" b="1" dirty="0">
                <a:hlinkClick r:id="rId2"/>
              </a:rPr>
              <a:t>in Dubai</a:t>
            </a:r>
            <a:r>
              <a:rPr lang="en-US" sz="1800" dirty="0"/>
              <a:t>, covering the services, facilities, and procedures available for patients seeking surgical care.</a:t>
            </a:r>
          </a:p>
          <a:p>
            <a:pPr marL="0" indent="0">
              <a:buNone/>
            </a:pPr>
            <a:endParaRPr lang="en-US" sz="1800" b="1" dirty="0" smtClean="0"/>
          </a:p>
          <a:p>
            <a:pPr marL="0" indent="0">
              <a:buNone/>
            </a:pPr>
            <a:r>
              <a:rPr lang="en-US" sz="1800" b="1" dirty="0" smtClean="0"/>
              <a:t>Introduction</a:t>
            </a:r>
            <a:r>
              <a:rPr lang="en-US" sz="1800" b="1" dirty="0"/>
              <a:t>: Understanding General Surgery and Its Importance</a:t>
            </a:r>
          </a:p>
          <a:p>
            <a:pPr marL="0" indent="0">
              <a:buNone/>
            </a:pPr>
            <a:r>
              <a:rPr lang="en-US" sz="1800" dirty="0"/>
              <a:t>Before we dive into the details of general surgery in Dubai, it is important to understand what this specialty entails and why it is essential for patients. General surgery refers to the branch of medicine that deals with the diagnosis, treatment, and management of surgical conditions affecting the abdomen, chest, and other parts of the body. This includes procedures such as appendectomy, hernia repair, gallbladder surgery, and more</a:t>
            </a:r>
            <a:r>
              <a:rPr lang="en-US" sz="1800" dirty="0" smtClean="0"/>
              <a:t>.</a:t>
            </a:r>
          </a:p>
          <a:p>
            <a:pPr marL="0" indent="0">
              <a:buNone/>
            </a:pPr>
            <a:endParaRPr lang="en-US" sz="1800" dirty="0"/>
          </a:p>
          <a:p>
            <a:pPr>
              <a:buNone/>
            </a:pP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General Surgery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pPr marL="0" indent="0">
              <a:buNone/>
            </a:pPr>
            <a:r>
              <a:rPr lang="en-US" sz="1800" dirty="0" smtClean="0"/>
              <a:t>General surgery is a critical component of healthcare as it addresses conditions that cannot be treated with medication or non-invasive therapies. Surgical interventions are often necessary to remove tumors, repair injuries, or address other structural abnormalities that may pose a risk to a patient's health. In Dubai, general surgery is a well-established specialty with a wide range of services and facilities available to patients.</a:t>
            </a:r>
          </a:p>
          <a:p>
            <a:pPr marL="0" indent="0">
              <a:buNone/>
            </a:pPr>
            <a:endParaRPr lang="en-US" sz="1800" b="1" dirty="0" smtClean="0"/>
          </a:p>
          <a:p>
            <a:pPr marL="0" indent="0">
              <a:buNone/>
            </a:pPr>
            <a:r>
              <a:rPr lang="en-US" sz="1800" b="1" dirty="0" smtClean="0"/>
              <a:t>Services Offered by General Surgeons in Dubai</a:t>
            </a:r>
          </a:p>
          <a:p>
            <a:pPr marL="0" indent="0">
              <a:buNone/>
            </a:pPr>
            <a:r>
              <a:rPr lang="en-US" sz="1800" dirty="0" smtClean="0"/>
              <a:t>General surgeons in Dubai offer a range of services that cater to different patient needs. These services include:</a:t>
            </a:r>
          </a:p>
          <a:p>
            <a:pPr marL="0" indent="0">
              <a:buNone/>
            </a:pPr>
            <a:endParaRPr lang="en-US" sz="1800" b="1" dirty="0" smtClean="0"/>
          </a:p>
          <a:p>
            <a:pPr marL="0" indent="0">
              <a:buNone/>
            </a:pPr>
            <a:r>
              <a:rPr lang="en-US" sz="1800" b="1" dirty="0" smtClean="0"/>
              <a:t>Diagnosis and Evaluation</a:t>
            </a:r>
          </a:p>
          <a:p>
            <a:pPr marL="0" indent="0">
              <a:buNone/>
            </a:pPr>
            <a:r>
              <a:rPr lang="en-US" sz="1800" dirty="0" smtClean="0"/>
              <a:t>Before any surgical procedure, a general surgeon will perform a thorough evaluation of the patient's condition to determine the best course of treatment.</a:t>
            </a:r>
          </a:p>
          <a:p>
            <a:pPr marL="0" indent="0">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TotalTime>
  <Words>369</Words>
  <Application>Microsoft Office PowerPoint</Application>
  <PresentationFormat>On-screen Show (4:3)</PresentationFormat>
  <Paragraphs>21</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General Surgery in Dubai</vt:lpstr>
      <vt:lpstr>General Surgery in Dubai</vt:lpstr>
      <vt:lpstr>General Surgery in Dubai</vt:lpstr>
      <vt:lpstr>General Surgery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72</cp:revision>
  <dcterms:created xsi:type="dcterms:W3CDTF">2021-01-11T19:55:12Z</dcterms:created>
  <dcterms:modified xsi:type="dcterms:W3CDTF">2023-03-23T10:05:47Z</dcterms:modified>
</cp:coreProperties>
</file>