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4" r:id="rId2"/>
    <p:sldId id="256" r:id="rId3"/>
    <p:sldId id="257" r:id="rId4"/>
    <p:sldId id="258" r:id="rId5"/>
    <p:sldId id="262" r:id="rId6"/>
    <p:sldId id="263" r:id="rId7"/>
    <p:sldId id="265" r:id="rId8"/>
    <p:sldId id="266" r:id="rId9"/>
    <p:sldId id="267" r:id="rId10"/>
    <p:sldId id="268" r:id="rId11"/>
    <p:sldId id="270" r:id="rId12"/>
    <p:sldId id="269" r:id="rId13"/>
    <p:sldId id="271" r:id="rId14"/>
    <p:sldId id="272" r:id="rId15"/>
    <p:sldId id="273" r:id="rId16"/>
    <p:sldId id="274" r:id="rId17"/>
    <p:sldId id="275" r:id="rId18"/>
    <p:sldId id="277" r:id="rId19"/>
    <p:sldId id="261" r:id="rId20"/>
    <p:sldId id="279" r:id="rId21"/>
    <p:sldId id="278" r:id="rId22"/>
    <p:sldId id="281" r:id="rId23"/>
    <p:sldId id="260" r:id="rId24"/>
    <p:sldId id="283" r:id="rId25"/>
    <p:sldId id="282" r:id="rId26"/>
    <p:sldId id="284" r:id="rId27"/>
    <p:sldId id="285" r:id="rId28"/>
    <p:sldId id="286" r:id="rId29"/>
    <p:sldId id="287" r:id="rId30"/>
    <p:sldId id="288" r:id="rId31"/>
    <p:sldId id="289" r:id="rId32"/>
    <p:sldId id="290" r:id="rId33"/>
    <p:sldId id="291" r:id="rId34"/>
    <p:sldId id="292" r:id="rId35"/>
    <p:sldId id="293" r:id="rId3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a:t>Kλικ για επεξεργασία του τίτλου</a:t>
            </a: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p>
        </p:txBody>
      </p:sp>
      <p:sp>
        <p:nvSpPr>
          <p:cNvPr id="4" name="3 - Θέση ημερομηνίας"/>
          <p:cNvSpPr>
            <a:spLocks noGrp="1"/>
          </p:cNvSpPr>
          <p:nvPr>
            <p:ph type="dt" sz="half" idx="10"/>
          </p:nvPr>
        </p:nvSpPr>
        <p:spPr/>
        <p:txBody>
          <a:bodyPr/>
          <a:lstStyle/>
          <a:p>
            <a:fld id="{02411B0B-87A3-4355-A09F-2918643E83D5}" type="datetimeFigureOut">
              <a:rPr lang="el-GR" smtClean="0"/>
              <a:pPr/>
              <a:t>14/3/2021</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2A4C5252-2D77-42BD-8FAB-DD17A606660B}" type="slidenum">
              <a:rPr lang="el-GR" smtClean="0"/>
              <a:pPr/>
              <a:t>‹#›</a:t>
            </a:fld>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κατακόρυφου κειμένου"/>
          <p:cNvSpPr>
            <a:spLocks noGrp="1"/>
          </p:cNvSpPr>
          <p:nvPr>
            <p:ph type="body" orient="vert" idx="1"/>
          </p:nvPr>
        </p:nvSpPr>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10"/>
          </p:nvPr>
        </p:nvSpPr>
        <p:spPr/>
        <p:txBody>
          <a:bodyPr/>
          <a:lstStyle/>
          <a:p>
            <a:fld id="{02411B0B-87A3-4355-A09F-2918643E83D5}" type="datetimeFigureOut">
              <a:rPr lang="el-GR" smtClean="0"/>
              <a:pPr/>
              <a:t>14/3/2021</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2A4C5252-2D77-42BD-8FAB-DD17A606660B}" type="slidenum">
              <a:rPr lang="el-GR" smtClean="0"/>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a:t>Kλικ για επεξεργασία του τίτλου</a:t>
            </a: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10"/>
          </p:nvPr>
        </p:nvSpPr>
        <p:spPr/>
        <p:txBody>
          <a:bodyPr/>
          <a:lstStyle/>
          <a:p>
            <a:fld id="{02411B0B-87A3-4355-A09F-2918643E83D5}" type="datetimeFigureOut">
              <a:rPr lang="el-GR" smtClean="0"/>
              <a:pPr/>
              <a:t>14/3/2021</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2A4C5252-2D77-42BD-8FAB-DD17A606660B}" type="slidenum">
              <a:rPr lang="el-GR" smtClean="0"/>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περιεχομένου"/>
          <p:cNvSpPr>
            <a:spLocks noGrp="1"/>
          </p:cNvSpPr>
          <p:nvPr>
            <p:ph idx="1"/>
          </p:nvPr>
        </p:nvSpPr>
        <p:spPr/>
        <p:txBody>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10"/>
          </p:nvPr>
        </p:nvSpPr>
        <p:spPr/>
        <p:txBody>
          <a:bodyPr/>
          <a:lstStyle/>
          <a:p>
            <a:fld id="{02411B0B-87A3-4355-A09F-2918643E83D5}" type="datetimeFigureOut">
              <a:rPr lang="el-GR" smtClean="0"/>
              <a:pPr/>
              <a:t>14/3/2021</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2A4C5252-2D77-42BD-8FAB-DD17A606660B}" type="slidenum">
              <a:rPr lang="el-GR" smtClean="0"/>
              <a:pPr/>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a:t>Kλικ για επεξεργασία του τίτλου</a:t>
            </a: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02411B0B-87A3-4355-A09F-2918643E83D5}" type="datetimeFigureOut">
              <a:rPr lang="el-GR" smtClean="0"/>
              <a:pPr/>
              <a:t>14/3/2021</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2A4C5252-2D77-42BD-8FAB-DD17A606660B}" type="slidenum">
              <a:rPr lang="el-GR" smtClean="0"/>
              <a:pPr/>
              <a:t>‹#›</a:t>
            </a:fld>
            <a:endParaRPr lang="el-G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4 - Θέση ημερομηνίας"/>
          <p:cNvSpPr>
            <a:spLocks noGrp="1"/>
          </p:cNvSpPr>
          <p:nvPr>
            <p:ph type="dt" sz="half" idx="10"/>
          </p:nvPr>
        </p:nvSpPr>
        <p:spPr/>
        <p:txBody>
          <a:bodyPr/>
          <a:lstStyle/>
          <a:p>
            <a:fld id="{02411B0B-87A3-4355-A09F-2918643E83D5}" type="datetimeFigureOut">
              <a:rPr lang="el-GR" smtClean="0"/>
              <a:pPr/>
              <a:t>14/3/2021</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2A4C5252-2D77-42BD-8FAB-DD17A606660B}" type="slidenum">
              <a:rPr lang="el-GR" smtClean="0"/>
              <a:pPr/>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a:t>Kλικ για επεξεργασία του τίτλου</a:t>
            </a: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6 - Θέση ημερομηνίας"/>
          <p:cNvSpPr>
            <a:spLocks noGrp="1"/>
          </p:cNvSpPr>
          <p:nvPr>
            <p:ph type="dt" sz="half" idx="10"/>
          </p:nvPr>
        </p:nvSpPr>
        <p:spPr/>
        <p:txBody>
          <a:bodyPr/>
          <a:lstStyle/>
          <a:p>
            <a:fld id="{02411B0B-87A3-4355-A09F-2918643E83D5}" type="datetimeFigureOut">
              <a:rPr lang="el-GR" smtClean="0"/>
              <a:pPr/>
              <a:t>14/3/2021</a:t>
            </a:fld>
            <a:endParaRPr lang="el-GR" dirty="0"/>
          </a:p>
        </p:txBody>
      </p:sp>
      <p:sp>
        <p:nvSpPr>
          <p:cNvPr id="8" name="7 - Θέση υποσέλιδου"/>
          <p:cNvSpPr>
            <a:spLocks noGrp="1"/>
          </p:cNvSpPr>
          <p:nvPr>
            <p:ph type="ftr" sz="quarter" idx="11"/>
          </p:nvPr>
        </p:nvSpPr>
        <p:spPr/>
        <p:txBody>
          <a:bodyPr/>
          <a:lstStyle/>
          <a:p>
            <a:endParaRPr lang="el-GR" dirty="0"/>
          </a:p>
        </p:txBody>
      </p:sp>
      <p:sp>
        <p:nvSpPr>
          <p:cNvPr id="9" name="8 - Θέση αριθμού διαφάνειας"/>
          <p:cNvSpPr>
            <a:spLocks noGrp="1"/>
          </p:cNvSpPr>
          <p:nvPr>
            <p:ph type="sldNum" sz="quarter" idx="12"/>
          </p:nvPr>
        </p:nvSpPr>
        <p:spPr/>
        <p:txBody>
          <a:bodyPr/>
          <a:lstStyle/>
          <a:p>
            <a:fld id="{2A4C5252-2D77-42BD-8FAB-DD17A606660B}" type="slidenum">
              <a:rPr lang="el-GR" smtClean="0"/>
              <a:pPr/>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a:t>Kλικ για επεξεργασία του τίτλου</a:t>
            </a:r>
          </a:p>
        </p:txBody>
      </p:sp>
      <p:sp>
        <p:nvSpPr>
          <p:cNvPr id="3" name="2 - Θέση ημερομηνίας"/>
          <p:cNvSpPr>
            <a:spLocks noGrp="1"/>
          </p:cNvSpPr>
          <p:nvPr>
            <p:ph type="dt" sz="half" idx="10"/>
          </p:nvPr>
        </p:nvSpPr>
        <p:spPr/>
        <p:txBody>
          <a:bodyPr/>
          <a:lstStyle/>
          <a:p>
            <a:fld id="{02411B0B-87A3-4355-A09F-2918643E83D5}" type="datetimeFigureOut">
              <a:rPr lang="el-GR" smtClean="0"/>
              <a:pPr/>
              <a:t>14/3/2021</a:t>
            </a:fld>
            <a:endParaRPr lang="el-GR" dirty="0"/>
          </a:p>
        </p:txBody>
      </p:sp>
      <p:sp>
        <p:nvSpPr>
          <p:cNvPr id="4" name="3 - Θέση υποσέλιδου"/>
          <p:cNvSpPr>
            <a:spLocks noGrp="1"/>
          </p:cNvSpPr>
          <p:nvPr>
            <p:ph type="ftr" sz="quarter" idx="11"/>
          </p:nvPr>
        </p:nvSpPr>
        <p:spPr/>
        <p:txBody>
          <a:bodyPr/>
          <a:lstStyle/>
          <a:p>
            <a:endParaRPr lang="el-GR" dirty="0"/>
          </a:p>
        </p:txBody>
      </p:sp>
      <p:sp>
        <p:nvSpPr>
          <p:cNvPr id="5" name="4 - Θέση αριθμού διαφάνειας"/>
          <p:cNvSpPr>
            <a:spLocks noGrp="1"/>
          </p:cNvSpPr>
          <p:nvPr>
            <p:ph type="sldNum" sz="quarter" idx="12"/>
          </p:nvPr>
        </p:nvSpPr>
        <p:spPr/>
        <p:txBody>
          <a:bodyPr/>
          <a:lstStyle/>
          <a:p>
            <a:fld id="{2A4C5252-2D77-42BD-8FAB-DD17A606660B}" type="slidenum">
              <a:rPr lang="el-GR" smtClean="0"/>
              <a:pPr/>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02411B0B-87A3-4355-A09F-2918643E83D5}" type="datetimeFigureOut">
              <a:rPr lang="el-GR" smtClean="0"/>
              <a:pPr/>
              <a:t>14/3/2021</a:t>
            </a:fld>
            <a:endParaRPr lang="el-GR" dirty="0"/>
          </a:p>
        </p:txBody>
      </p:sp>
      <p:sp>
        <p:nvSpPr>
          <p:cNvPr id="3" name="2 - Θέση υποσέλιδου"/>
          <p:cNvSpPr>
            <a:spLocks noGrp="1"/>
          </p:cNvSpPr>
          <p:nvPr>
            <p:ph type="ftr" sz="quarter" idx="11"/>
          </p:nvPr>
        </p:nvSpPr>
        <p:spPr/>
        <p:txBody>
          <a:bodyPr/>
          <a:lstStyle/>
          <a:p>
            <a:endParaRPr lang="el-GR" dirty="0"/>
          </a:p>
        </p:txBody>
      </p:sp>
      <p:sp>
        <p:nvSpPr>
          <p:cNvPr id="4" name="3 - Θέση αριθμού διαφάνειας"/>
          <p:cNvSpPr>
            <a:spLocks noGrp="1"/>
          </p:cNvSpPr>
          <p:nvPr>
            <p:ph type="sldNum" sz="quarter" idx="12"/>
          </p:nvPr>
        </p:nvSpPr>
        <p:spPr/>
        <p:txBody>
          <a:bodyPr/>
          <a:lstStyle/>
          <a:p>
            <a:fld id="{2A4C5252-2D77-42BD-8FAB-DD17A606660B}" type="slidenum">
              <a:rPr lang="el-GR" smtClean="0"/>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a:t>Kλικ για επεξεργασία του τίτλου</a:t>
            </a: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02411B0B-87A3-4355-A09F-2918643E83D5}" type="datetimeFigureOut">
              <a:rPr lang="el-GR" smtClean="0"/>
              <a:pPr/>
              <a:t>14/3/2021</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2A4C5252-2D77-42BD-8FAB-DD17A606660B}" type="slidenum">
              <a:rPr lang="el-GR" smtClean="0"/>
              <a:pPr/>
              <a:t>‹#›</a:t>
            </a:fld>
            <a:endParaRPr lang="el-G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a:t>Kλικ για επεξεργασία του τίτλου</a:t>
            </a: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02411B0B-87A3-4355-A09F-2918643E83D5}" type="datetimeFigureOut">
              <a:rPr lang="el-GR" smtClean="0"/>
              <a:pPr/>
              <a:t>14/3/2021</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2A4C5252-2D77-42BD-8FAB-DD17A606660B}" type="slidenum">
              <a:rPr lang="el-GR" smtClean="0"/>
              <a:pPr/>
              <a:t>‹#›</a:t>
            </a:fld>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a:t>Kλικ για επεξεργασία του τίτλου</a:t>
            </a: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411B0B-87A3-4355-A09F-2918643E83D5}" type="datetimeFigureOut">
              <a:rPr lang="el-GR" smtClean="0"/>
              <a:pPr/>
              <a:t>14/3/2021</a:t>
            </a:fld>
            <a:endParaRPr lang="el-GR" dirty="0"/>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4C5252-2D77-42BD-8FAB-DD17A606660B}" type="slidenum">
              <a:rPr lang="el-GR" smtClean="0"/>
              <a:pPr/>
              <a:t>‹#›</a:t>
            </a:fld>
            <a:endParaRPr lang="el-G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38.jpeg"/><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39.png"/><Relationship Id="rId7" Type="http://schemas.openxmlformats.org/officeDocument/2006/relationships/image" Target="../media/image52.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7.xml"/><Relationship Id="rId5" Type="http://schemas.openxmlformats.org/officeDocument/2006/relationships/image" Target="../media/image5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jpe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33.png"/><Relationship Id="rId7" Type="http://schemas.openxmlformats.org/officeDocument/2006/relationships/image" Target="../media/image59.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15.png"/><Relationship Id="rId9" Type="http://schemas.openxmlformats.org/officeDocument/2006/relationships/image" Target="../media/image61.png"/></Relationships>
</file>

<file path=ppt/slides/_rels/slide1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26.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2.png"/><Relationship Id="rId3" Type="http://schemas.openxmlformats.org/officeDocument/2006/relationships/image" Target="../media/image8.png"/><Relationship Id="rId7" Type="http://schemas.openxmlformats.org/officeDocument/2006/relationships/image" Target="../media/image13.png"/><Relationship Id="rId12" Type="http://schemas.openxmlformats.org/officeDocument/2006/relationships/image" Target="../media/image25.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9.png"/><Relationship Id="rId5" Type="http://schemas.openxmlformats.org/officeDocument/2006/relationships/image" Target="../media/image15.png"/><Relationship Id="rId15" Type="http://schemas.openxmlformats.org/officeDocument/2006/relationships/image" Target="../media/image66.png"/><Relationship Id="rId10" Type="http://schemas.openxmlformats.org/officeDocument/2006/relationships/image" Target="../media/image10.png"/><Relationship Id="rId4" Type="http://schemas.openxmlformats.org/officeDocument/2006/relationships/image" Target="../media/image16.png"/><Relationship Id="rId9" Type="http://schemas.openxmlformats.org/officeDocument/2006/relationships/image" Target="../media/image11.png"/><Relationship Id="rId14" Type="http://schemas.openxmlformats.org/officeDocument/2006/relationships/image" Target="../media/image26.png"/></Relationships>
</file>

<file path=ppt/slides/_rels/slide1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19.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8.png"/><Relationship Id="rId18" Type="http://schemas.openxmlformats.org/officeDocument/2006/relationships/image" Target="../media/image13.png"/><Relationship Id="rId3" Type="http://schemas.openxmlformats.org/officeDocument/2006/relationships/image" Target="../media/image68.png"/><Relationship Id="rId21" Type="http://schemas.openxmlformats.org/officeDocument/2006/relationships/image" Target="../media/image16.png"/><Relationship Id="rId7" Type="http://schemas.openxmlformats.org/officeDocument/2006/relationships/image" Target="../media/image72.png"/><Relationship Id="rId12" Type="http://schemas.openxmlformats.org/officeDocument/2006/relationships/image" Target="../media/image77.png"/><Relationship Id="rId17" Type="http://schemas.openxmlformats.org/officeDocument/2006/relationships/image" Target="../media/image80.png"/><Relationship Id="rId2" Type="http://schemas.openxmlformats.org/officeDocument/2006/relationships/image" Target="../media/image67.jpeg"/><Relationship Id="rId16" Type="http://schemas.openxmlformats.org/officeDocument/2006/relationships/image" Target="../media/image11.png"/><Relationship Id="rId20" Type="http://schemas.openxmlformats.org/officeDocument/2006/relationships/image" Target="../media/image82.png"/><Relationship Id="rId1" Type="http://schemas.openxmlformats.org/officeDocument/2006/relationships/slideLayout" Target="../slideLayouts/slideLayout7.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5" Type="http://schemas.openxmlformats.org/officeDocument/2006/relationships/image" Target="../media/image79.png"/><Relationship Id="rId10" Type="http://schemas.openxmlformats.org/officeDocument/2006/relationships/image" Target="../media/image75.png"/><Relationship Id="rId19" Type="http://schemas.openxmlformats.org/officeDocument/2006/relationships/image" Target="../media/image81.png"/><Relationship Id="rId4" Type="http://schemas.openxmlformats.org/officeDocument/2006/relationships/image" Target="../media/image69.png"/><Relationship Id="rId9" Type="http://schemas.openxmlformats.org/officeDocument/2006/relationships/image" Target="../media/image74.png"/><Relationship Id="rId14" Type="http://schemas.openxmlformats.org/officeDocument/2006/relationships/image" Target="../media/image78.png"/><Relationship Id="rId22"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2.png"/><Relationship Id="rId3" Type="http://schemas.openxmlformats.org/officeDocument/2006/relationships/image" Target="../media/image4.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9.png"/><Relationship Id="rId11" Type="http://schemas.openxmlformats.org/officeDocument/2006/relationships/image" Target="../media/image82.png"/><Relationship Id="rId5" Type="http://schemas.openxmlformats.org/officeDocument/2006/relationships/image" Target="../media/image78.png"/><Relationship Id="rId10" Type="http://schemas.openxmlformats.org/officeDocument/2006/relationships/image" Target="../media/image81.png"/><Relationship Id="rId4" Type="http://schemas.openxmlformats.org/officeDocument/2006/relationships/image" Target="../media/image8.png"/><Relationship Id="rId9"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4.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83.png"/><Relationship Id="rId5" Type="http://schemas.openxmlformats.org/officeDocument/2006/relationships/image" Target="../media/image17.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86.jpeg"/><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20.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9.gif"/><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7.jpe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87.jpeg"/><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2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87.jpeg"/><Relationship Id="rId1" Type="http://schemas.openxmlformats.org/officeDocument/2006/relationships/slideLayout" Target="../slideLayouts/slideLayout7.xml"/><Relationship Id="rId4" Type="http://schemas.openxmlformats.org/officeDocument/2006/relationships/image" Target="../media/image94.jpeg"/></Relationships>
</file>

<file path=ppt/slides/_rels/slide2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87.jpeg"/><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5.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7.png"/><Relationship Id="rId10" Type="http://schemas.openxmlformats.org/officeDocument/2006/relationships/image" Target="../media/image13.png"/><Relationship Id="rId4" Type="http://schemas.openxmlformats.org/officeDocument/2006/relationships/image" Target="../media/image4.png"/><Relationship Id="rId9" Type="http://schemas.openxmlformats.org/officeDocument/2006/relationships/image" Target="../media/image12.png"/><Relationship Id="rId1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87.jpe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98.jpeg"/></Relationships>
</file>

<file path=ppt/slides/_rels/slide3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87.jpeg"/><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98.jpeg"/></Relationships>
</file>

<file path=ppt/slides/_rels/slide32.xml.rels><?xml version="1.0" encoding="UTF-8" standalone="yes"?>
<Relationships xmlns="http://schemas.openxmlformats.org/package/2006/relationships"><Relationship Id="rId3" Type="http://schemas.openxmlformats.org/officeDocument/2006/relationships/image" Target="../media/image97.png"/><Relationship Id="rId7" Type="http://schemas.openxmlformats.org/officeDocument/2006/relationships/image" Target="../media/image76.png"/><Relationship Id="rId2" Type="http://schemas.openxmlformats.org/officeDocument/2006/relationships/image" Target="../media/image87.jpeg"/><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98.jpeg"/></Relationships>
</file>

<file path=ppt/slides/_rels/slide33.xml.rels><?xml version="1.0" encoding="UTF-8" standalone="yes"?>
<Relationships xmlns="http://schemas.openxmlformats.org/package/2006/relationships"><Relationship Id="rId3" Type="http://schemas.openxmlformats.org/officeDocument/2006/relationships/image" Target="../media/image97.png"/><Relationship Id="rId7" Type="http://schemas.openxmlformats.org/officeDocument/2006/relationships/image" Target="../media/image35.png"/><Relationship Id="rId2" Type="http://schemas.openxmlformats.org/officeDocument/2006/relationships/image" Target="../media/image87.jpe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98.jpeg"/></Relationships>
</file>

<file path=ppt/slides/_rels/slide3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100.png"/><Relationship Id="rId7" Type="http://schemas.openxmlformats.org/officeDocument/2006/relationships/image" Target="../media/image104.png"/><Relationship Id="rId12"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03.png"/><Relationship Id="rId11" Type="http://schemas.openxmlformats.org/officeDocument/2006/relationships/image" Target="../media/image16.png"/><Relationship Id="rId5" Type="http://schemas.openxmlformats.org/officeDocument/2006/relationships/image" Target="../media/image102.png"/><Relationship Id="rId10" Type="http://schemas.openxmlformats.org/officeDocument/2006/relationships/image" Target="../media/image106.png"/><Relationship Id="rId4" Type="http://schemas.openxmlformats.org/officeDocument/2006/relationships/image" Target="../media/image101.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16.png"/><Relationship Id="rId18" Type="http://schemas.openxmlformats.org/officeDocument/2006/relationships/image" Target="../media/image25.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15.png"/><Relationship Id="rId17" Type="http://schemas.openxmlformats.org/officeDocument/2006/relationships/image" Target="../media/image9.png"/><Relationship Id="rId2" Type="http://schemas.openxmlformats.org/officeDocument/2006/relationships/image" Target="../media/image18.jpeg"/><Relationship Id="rId16" Type="http://schemas.openxmlformats.org/officeDocument/2006/relationships/image" Target="../media/image11.png"/><Relationship Id="rId20"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14.png"/><Relationship Id="rId5" Type="http://schemas.openxmlformats.org/officeDocument/2006/relationships/image" Target="../media/image21.png"/><Relationship Id="rId15" Type="http://schemas.openxmlformats.org/officeDocument/2006/relationships/image" Target="../media/image13.png"/><Relationship Id="rId10" Type="http://schemas.openxmlformats.org/officeDocument/2006/relationships/image" Target="../media/image12.png"/><Relationship Id="rId19" Type="http://schemas.openxmlformats.org/officeDocument/2006/relationships/image" Target="../media/image2.png"/><Relationship Id="rId4" Type="http://schemas.openxmlformats.org/officeDocument/2006/relationships/image" Target="../media/image20.png"/><Relationship Id="rId9" Type="http://schemas.openxmlformats.org/officeDocument/2006/relationships/image" Target="../media/image8.png"/><Relationship Id="rId1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10.png"/><Relationship Id="rId18" Type="http://schemas.openxmlformats.org/officeDocument/2006/relationships/image" Target="../media/image15.png"/><Relationship Id="rId3" Type="http://schemas.openxmlformats.org/officeDocument/2006/relationships/image" Target="../media/image19.png"/><Relationship Id="rId21" Type="http://schemas.openxmlformats.org/officeDocument/2006/relationships/image" Target="../media/image29.png"/><Relationship Id="rId7" Type="http://schemas.openxmlformats.org/officeDocument/2006/relationships/image" Target="../media/image27.png"/><Relationship Id="rId12" Type="http://schemas.openxmlformats.org/officeDocument/2006/relationships/image" Target="../media/image9.png"/><Relationship Id="rId17" Type="http://schemas.openxmlformats.org/officeDocument/2006/relationships/image" Target="../media/image12.png"/><Relationship Id="rId2" Type="http://schemas.openxmlformats.org/officeDocument/2006/relationships/image" Target="../media/image18.jpeg"/><Relationship Id="rId16" Type="http://schemas.openxmlformats.org/officeDocument/2006/relationships/image" Target="../media/image14.png"/><Relationship Id="rId20"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image" Target="../media/image8.png"/><Relationship Id="rId5" Type="http://schemas.openxmlformats.org/officeDocument/2006/relationships/image" Target="../media/image22.png"/><Relationship Id="rId15" Type="http://schemas.openxmlformats.org/officeDocument/2006/relationships/image" Target="../media/image16.png"/><Relationship Id="rId10" Type="http://schemas.openxmlformats.org/officeDocument/2006/relationships/image" Target="../media/image26.png"/><Relationship Id="rId19" Type="http://schemas.openxmlformats.org/officeDocument/2006/relationships/image" Target="../media/image13.png"/><Relationship Id="rId4" Type="http://schemas.openxmlformats.org/officeDocument/2006/relationships/image" Target="../media/image21.png"/><Relationship Id="rId9" Type="http://schemas.openxmlformats.org/officeDocument/2006/relationships/image" Target="../media/image2.png"/><Relationship Id="rId14" Type="http://schemas.openxmlformats.org/officeDocument/2006/relationships/image" Target="../media/image11.png"/><Relationship Id="rId22" Type="http://schemas.openxmlformats.org/officeDocument/2006/relationships/image" Target="../media/image30.png"/></Relationships>
</file>

<file path=ppt/slides/_rels/slide6.xml.rels><?xml version="1.0" encoding="UTF-8" standalone="yes"?>
<Relationships xmlns="http://schemas.openxmlformats.org/package/2006/relationships"><Relationship Id="rId8" Type="http://schemas.openxmlformats.org/officeDocument/2006/relationships/image" Target="../media/image36.jpeg"/><Relationship Id="rId13" Type="http://schemas.openxmlformats.org/officeDocument/2006/relationships/image" Target="../media/image20.png"/><Relationship Id="rId18" Type="http://schemas.openxmlformats.org/officeDocument/2006/relationships/image" Target="../media/image9.png"/><Relationship Id="rId3" Type="http://schemas.openxmlformats.org/officeDocument/2006/relationships/image" Target="../media/image31.jpeg"/><Relationship Id="rId21" Type="http://schemas.openxmlformats.org/officeDocument/2006/relationships/image" Target="../media/image12.png"/><Relationship Id="rId7" Type="http://schemas.openxmlformats.org/officeDocument/2006/relationships/image" Target="../media/image35.png"/><Relationship Id="rId12" Type="http://schemas.openxmlformats.org/officeDocument/2006/relationships/image" Target="../media/image22.png"/><Relationship Id="rId17" Type="http://schemas.openxmlformats.org/officeDocument/2006/relationships/image" Target="../media/image8.png"/><Relationship Id="rId25" Type="http://schemas.openxmlformats.org/officeDocument/2006/relationships/image" Target="../media/image16.png"/><Relationship Id="rId2" Type="http://schemas.openxmlformats.org/officeDocument/2006/relationships/image" Target="../media/image18.jpeg"/><Relationship Id="rId16" Type="http://schemas.openxmlformats.org/officeDocument/2006/relationships/image" Target="../media/image26.png"/><Relationship Id="rId20"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21.png"/><Relationship Id="rId24" Type="http://schemas.openxmlformats.org/officeDocument/2006/relationships/image" Target="../media/image15.png"/><Relationship Id="rId5" Type="http://schemas.openxmlformats.org/officeDocument/2006/relationships/image" Target="../media/image33.png"/><Relationship Id="rId15" Type="http://schemas.openxmlformats.org/officeDocument/2006/relationships/image" Target="../media/image2.png"/><Relationship Id="rId23" Type="http://schemas.openxmlformats.org/officeDocument/2006/relationships/image" Target="../media/image14.png"/><Relationship Id="rId10" Type="http://schemas.openxmlformats.org/officeDocument/2006/relationships/image" Target="../media/image19.png"/><Relationship Id="rId19" Type="http://schemas.openxmlformats.org/officeDocument/2006/relationships/image" Target="../media/image10.png"/><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25.png"/><Relationship Id="rId22"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33.png"/><Relationship Id="rId7" Type="http://schemas.openxmlformats.org/officeDocument/2006/relationships/image" Target="../media/image44.pn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38.jpe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ature scene of a park with rainbow - Download Free Vectors, Clipart  Graphics &amp; Vector Ar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sp>
        <p:nvSpPr>
          <p:cNvPr id="3" name="2 - Ορθογώνιο"/>
          <p:cNvSpPr/>
          <p:nvPr/>
        </p:nvSpPr>
        <p:spPr>
          <a:xfrm>
            <a:off x="1043608" y="1196752"/>
            <a:ext cx="7390421" cy="707886"/>
          </a:xfrm>
          <a:prstGeom prst="rect">
            <a:avLst/>
          </a:prstGeom>
          <a:noFill/>
        </p:spPr>
        <p:txBody>
          <a:bodyPr wrap="none">
            <a:spAutoFit/>
          </a:bodyPr>
          <a:lstStyle/>
          <a:p>
            <a:pPr algn="ctr">
              <a:defRPr/>
            </a:pPr>
            <a:r>
              <a:rPr lang="el-GR" sz="4000" b="1" dirty="0">
                <a:ln w="10541" cmpd="sng">
                  <a:solidFill>
                    <a:schemeClr val="accent1">
                      <a:shade val="88000"/>
                      <a:satMod val="110000"/>
                    </a:schemeClr>
                  </a:solidFill>
                  <a:prstDash val="solid"/>
                </a:ln>
                <a:solidFill>
                  <a:schemeClr val="tx2">
                    <a:lumMod val="50000"/>
                  </a:schemeClr>
                </a:solidFill>
              </a:rPr>
              <a:t>Ένα παραμύθι για τον αριθμό</a:t>
            </a:r>
          </a:p>
        </p:txBody>
      </p:sp>
      <p:pic>
        <p:nvPicPr>
          <p:cNvPr id="4" name="Picture 8" descr="Number 10 Clipart - Ten Clipart - Png Download - Full Size Clipart (#72675)  - PinClipart"/>
          <p:cNvPicPr>
            <a:picLocks noChangeAspect="1" noChangeArrowheads="1"/>
          </p:cNvPicPr>
          <p:nvPr/>
        </p:nvPicPr>
        <p:blipFill>
          <a:blip r:embed="rId3" cstate="print"/>
          <a:srcRect/>
          <a:stretch>
            <a:fillRect/>
          </a:stretch>
        </p:blipFill>
        <p:spPr bwMode="auto">
          <a:xfrm>
            <a:off x="3419872" y="2276872"/>
            <a:ext cx="2550118" cy="230785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astel Galaxy Background Unicorn - Novocom.top"/>
          <p:cNvPicPr>
            <a:picLocks noChangeAspect="1" noChangeArrowheads="1"/>
          </p:cNvPicPr>
          <p:nvPr/>
        </p:nvPicPr>
        <p:blipFill>
          <a:blip r:embed="rId2" cstate="print"/>
          <a:srcRect/>
          <a:stretch>
            <a:fillRect/>
          </a:stretch>
        </p:blipFill>
        <p:spPr bwMode="auto">
          <a:xfrm>
            <a:off x="-47934" y="0"/>
            <a:ext cx="9191934" cy="6858000"/>
          </a:xfrm>
          <a:prstGeom prst="rect">
            <a:avLst/>
          </a:prstGeom>
          <a:noFill/>
        </p:spPr>
      </p:pic>
      <p:pic>
        <p:nvPicPr>
          <p:cNvPr id="3" name="Picture 4" descr="C Schmitz κλειστό φάκελο εικόνες clip art εικόνες clipart"/>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a:off x="395536" y="1950040"/>
            <a:ext cx="2160240" cy="1392720"/>
          </a:xfrm>
          <a:prstGeom prst="rect">
            <a:avLst/>
          </a:prstGeom>
          <a:noFill/>
        </p:spPr>
      </p:pic>
      <p:pic>
        <p:nvPicPr>
          <p:cNvPr id="4" name="Picture 16" descr="Animal Number Four Clip Art at Clker.com - vector clip art online, royalty  free &amp; public domain"/>
          <p:cNvPicPr>
            <a:picLocks noChangeAspect="1" noChangeArrowheads="1"/>
          </p:cNvPicPr>
          <p:nvPr/>
        </p:nvPicPr>
        <p:blipFill>
          <a:blip r:embed="rId4" cstate="print"/>
          <a:srcRect/>
          <a:stretch>
            <a:fillRect/>
          </a:stretch>
        </p:blipFill>
        <p:spPr bwMode="auto">
          <a:xfrm>
            <a:off x="1187624" y="2060848"/>
            <a:ext cx="502251" cy="743967"/>
          </a:xfrm>
          <a:prstGeom prst="rect">
            <a:avLst/>
          </a:prstGeom>
          <a:noFill/>
          <a:ln w="9525">
            <a:noFill/>
            <a:miter lim="800000"/>
            <a:headEnd/>
            <a:tailEnd/>
          </a:ln>
        </p:spPr>
      </p:pic>
      <p:sp>
        <p:nvSpPr>
          <p:cNvPr id="5" name="4 - Ορθογώνιο"/>
          <p:cNvSpPr/>
          <p:nvPr/>
        </p:nvSpPr>
        <p:spPr>
          <a:xfrm>
            <a:off x="539552" y="548680"/>
            <a:ext cx="7704856" cy="861774"/>
          </a:xfrm>
          <a:prstGeom prst="rect">
            <a:avLst/>
          </a:prstGeom>
        </p:spPr>
        <p:txBody>
          <a:bodyPr wrap="squar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Το 4, άνοιξε τον τέταρτο φάκελο, αυτόν που πάνω ήταν γραμμένος ο αριθμός 4. Το γράμμα που είχε μέσα έλεγε: </a:t>
            </a:r>
          </a:p>
          <a:p>
            <a:pPr lvl="0" fontAlgn="base">
              <a:spcBef>
                <a:spcPct val="0"/>
              </a:spcBef>
              <a:spcAft>
                <a:spcPct val="0"/>
              </a:spcAft>
            </a:pPr>
            <a:r>
              <a:rPr lang="el-GR" b="1" i="1" dirty="0">
                <a:latin typeface="Calibri" pitchFamily="34" charset="0"/>
                <a:ea typeface="Calibri" pitchFamily="34" charset="0"/>
                <a:cs typeface="Times New Roman" pitchFamily="18" charset="0"/>
              </a:rPr>
              <a:t>4</a:t>
            </a:r>
            <a:r>
              <a:rPr lang="el-GR" b="1" i="1" baseline="30000" dirty="0">
                <a:latin typeface="Calibri" pitchFamily="34" charset="0"/>
                <a:ea typeface="Calibri" pitchFamily="34" charset="0"/>
                <a:cs typeface="Times New Roman" pitchFamily="18" charset="0"/>
              </a:rPr>
              <a:t>η</a:t>
            </a:r>
            <a:r>
              <a:rPr lang="el-GR" b="1" i="1" dirty="0">
                <a:latin typeface="Calibri" pitchFamily="34" charset="0"/>
                <a:ea typeface="Calibri" pitchFamily="34" charset="0"/>
                <a:cs typeface="Times New Roman" pitchFamily="18" charset="0"/>
              </a:rPr>
              <a:t> Δοκιμασία: «Πέτα την μπάλα 10 φορές ψηλά και ξαναπιάστην» </a:t>
            </a:r>
            <a:endParaRPr lang="el-GR" b="1" i="1" dirty="0">
              <a:latin typeface="Arial" pitchFamily="34" charset="0"/>
              <a:cs typeface="Arial" pitchFamily="34" charset="0"/>
            </a:endParaRPr>
          </a:p>
        </p:txBody>
      </p:sp>
      <p:pic>
        <p:nvPicPr>
          <p:cNvPr id="6" name="Picture 16" descr="Animal Number Four Clip Art at Clker.com - vector clip art online, royalty  free &amp; public domain"/>
          <p:cNvPicPr>
            <a:picLocks noChangeAspect="1" noChangeArrowheads="1"/>
          </p:cNvPicPr>
          <p:nvPr/>
        </p:nvPicPr>
        <p:blipFill>
          <a:blip r:embed="rId4" cstate="print"/>
          <a:srcRect/>
          <a:stretch>
            <a:fillRect/>
          </a:stretch>
        </p:blipFill>
        <p:spPr bwMode="auto">
          <a:xfrm>
            <a:off x="3707904" y="3861048"/>
            <a:ext cx="1368152" cy="2026596"/>
          </a:xfrm>
          <a:prstGeom prst="rect">
            <a:avLst/>
          </a:prstGeom>
          <a:noFill/>
          <a:ln w="9525">
            <a:noFill/>
            <a:miter lim="800000"/>
            <a:headEnd/>
            <a:tailEnd/>
          </a:ln>
        </p:spPr>
      </p:pic>
      <p:pic>
        <p:nvPicPr>
          <p:cNvPr id="7" name="Picture 4" descr="Free Soccer Ball Clipart, Download Free Clip Art, Free Clip Art on Clipart  Library"/>
          <p:cNvPicPr>
            <a:picLocks noChangeAspect="1" noChangeArrowheads="1"/>
          </p:cNvPicPr>
          <p:nvPr/>
        </p:nvPicPr>
        <p:blipFill>
          <a:blip r:embed="rId5" cstate="print"/>
          <a:srcRect/>
          <a:stretch>
            <a:fillRect/>
          </a:stretch>
        </p:blipFill>
        <p:spPr bwMode="auto">
          <a:xfrm>
            <a:off x="4211960" y="2420888"/>
            <a:ext cx="863724" cy="863724"/>
          </a:xfrm>
          <a:prstGeom prst="rect">
            <a:avLst/>
          </a:prstGeom>
          <a:noFill/>
          <a:ln w="9525">
            <a:noFill/>
            <a:miter lim="800000"/>
            <a:headEnd/>
            <a:tailEnd/>
          </a:ln>
        </p:spPr>
      </p:pic>
      <p:sp>
        <p:nvSpPr>
          <p:cNvPr id="8" name="7 - TextBox"/>
          <p:cNvSpPr txBox="1"/>
          <p:nvPr/>
        </p:nvSpPr>
        <p:spPr>
          <a:xfrm>
            <a:off x="5868144" y="2708920"/>
            <a:ext cx="2880320" cy="1569660"/>
          </a:xfrm>
          <a:prstGeom prst="rect">
            <a:avLst/>
          </a:prstGeom>
          <a:noFill/>
        </p:spPr>
        <p:txBody>
          <a:bodyPr wrap="square" rtlCol="0">
            <a:spAutoFit/>
          </a:bodyPr>
          <a:lstStyle/>
          <a:p>
            <a:r>
              <a:rPr lang="el-GR" sz="1600" dirty="0"/>
              <a:t>Το 4 προσπάθησε πολύ και τα κατάφερε. Έτσι κι αλλιώς η μπάλα ήταν το αγαπημένο του παιχνίδι. Μπορείς κι εσύ να πετάξεις την μπάλα 10 φορές ψηλά και να την ξαναπιάσεις;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astel Galaxy Background Unicorn - Novocom.top"/>
          <p:cNvPicPr>
            <a:picLocks noChangeAspect="1" noChangeArrowheads="1"/>
          </p:cNvPicPr>
          <p:nvPr/>
        </p:nvPicPr>
        <p:blipFill>
          <a:blip r:embed="rId2" cstate="print"/>
          <a:srcRect/>
          <a:stretch>
            <a:fillRect/>
          </a:stretch>
        </p:blipFill>
        <p:spPr bwMode="auto">
          <a:xfrm>
            <a:off x="0" y="0"/>
            <a:ext cx="9191934" cy="6858000"/>
          </a:xfrm>
          <a:prstGeom prst="rect">
            <a:avLst/>
          </a:prstGeom>
          <a:noFill/>
        </p:spPr>
      </p:pic>
      <p:pic>
        <p:nvPicPr>
          <p:cNvPr id="3" name="Picture 6" descr="Envelope clipart green envelope, Picture #2661007 envelope clipart green  envelope"/>
          <p:cNvPicPr>
            <a:picLocks noChangeAspect="1" noChangeArrowheads="1"/>
          </p:cNvPicPr>
          <p:nvPr/>
        </p:nvPicPr>
        <p:blipFill>
          <a:blip r:embed="rId3" cstate="print">
            <a:duotone>
              <a:prstClr val="black"/>
              <a:schemeClr val="accent6">
                <a:tint val="45000"/>
                <a:satMod val="400000"/>
              </a:schemeClr>
            </a:duotone>
          </a:blip>
          <a:srcRect/>
          <a:stretch>
            <a:fillRect/>
          </a:stretch>
        </p:blipFill>
        <p:spPr bwMode="auto">
          <a:xfrm>
            <a:off x="467544" y="1844824"/>
            <a:ext cx="2127864" cy="1372473"/>
          </a:xfrm>
          <a:prstGeom prst="rect">
            <a:avLst/>
          </a:prstGeom>
          <a:noFill/>
        </p:spPr>
      </p:pic>
      <p:pic>
        <p:nvPicPr>
          <p:cNvPr id="4" name="Picture 42" descr="Free Number Five Cliparts, Download Free Clip Art, Free Clip Art on Clipart  Library"/>
          <p:cNvPicPr>
            <a:picLocks noChangeAspect="1" noChangeArrowheads="1"/>
          </p:cNvPicPr>
          <p:nvPr/>
        </p:nvPicPr>
        <p:blipFill>
          <a:blip r:embed="rId4" cstate="print"/>
          <a:srcRect/>
          <a:stretch>
            <a:fillRect/>
          </a:stretch>
        </p:blipFill>
        <p:spPr bwMode="auto">
          <a:xfrm>
            <a:off x="1331640" y="1916833"/>
            <a:ext cx="330568" cy="576064"/>
          </a:xfrm>
          <a:prstGeom prst="rect">
            <a:avLst/>
          </a:prstGeom>
          <a:noFill/>
          <a:ln w="9525">
            <a:noFill/>
            <a:miter lim="800000"/>
            <a:headEnd/>
            <a:tailEnd/>
          </a:ln>
        </p:spPr>
      </p:pic>
      <p:sp>
        <p:nvSpPr>
          <p:cNvPr id="5" name="4 - Ορθογώνιο"/>
          <p:cNvSpPr/>
          <p:nvPr/>
        </p:nvSpPr>
        <p:spPr>
          <a:xfrm>
            <a:off x="539552" y="548680"/>
            <a:ext cx="7704856" cy="861774"/>
          </a:xfrm>
          <a:prstGeom prst="rect">
            <a:avLst/>
          </a:prstGeom>
        </p:spPr>
        <p:txBody>
          <a:bodyPr wrap="squar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Το 5 άνοιξε τον πέμπτο φάκελο, αυτόν που πάνω ήταν γραμμένος ο αριθμός 5. Το γράμμα που είχε μέσα έλεγε: </a:t>
            </a:r>
          </a:p>
          <a:p>
            <a:pPr lvl="0" fontAlgn="base">
              <a:spcBef>
                <a:spcPct val="0"/>
              </a:spcBef>
              <a:spcAft>
                <a:spcPct val="0"/>
              </a:spcAft>
            </a:pPr>
            <a:r>
              <a:rPr lang="el-GR" b="1" i="1" dirty="0">
                <a:latin typeface="Calibri" pitchFamily="34" charset="0"/>
                <a:ea typeface="Calibri" pitchFamily="34" charset="0"/>
                <a:cs typeface="Times New Roman" pitchFamily="18" charset="0"/>
              </a:rPr>
              <a:t>5</a:t>
            </a:r>
            <a:r>
              <a:rPr lang="el-GR" b="1" i="1" baseline="30000" dirty="0">
                <a:latin typeface="Calibri" pitchFamily="34" charset="0"/>
                <a:ea typeface="Calibri" pitchFamily="34" charset="0"/>
                <a:cs typeface="Times New Roman" pitchFamily="18" charset="0"/>
              </a:rPr>
              <a:t>η</a:t>
            </a:r>
            <a:r>
              <a:rPr lang="el-GR" b="1" i="1" dirty="0">
                <a:latin typeface="Calibri" pitchFamily="34" charset="0"/>
                <a:ea typeface="Calibri" pitchFamily="34" charset="0"/>
                <a:cs typeface="Times New Roman" pitchFamily="18" charset="0"/>
              </a:rPr>
              <a:t> Δοκιμασία: «Φτιάξε έναν πύργο με 10 βιβλία» </a:t>
            </a:r>
            <a:endParaRPr lang="el-GR" b="1" i="1" dirty="0">
              <a:latin typeface="Arial" pitchFamily="34" charset="0"/>
              <a:cs typeface="Arial" pitchFamily="34" charset="0"/>
            </a:endParaRPr>
          </a:p>
        </p:txBody>
      </p:sp>
      <p:pic>
        <p:nvPicPr>
          <p:cNvPr id="6" name="Picture 4" descr="Download BOOK Free PNG transparent image and clipart"/>
          <p:cNvPicPr>
            <a:picLocks noChangeAspect="1" noChangeArrowheads="1"/>
          </p:cNvPicPr>
          <p:nvPr/>
        </p:nvPicPr>
        <p:blipFill>
          <a:blip r:embed="rId5" cstate="print"/>
          <a:srcRect/>
          <a:stretch>
            <a:fillRect/>
          </a:stretch>
        </p:blipFill>
        <p:spPr bwMode="auto">
          <a:xfrm>
            <a:off x="4067944" y="5085184"/>
            <a:ext cx="1440160" cy="990869"/>
          </a:xfrm>
          <a:prstGeom prst="rect">
            <a:avLst/>
          </a:prstGeom>
          <a:noFill/>
          <a:ln w="9525">
            <a:noFill/>
            <a:miter lim="800000"/>
            <a:headEnd/>
            <a:tailEnd/>
          </a:ln>
        </p:spPr>
      </p:pic>
      <p:pic>
        <p:nvPicPr>
          <p:cNvPr id="7" name="Picture 6" descr="Blue Book Clip Art at Clker.com - vector clip art online, royalty free &amp;  public domain"/>
          <p:cNvPicPr>
            <a:picLocks noChangeAspect="1" noChangeArrowheads="1"/>
          </p:cNvPicPr>
          <p:nvPr/>
        </p:nvPicPr>
        <p:blipFill>
          <a:blip r:embed="rId6" cstate="print"/>
          <a:srcRect/>
          <a:stretch>
            <a:fillRect/>
          </a:stretch>
        </p:blipFill>
        <p:spPr bwMode="auto">
          <a:xfrm rot="21419627">
            <a:off x="4092073" y="4832881"/>
            <a:ext cx="1387632" cy="956605"/>
          </a:xfrm>
          <a:prstGeom prst="rect">
            <a:avLst/>
          </a:prstGeom>
          <a:noFill/>
          <a:ln w="9525">
            <a:noFill/>
            <a:miter lim="800000"/>
            <a:headEnd/>
            <a:tailEnd/>
          </a:ln>
        </p:spPr>
      </p:pic>
      <p:pic>
        <p:nvPicPr>
          <p:cNvPr id="8" name="Picture 4" descr="BOOK2 ICON YELLOW VECTOR DATA | SVG(VECTOR):Public Domain | ICON PARK |  Share the design. Download free."/>
          <p:cNvPicPr>
            <a:picLocks noChangeAspect="1" noChangeArrowheads="1"/>
          </p:cNvPicPr>
          <p:nvPr/>
        </p:nvPicPr>
        <p:blipFill>
          <a:blip r:embed="rId7" cstate="print"/>
          <a:srcRect/>
          <a:stretch>
            <a:fillRect/>
          </a:stretch>
        </p:blipFill>
        <p:spPr bwMode="auto">
          <a:xfrm>
            <a:off x="4139952" y="4437112"/>
            <a:ext cx="1162393" cy="975420"/>
          </a:xfrm>
          <a:prstGeom prst="rect">
            <a:avLst/>
          </a:prstGeom>
          <a:noFill/>
          <a:ln w="9525">
            <a:noFill/>
            <a:miter lim="800000"/>
            <a:headEnd/>
            <a:tailEnd/>
          </a:ln>
        </p:spPr>
      </p:pic>
      <p:pic>
        <p:nvPicPr>
          <p:cNvPr id="9" name="Picture 4" descr="Book clipart. Free download transparent .PNG | Creazilla"/>
          <p:cNvPicPr>
            <a:picLocks noChangeAspect="1" noChangeArrowheads="1"/>
          </p:cNvPicPr>
          <p:nvPr/>
        </p:nvPicPr>
        <p:blipFill>
          <a:blip r:embed="rId8" cstate="print"/>
          <a:srcRect/>
          <a:stretch>
            <a:fillRect/>
          </a:stretch>
        </p:blipFill>
        <p:spPr bwMode="auto">
          <a:xfrm rot="21381784">
            <a:off x="4019882" y="4341676"/>
            <a:ext cx="1557225" cy="804423"/>
          </a:xfrm>
          <a:prstGeom prst="rect">
            <a:avLst/>
          </a:prstGeom>
          <a:noFill/>
          <a:ln w="9525">
            <a:noFill/>
            <a:miter lim="800000"/>
            <a:headEnd/>
            <a:tailEnd/>
          </a:ln>
        </p:spPr>
      </p:pic>
      <p:pic>
        <p:nvPicPr>
          <p:cNvPr id="11" name="Picture 4" descr="Download BOOK Free PNG transparent image and clipart"/>
          <p:cNvPicPr>
            <a:picLocks noChangeAspect="1" noChangeArrowheads="1"/>
          </p:cNvPicPr>
          <p:nvPr/>
        </p:nvPicPr>
        <p:blipFill>
          <a:blip r:embed="rId5" cstate="print"/>
          <a:srcRect/>
          <a:stretch>
            <a:fillRect/>
          </a:stretch>
        </p:blipFill>
        <p:spPr bwMode="auto">
          <a:xfrm>
            <a:off x="4139952" y="4077072"/>
            <a:ext cx="1152128" cy="792695"/>
          </a:xfrm>
          <a:prstGeom prst="rect">
            <a:avLst/>
          </a:prstGeom>
          <a:noFill/>
          <a:ln w="9525">
            <a:noFill/>
            <a:miter lim="800000"/>
            <a:headEnd/>
            <a:tailEnd/>
          </a:ln>
        </p:spPr>
      </p:pic>
      <p:pic>
        <p:nvPicPr>
          <p:cNvPr id="14" name="Picture 4" descr="Book clipart. Free download transparent .PNG | Creazilla"/>
          <p:cNvPicPr>
            <a:picLocks noChangeAspect="1" noChangeArrowheads="1"/>
          </p:cNvPicPr>
          <p:nvPr/>
        </p:nvPicPr>
        <p:blipFill>
          <a:blip r:embed="rId8" cstate="print"/>
          <a:srcRect/>
          <a:stretch>
            <a:fillRect/>
          </a:stretch>
        </p:blipFill>
        <p:spPr bwMode="auto">
          <a:xfrm rot="21381784">
            <a:off x="4091890" y="3909629"/>
            <a:ext cx="1557225" cy="804423"/>
          </a:xfrm>
          <a:prstGeom prst="rect">
            <a:avLst/>
          </a:prstGeom>
          <a:noFill/>
          <a:ln w="9525">
            <a:noFill/>
            <a:miter lim="800000"/>
            <a:headEnd/>
            <a:tailEnd/>
          </a:ln>
        </p:spPr>
      </p:pic>
      <p:pic>
        <p:nvPicPr>
          <p:cNvPr id="15" name="Picture 6" descr="Blue Book Clip Art at Clker.com - vector clip art online, royalty free &amp;  public domain"/>
          <p:cNvPicPr>
            <a:picLocks noChangeAspect="1" noChangeArrowheads="1"/>
          </p:cNvPicPr>
          <p:nvPr/>
        </p:nvPicPr>
        <p:blipFill>
          <a:blip r:embed="rId6" cstate="print"/>
          <a:srcRect/>
          <a:stretch>
            <a:fillRect/>
          </a:stretch>
        </p:blipFill>
        <p:spPr bwMode="auto">
          <a:xfrm rot="691715">
            <a:off x="4278022" y="3677472"/>
            <a:ext cx="1123487" cy="774509"/>
          </a:xfrm>
          <a:prstGeom prst="rect">
            <a:avLst/>
          </a:prstGeom>
          <a:noFill/>
          <a:ln w="9525">
            <a:noFill/>
            <a:miter lim="800000"/>
            <a:headEnd/>
            <a:tailEnd/>
          </a:ln>
        </p:spPr>
      </p:pic>
      <p:pic>
        <p:nvPicPr>
          <p:cNvPr id="16" name="Picture 4" descr="BOOK2 ICON YELLOW VECTOR DATA | SVG(VECTOR):Public Domain | ICON PARK |  Share the design. Download free."/>
          <p:cNvPicPr>
            <a:picLocks noChangeAspect="1" noChangeArrowheads="1"/>
          </p:cNvPicPr>
          <p:nvPr/>
        </p:nvPicPr>
        <p:blipFill>
          <a:blip r:embed="rId7" cstate="print"/>
          <a:srcRect/>
          <a:stretch>
            <a:fillRect/>
          </a:stretch>
        </p:blipFill>
        <p:spPr bwMode="auto">
          <a:xfrm>
            <a:off x="4139952" y="3212976"/>
            <a:ext cx="1296144" cy="1087657"/>
          </a:xfrm>
          <a:prstGeom prst="rect">
            <a:avLst/>
          </a:prstGeom>
          <a:noFill/>
          <a:ln w="9525">
            <a:noFill/>
            <a:miter lim="800000"/>
            <a:headEnd/>
            <a:tailEnd/>
          </a:ln>
        </p:spPr>
      </p:pic>
      <p:pic>
        <p:nvPicPr>
          <p:cNvPr id="17" name="Picture 6" descr="Blue Book Clip Art at Clker.com - vector clip art online, royalty free &amp;  public domain"/>
          <p:cNvPicPr>
            <a:picLocks noChangeAspect="1" noChangeArrowheads="1"/>
          </p:cNvPicPr>
          <p:nvPr/>
        </p:nvPicPr>
        <p:blipFill>
          <a:blip r:embed="rId6" cstate="print"/>
          <a:srcRect/>
          <a:stretch>
            <a:fillRect/>
          </a:stretch>
        </p:blipFill>
        <p:spPr bwMode="auto">
          <a:xfrm rot="21419627">
            <a:off x="4160065" y="3026733"/>
            <a:ext cx="1156641" cy="797364"/>
          </a:xfrm>
          <a:prstGeom prst="rect">
            <a:avLst/>
          </a:prstGeom>
          <a:noFill/>
          <a:ln w="9525">
            <a:noFill/>
            <a:miter lim="800000"/>
            <a:headEnd/>
            <a:tailEnd/>
          </a:ln>
        </p:spPr>
      </p:pic>
      <p:pic>
        <p:nvPicPr>
          <p:cNvPr id="18" name="Picture 4" descr="Download BOOK Free PNG transparent image and clipart"/>
          <p:cNvPicPr>
            <a:picLocks noChangeAspect="1" noChangeArrowheads="1"/>
          </p:cNvPicPr>
          <p:nvPr/>
        </p:nvPicPr>
        <p:blipFill>
          <a:blip r:embed="rId5" cstate="print"/>
          <a:srcRect/>
          <a:stretch>
            <a:fillRect/>
          </a:stretch>
        </p:blipFill>
        <p:spPr bwMode="auto">
          <a:xfrm>
            <a:off x="4211960" y="2780928"/>
            <a:ext cx="1080120" cy="786927"/>
          </a:xfrm>
          <a:prstGeom prst="rect">
            <a:avLst/>
          </a:prstGeom>
          <a:noFill/>
          <a:ln w="9525">
            <a:noFill/>
            <a:miter lim="800000"/>
            <a:headEnd/>
            <a:tailEnd/>
          </a:ln>
        </p:spPr>
      </p:pic>
      <p:sp>
        <p:nvSpPr>
          <p:cNvPr id="19" name="18 - TextBox"/>
          <p:cNvSpPr txBox="1"/>
          <p:nvPr/>
        </p:nvSpPr>
        <p:spPr>
          <a:xfrm>
            <a:off x="5940152" y="3429000"/>
            <a:ext cx="2880320" cy="830997"/>
          </a:xfrm>
          <a:prstGeom prst="rect">
            <a:avLst/>
          </a:prstGeom>
          <a:noFill/>
        </p:spPr>
        <p:txBody>
          <a:bodyPr wrap="square" rtlCol="0">
            <a:spAutoFit/>
          </a:bodyPr>
          <a:lstStyle/>
          <a:p>
            <a:r>
              <a:rPr lang="el-GR" sz="1600" dirty="0"/>
              <a:t>Το 5 προσπάθησε πολύ και τα κατάφερε. Μπορείς να  φτιάξεις κι εσύ έναν πύργο με 10 βιβλία;</a:t>
            </a:r>
          </a:p>
        </p:txBody>
      </p:sp>
      <p:pic>
        <p:nvPicPr>
          <p:cNvPr id="20" name="Picture 42" descr="Free Number Five Cliparts, Download Free Clip Art, Free Clip Art on Clipart  Library"/>
          <p:cNvPicPr>
            <a:picLocks noChangeAspect="1" noChangeArrowheads="1"/>
          </p:cNvPicPr>
          <p:nvPr/>
        </p:nvPicPr>
        <p:blipFill>
          <a:blip r:embed="rId4" cstate="print"/>
          <a:srcRect/>
          <a:stretch>
            <a:fillRect/>
          </a:stretch>
        </p:blipFill>
        <p:spPr bwMode="auto">
          <a:xfrm>
            <a:off x="2843808" y="4077072"/>
            <a:ext cx="1152128" cy="200775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astel Galaxy Background Unicorn - Novocom.top"/>
          <p:cNvPicPr>
            <a:picLocks noChangeAspect="1" noChangeArrowheads="1"/>
          </p:cNvPicPr>
          <p:nvPr/>
        </p:nvPicPr>
        <p:blipFill>
          <a:blip r:embed="rId2" cstate="print"/>
          <a:srcRect/>
          <a:stretch>
            <a:fillRect/>
          </a:stretch>
        </p:blipFill>
        <p:spPr bwMode="auto">
          <a:xfrm>
            <a:off x="-47934" y="0"/>
            <a:ext cx="9191934" cy="6858000"/>
          </a:xfrm>
          <a:prstGeom prst="rect">
            <a:avLst/>
          </a:prstGeom>
          <a:noFill/>
        </p:spPr>
      </p:pic>
      <p:pic>
        <p:nvPicPr>
          <p:cNvPr id="3" name="Picture 6" descr="Envelope clipart green envelope, Picture #2661007 envelope clipart green  envelope"/>
          <p:cNvPicPr>
            <a:picLocks noChangeAspect="1" noChangeArrowheads="1"/>
          </p:cNvPicPr>
          <p:nvPr/>
        </p:nvPicPr>
        <p:blipFill>
          <a:blip r:embed="rId3" cstate="print">
            <a:duotone>
              <a:prstClr val="black"/>
              <a:schemeClr val="accent1">
                <a:tint val="45000"/>
                <a:satMod val="400000"/>
              </a:schemeClr>
            </a:duotone>
            <a:lum bright="-19000" contrast="29000"/>
          </a:blip>
          <a:srcRect/>
          <a:stretch>
            <a:fillRect/>
          </a:stretch>
        </p:blipFill>
        <p:spPr bwMode="auto">
          <a:xfrm>
            <a:off x="395535" y="1700807"/>
            <a:ext cx="2121164" cy="1368153"/>
          </a:xfrm>
          <a:prstGeom prst="rect">
            <a:avLst/>
          </a:prstGeom>
          <a:noFill/>
        </p:spPr>
      </p:pic>
      <p:pic>
        <p:nvPicPr>
          <p:cNvPr id="6" name="Picture 6" descr="Number 6 Clipart - Number 6clipart , Transparent Cartoon - Jing.fm"/>
          <p:cNvPicPr>
            <a:picLocks noChangeAspect="1" noChangeArrowheads="1"/>
          </p:cNvPicPr>
          <p:nvPr/>
        </p:nvPicPr>
        <p:blipFill>
          <a:blip r:embed="rId4" cstate="print"/>
          <a:srcRect/>
          <a:stretch>
            <a:fillRect/>
          </a:stretch>
        </p:blipFill>
        <p:spPr bwMode="auto">
          <a:xfrm>
            <a:off x="1187624" y="1700808"/>
            <a:ext cx="432048" cy="817679"/>
          </a:xfrm>
          <a:prstGeom prst="rect">
            <a:avLst/>
          </a:prstGeom>
          <a:noFill/>
          <a:ln w="9525">
            <a:noFill/>
            <a:miter lim="800000"/>
            <a:headEnd/>
            <a:tailEnd/>
          </a:ln>
        </p:spPr>
      </p:pic>
      <p:sp>
        <p:nvSpPr>
          <p:cNvPr id="7" name="6 - Ορθογώνιο"/>
          <p:cNvSpPr/>
          <p:nvPr/>
        </p:nvSpPr>
        <p:spPr>
          <a:xfrm>
            <a:off x="539552" y="548680"/>
            <a:ext cx="7704856" cy="923330"/>
          </a:xfrm>
          <a:prstGeom prst="rect">
            <a:avLst/>
          </a:prstGeom>
        </p:spPr>
        <p:txBody>
          <a:bodyPr wrap="squar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Το 6 άνοιξε τον έκτο φάκελο, αυτόν που πάνω ήταν γραμμένος ο αριθμός 6. Το γράμμα που είχε μέσα έλεγε</a:t>
            </a:r>
            <a:r>
              <a:rPr lang="el-GR" dirty="0">
                <a:latin typeface="Calibri" pitchFamily="34" charset="0"/>
                <a:ea typeface="Calibri" pitchFamily="34" charset="0"/>
                <a:cs typeface="Times New Roman" pitchFamily="18" charset="0"/>
              </a:rPr>
              <a:t>: </a:t>
            </a:r>
          </a:p>
          <a:p>
            <a:pPr lvl="0" fontAlgn="base">
              <a:spcBef>
                <a:spcPct val="0"/>
              </a:spcBef>
              <a:spcAft>
                <a:spcPct val="0"/>
              </a:spcAft>
            </a:pPr>
            <a:r>
              <a:rPr lang="el-GR" b="1" i="1" dirty="0">
                <a:latin typeface="Calibri" pitchFamily="34" charset="0"/>
                <a:ea typeface="Calibri" pitchFamily="34" charset="0"/>
                <a:cs typeface="Times New Roman" pitchFamily="18" charset="0"/>
              </a:rPr>
              <a:t>6</a:t>
            </a:r>
            <a:r>
              <a:rPr lang="el-GR" b="1" i="1" baseline="30000" dirty="0">
                <a:latin typeface="Calibri" pitchFamily="34" charset="0"/>
                <a:ea typeface="Calibri" pitchFamily="34" charset="0"/>
                <a:cs typeface="Times New Roman" pitchFamily="18" charset="0"/>
              </a:rPr>
              <a:t>η</a:t>
            </a:r>
            <a:r>
              <a:rPr lang="el-GR" b="1" i="1" dirty="0">
                <a:latin typeface="Calibri" pitchFamily="34" charset="0"/>
                <a:ea typeface="Calibri" pitchFamily="34" charset="0"/>
                <a:cs typeface="Times New Roman" pitchFamily="18" charset="0"/>
              </a:rPr>
              <a:t> Δοκιμασία: «Φτιάξε έναν πύργο σε σχήμα τριγώνου με 10 ποτήρια» </a:t>
            </a:r>
            <a:endParaRPr lang="el-GR" b="1" i="1" dirty="0">
              <a:latin typeface="Arial" pitchFamily="34" charset="0"/>
              <a:cs typeface="Arial" pitchFamily="34" charset="0"/>
            </a:endParaRPr>
          </a:p>
        </p:txBody>
      </p:sp>
      <p:pic>
        <p:nvPicPr>
          <p:cNvPr id="26626" name="Picture 2" descr="Plastic Cup Clip Art at Clker.com - vector clip art online, royalty free &amp;  public domain"/>
          <p:cNvPicPr>
            <a:picLocks noChangeAspect="1" noChangeArrowheads="1"/>
          </p:cNvPicPr>
          <p:nvPr/>
        </p:nvPicPr>
        <p:blipFill>
          <a:blip r:embed="rId5" cstate="print"/>
          <a:srcRect/>
          <a:stretch>
            <a:fillRect/>
          </a:stretch>
        </p:blipFill>
        <p:spPr bwMode="auto">
          <a:xfrm rot="10800000">
            <a:off x="3275856" y="4509120"/>
            <a:ext cx="648072" cy="737461"/>
          </a:xfrm>
          <a:prstGeom prst="rect">
            <a:avLst/>
          </a:prstGeom>
          <a:noFill/>
        </p:spPr>
      </p:pic>
      <p:pic>
        <p:nvPicPr>
          <p:cNvPr id="9" name="Picture 2" descr="Plastic Cup Clip Art at Clker.com - vector clip art online, royalty free &amp;  public domain"/>
          <p:cNvPicPr>
            <a:picLocks noChangeAspect="1" noChangeArrowheads="1"/>
          </p:cNvPicPr>
          <p:nvPr/>
        </p:nvPicPr>
        <p:blipFill>
          <a:blip r:embed="rId5" cstate="print"/>
          <a:srcRect/>
          <a:stretch>
            <a:fillRect/>
          </a:stretch>
        </p:blipFill>
        <p:spPr bwMode="auto">
          <a:xfrm rot="10800000">
            <a:off x="4572000" y="4509120"/>
            <a:ext cx="648072" cy="737461"/>
          </a:xfrm>
          <a:prstGeom prst="rect">
            <a:avLst/>
          </a:prstGeom>
          <a:noFill/>
        </p:spPr>
      </p:pic>
      <p:pic>
        <p:nvPicPr>
          <p:cNvPr id="10" name="Picture 2" descr="Plastic Cup Clip Art at Clker.com - vector clip art online, royalty free &amp;  public domain"/>
          <p:cNvPicPr>
            <a:picLocks noChangeAspect="1" noChangeArrowheads="1"/>
          </p:cNvPicPr>
          <p:nvPr/>
        </p:nvPicPr>
        <p:blipFill>
          <a:blip r:embed="rId5" cstate="print"/>
          <a:srcRect/>
          <a:stretch>
            <a:fillRect/>
          </a:stretch>
        </p:blipFill>
        <p:spPr bwMode="auto">
          <a:xfrm rot="10800000">
            <a:off x="3923928" y="4509120"/>
            <a:ext cx="648072" cy="737461"/>
          </a:xfrm>
          <a:prstGeom prst="rect">
            <a:avLst/>
          </a:prstGeom>
          <a:noFill/>
        </p:spPr>
      </p:pic>
      <p:pic>
        <p:nvPicPr>
          <p:cNvPr id="11" name="Picture 2" descr="Plastic Cup Clip Art at Clker.com - vector clip art online, royalty free &amp;  public domain"/>
          <p:cNvPicPr>
            <a:picLocks noChangeAspect="1" noChangeArrowheads="1"/>
          </p:cNvPicPr>
          <p:nvPr/>
        </p:nvPicPr>
        <p:blipFill>
          <a:blip r:embed="rId5" cstate="print"/>
          <a:srcRect/>
          <a:stretch>
            <a:fillRect/>
          </a:stretch>
        </p:blipFill>
        <p:spPr bwMode="auto">
          <a:xfrm rot="10800000">
            <a:off x="5220072" y="4509120"/>
            <a:ext cx="648072" cy="737461"/>
          </a:xfrm>
          <a:prstGeom prst="rect">
            <a:avLst/>
          </a:prstGeom>
          <a:noFill/>
        </p:spPr>
      </p:pic>
      <p:pic>
        <p:nvPicPr>
          <p:cNvPr id="12" name="Picture 2" descr="Plastic Cup Clip Art at Clker.com - vector clip art online, royalty free &amp;  public domain"/>
          <p:cNvPicPr>
            <a:picLocks noChangeAspect="1" noChangeArrowheads="1"/>
          </p:cNvPicPr>
          <p:nvPr/>
        </p:nvPicPr>
        <p:blipFill>
          <a:blip r:embed="rId5" cstate="print"/>
          <a:srcRect/>
          <a:stretch>
            <a:fillRect/>
          </a:stretch>
        </p:blipFill>
        <p:spPr bwMode="auto">
          <a:xfrm rot="10800000">
            <a:off x="3563888" y="3789040"/>
            <a:ext cx="648072" cy="737461"/>
          </a:xfrm>
          <a:prstGeom prst="rect">
            <a:avLst/>
          </a:prstGeom>
          <a:noFill/>
        </p:spPr>
      </p:pic>
      <p:pic>
        <p:nvPicPr>
          <p:cNvPr id="13" name="Picture 2" descr="Plastic Cup Clip Art at Clker.com - vector clip art online, royalty free &amp;  public domain"/>
          <p:cNvPicPr>
            <a:picLocks noChangeAspect="1" noChangeArrowheads="1"/>
          </p:cNvPicPr>
          <p:nvPr/>
        </p:nvPicPr>
        <p:blipFill>
          <a:blip r:embed="rId5" cstate="print"/>
          <a:srcRect/>
          <a:stretch>
            <a:fillRect/>
          </a:stretch>
        </p:blipFill>
        <p:spPr bwMode="auto">
          <a:xfrm rot="10800000">
            <a:off x="4211960" y="3789040"/>
            <a:ext cx="648072" cy="737461"/>
          </a:xfrm>
          <a:prstGeom prst="rect">
            <a:avLst/>
          </a:prstGeom>
          <a:noFill/>
        </p:spPr>
      </p:pic>
      <p:pic>
        <p:nvPicPr>
          <p:cNvPr id="14" name="Picture 2" descr="Plastic Cup Clip Art at Clker.com - vector clip art online, royalty free &amp;  public domain"/>
          <p:cNvPicPr>
            <a:picLocks noChangeAspect="1" noChangeArrowheads="1"/>
          </p:cNvPicPr>
          <p:nvPr/>
        </p:nvPicPr>
        <p:blipFill>
          <a:blip r:embed="rId5" cstate="print"/>
          <a:srcRect/>
          <a:stretch>
            <a:fillRect/>
          </a:stretch>
        </p:blipFill>
        <p:spPr bwMode="auto">
          <a:xfrm rot="10800000">
            <a:off x="4932040" y="3789040"/>
            <a:ext cx="648072" cy="737461"/>
          </a:xfrm>
          <a:prstGeom prst="rect">
            <a:avLst/>
          </a:prstGeom>
          <a:noFill/>
        </p:spPr>
      </p:pic>
      <p:pic>
        <p:nvPicPr>
          <p:cNvPr id="15" name="Picture 2" descr="Plastic Cup Clip Art at Clker.com - vector clip art online, royalty free &amp;  public domain"/>
          <p:cNvPicPr>
            <a:picLocks noChangeAspect="1" noChangeArrowheads="1"/>
          </p:cNvPicPr>
          <p:nvPr/>
        </p:nvPicPr>
        <p:blipFill>
          <a:blip r:embed="rId5" cstate="print"/>
          <a:srcRect/>
          <a:stretch>
            <a:fillRect/>
          </a:stretch>
        </p:blipFill>
        <p:spPr bwMode="auto">
          <a:xfrm rot="10800000">
            <a:off x="4572000" y="3068960"/>
            <a:ext cx="648072" cy="737461"/>
          </a:xfrm>
          <a:prstGeom prst="rect">
            <a:avLst/>
          </a:prstGeom>
          <a:noFill/>
        </p:spPr>
      </p:pic>
      <p:pic>
        <p:nvPicPr>
          <p:cNvPr id="16" name="Picture 2" descr="Plastic Cup Clip Art at Clker.com - vector clip art online, royalty free &amp;  public domain"/>
          <p:cNvPicPr>
            <a:picLocks noChangeAspect="1" noChangeArrowheads="1"/>
          </p:cNvPicPr>
          <p:nvPr/>
        </p:nvPicPr>
        <p:blipFill>
          <a:blip r:embed="rId5" cstate="print"/>
          <a:srcRect/>
          <a:stretch>
            <a:fillRect/>
          </a:stretch>
        </p:blipFill>
        <p:spPr bwMode="auto">
          <a:xfrm rot="10800000">
            <a:off x="3923928" y="3068960"/>
            <a:ext cx="648072" cy="737461"/>
          </a:xfrm>
          <a:prstGeom prst="rect">
            <a:avLst/>
          </a:prstGeom>
          <a:noFill/>
        </p:spPr>
      </p:pic>
      <p:pic>
        <p:nvPicPr>
          <p:cNvPr id="17" name="Picture 2" descr="Plastic Cup Clip Art at Clker.com - vector clip art online, royalty free &amp;  public domain"/>
          <p:cNvPicPr>
            <a:picLocks noChangeAspect="1" noChangeArrowheads="1"/>
          </p:cNvPicPr>
          <p:nvPr/>
        </p:nvPicPr>
        <p:blipFill>
          <a:blip r:embed="rId5" cstate="print"/>
          <a:srcRect/>
          <a:stretch>
            <a:fillRect/>
          </a:stretch>
        </p:blipFill>
        <p:spPr bwMode="auto">
          <a:xfrm rot="10800000">
            <a:off x="4211960" y="2348880"/>
            <a:ext cx="648072" cy="737461"/>
          </a:xfrm>
          <a:prstGeom prst="rect">
            <a:avLst/>
          </a:prstGeom>
          <a:noFill/>
        </p:spPr>
      </p:pic>
      <p:sp>
        <p:nvSpPr>
          <p:cNvPr id="18" name="17 - TextBox"/>
          <p:cNvSpPr txBox="1"/>
          <p:nvPr/>
        </p:nvSpPr>
        <p:spPr>
          <a:xfrm>
            <a:off x="5940152" y="3429000"/>
            <a:ext cx="2880320" cy="830997"/>
          </a:xfrm>
          <a:prstGeom prst="rect">
            <a:avLst/>
          </a:prstGeom>
          <a:noFill/>
        </p:spPr>
        <p:txBody>
          <a:bodyPr wrap="square" rtlCol="0">
            <a:spAutoFit/>
          </a:bodyPr>
          <a:lstStyle/>
          <a:p>
            <a:r>
              <a:rPr lang="el-GR" sz="1600" dirty="0"/>
              <a:t>Το 6 προσπάθησε πολύ και τα κατάφερε. Μπορείς να τον φτιάξεις κι εσύ;</a:t>
            </a:r>
          </a:p>
        </p:txBody>
      </p:sp>
      <p:pic>
        <p:nvPicPr>
          <p:cNvPr id="19" name="Picture 6" descr="Number 6 Clipart - Number 6clipart , Transparent Cartoon - Jing.fm"/>
          <p:cNvPicPr>
            <a:picLocks noChangeAspect="1" noChangeArrowheads="1"/>
          </p:cNvPicPr>
          <p:nvPr/>
        </p:nvPicPr>
        <p:blipFill>
          <a:blip r:embed="rId4" cstate="print"/>
          <a:srcRect/>
          <a:stretch>
            <a:fillRect/>
          </a:stretch>
        </p:blipFill>
        <p:spPr bwMode="auto">
          <a:xfrm>
            <a:off x="2051720" y="3212976"/>
            <a:ext cx="1224136" cy="2316757"/>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astel Galaxy Background Unicorn - Novocom.top"/>
          <p:cNvPicPr>
            <a:picLocks noChangeAspect="1" noChangeArrowheads="1"/>
          </p:cNvPicPr>
          <p:nvPr/>
        </p:nvPicPr>
        <p:blipFill>
          <a:blip r:embed="rId2" cstate="print"/>
          <a:srcRect/>
          <a:stretch>
            <a:fillRect/>
          </a:stretch>
        </p:blipFill>
        <p:spPr bwMode="auto">
          <a:xfrm>
            <a:off x="-47934" y="0"/>
            <a:ext cx="9191934" cy="6858000"/>
          </a:xfrm>
          <a:prstGeom prst="rect">
            <a:avLst/>
          </a:prstGeom>
          <a:noFill/>
        </p:spPr>
      </p:pic>
      <p:pic>
        <p:nvPicPr>
          <p:cNvPr id="3" name="Picture 6" descr="Envelope clipart green envelope, Picture #2661007 envelope clipart green  envelope"/>
          <p:cNvPicPr>
            <a:picLocks noChangeAspect="1" noChangeArrowheads="1"/>
          </p:cNvPicPr>
          <p:nvPr/>
        </p:nvPicPr>
        <p:blipFill>
          <a:blip r:embed="rId3" cstate="print">
            <a:duotone>
              <a:prstClr val="black"/>
              <a:schemeClr val="accent1">
                <a:tint val="45000"/>
                <a:satMod val="400000"/>
              </a:schemeClr>
            </a:duotone>
          </a:blip>
          <a:srcRect/>
          <a:stretch>
            <a:fillRect/>
          </a:stretch>
        </p:blipFill>
        <p:spPr bwMode="auto">
          <a:xfrm>
            <a:off x="539552" y="1628800"/>
            <a:ext cx="2232804" cy="1440160"/>
          </a:xfrm>
          <a:prstGeom prst="rect">
            <a:avLst/>
          </a:prstGeom>
          <a:noFill/>
        </p:spPr>
      </p:pic>
      <p:pic>
        <p:nvPicPr>
          <p:cNvPr id="4" name="Picture 12" descr="Download Free png Cute Number Seven PNG Clipart Image | Gallery  Yopriceville - High ... - DLPNG.com"/>
          <p:cNvPicPr>
            <a:picLocks noChangeAspect="1" noChangeArrowheads="1"/>
          </p:cNvPicPr>
          <p:nvPr/>
        </p:nvPicPr>
        <p:blipFill>
          <a:blip r:embed="rId4" cstate="print"/>
          <a:srcRect/>
          <a:stretch>
            <a:fillRect/>
          </a:stretch>
        </p:blipFill>
        <p:spPr bwMode="auto">
          <a:xfrm>
            <a:off x="1331640" y="1700808"/>
            <a:ext cx="504056" cy="709138"/>
          </a:xfrm>
          <a:prstGeom prst="rect">
            <a:avLst/>
          </a:prstGeom>
          <a:noFill/>
          <a:ln w="9525">
            <a:noFill/>
            <a:miter lim="800000"/>
            <a:headEnd/>
            <a:tailEnd/>
          </a:ln>
        </p:spPr>
      </p:pic>
      <p:sp>
        <p:nvSpPr>
          <p:cNvPr id="5" name="4 - Ορθογώνιο"/>
          <p:cNvSpPr/>
          <p:nvPr/>
        </p:nvSpPr>
        <p:spPr>
          <a:xfrm>
            <a:off x="539552" y="548680"/>
            <a:ext cx="7704856" cy="861774"/>
          </a:xfrm>
          <a:prstGeom prst="rect">
            <a:avLst/>
          </a:prstGeom>
        </p:spPr>
        <p:txBody>
          <a:bodyPr wrap="squar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Το 7 άνοιξε τον έβδομο  φάκελο, αυτόν που πάνω ήταν γραμμένος ο αριθμός 7. Το γράμμα που είχε μέσα έλεγε: </a:t>
            </a:r>
          </a:p>
          <a:p>
            <a:pPr lvl="0" fontAlgn="base">
              <a:spcBef>
                <a:spcPct val="0"/>
              </a:spcBef>
              <a:spcAft>
                <a:spcPct val="0"/>
              </a:spcAft>
            </a:pPr>
            <a:r>
              <a:rPr lang="el-GR" b="1" i="1" dirty="0">
                <a:latin typeface="Calibri" pitchFamily="34" charset="0"/>
                <a:ea typeface="Calibri" pitchFamily="34" charset="0"/>
                <a:cs typeface="Times New Roman" pitchFamily="18" charset="0"/>
              </a:rPr>
              <a:t>7</a:t>
            </a:r>
            <a:r>
              <a:rPr lang="el-GR" b="1" i="1" baseline="30000" dirty="0">
                <a:latin typeface="Calibri" pitchFamily="34" charset="0"/>
                <a:ea typeface="Calibri" pitchFamily="34" charset="0"/>
                <a:cs typeface="Times New Roman" pitchFamily="18" charset="0"/>
              </a:rPr>
              <a:t>η</a:t>
            </a:r>
            <a:r>
              <a:rPr lang="el-GR" b="1" i="1" dirty="0">
                <a:latin typeface="Calibri" pitchFamily="34" charset="0"/>
                <a:ea typeface="Calibri" pitchFamily="34" charset="0"/>
                <a:cs typeface="Times New Roman" pitchFamily="18" charset="0"/>
              </a:rPr>
              <a:t> Δοκιμασία: «Ζωγράφισε 10 μπαλόνια» </a:t>
            </a:r>
            <a:endParaRPr lang="el-GR" b="1" i="1" dirty="0">
              <a:latin typeface="Arial" pitchFamily="34" charset="0"/>
              <a:cs typeface="Arial" pitchFamily="34" charset="0"/>
            </a:endParaRPr>
          </a:p>
        </p:txBody>
      </p:sp>
      <p:pic>
        <p:nvPicPr>
          <p:cNvPr id="24580" name="Picture 4" descr="10 Colors Of Balloons, Available With Different Backgrounds... Royalty Free  Cliparts, Vectors, And Stock Illustration. Image 5413225."/>
          <p:cNvPicPr>
            <a:picLocks noChangeAspect="1" noChangeArrowheads="1"/>
          </p:cNvPicPr>
          <p:nvPr/>
        </p:nvPicPr>
        <p:blipFill>
          <a:blip r:embed="rId5" cstate="print"/>
          <a:srcRect/>
          <a:stretch>
            <a:fillRect/>
          </a:stretch>
        </p:blipFill>
        <p:spPr bwMode="auto">
          <a:xfrm>
            <a:off x="2699792" y="3212976"/>
            <a:ext cx="4201295" cy="2698524"/>
          </a:xfrm>
          <a:prstGeom prst="rect">
            <a:avLst/>
          </a:prstGeom>
          <a:noFill/>
        </p:spPr>
      </p:pic>
      <p:pic>
        <p:nvPicPr>
          <p:cNvPr id="8" name="Picture 12" descr="Download Free png Cute Number Seven PNG Clipart Image | Gallery  Yopriceville - High ... - DLPNG.com"/>
          <p:cNvPicPr>
            <a:picLocks noChangeAspect="1" noChangeArrowheads="1"/>
          </p:cNvPicPr>
          <p:nvPr/>
        </p:nvPicPr>
        <p:blipFill>
          <a:blip r:embed="rId4" cstate="print"/>
          <a:srcRect/>
          <a:stretch>
            <a:fillRect/>
          </a:stretch>
        </p:blipFill>
        <p:spPr bwMode="auto">
          <a:xfrm>
            <a:off x="7308304" y="3773156"/>
            <a:ext cx="1440160" cy="2026108"/>
          </a:xfrm>
          <a:prstGeom prst="rect">
            <a:avLst/>
          </a:prstGeom>
          <a:noFill/>
          <a:ln w="9525">
            <a:noFill/>
            <a:miter lim="800000"/>
            <a:headEnd/>
            <a:tailEnd/>
          </a:ln>
        </p:spPr>
      </p:pic>
      <p:pic>
        <p:nvPicPr>
          <p:cNvPr id="9" name="Picture 4" descr="paint brush clip art - Google Search | Festa de tinta, Festa artística,  Rock arte"/>
          <p:cNvPicPr>
            <a:picLocks noChangeAspect="1" noChangeArrowheads="1"/>
          </p:cNvPicPr>
          <p:nvPr/>
        </p:nvPicPr>
        <p:blipFill>
          <a:blip r:embed="rId6" cstate="print"/>
          <a:srcRect/>
          <a:stretch>
            <a:fillRect/>
          </a:stretch>
        </p:blipFill>
        <p:spPr bwMode="auto">
          <a:xfrm rot="15113614" flipH="1" flipV="1">
            <a:off x="6861356" y="4217301"/>
            <a:ext cx="862049" cy="1199818"/>
          </a:xfrm>
          <a:prstGeom prst="rect">
            <a:avLst/>
          </a:prstGeom>
          <a:noFill/>
        </p:spPr>
      </p:pic>
      <p:sp>
        <p:nvSpPr>
          <p:cNvPr id="10" name="9 - TextBox"/>
          <p:cNvSpPr txBox="1"/>
          <p:nvPr/>
        </p:nvSpPr>
        <p:spPr>
          <a:xfrm>
            <a:off x="5724128" y="1844824"/>
            <a:ext cx="2880320" cy="1077218"/>
          </a:xfrm>
          <a:prstGeom prst="rect">
            <a:avLst/>
          </a:prstGeom>
          <a:noFill/>
        </p:spPr>
        <p:txBody>
          <a:bodyPr wrap="square" rtlCol="0">
            <a:spAutoFit/>
          </a:bodyPr>
          <a:lstStyle/>
          <a:p>
            <a:r>
              <a:rPr lang="el-GR" sz="1600" dirty="0"/>
              <a:t>Το 7 προσπάθησε πολύ και τα κατάφερε. Μπορείς να ζωγραφίσεις κι εσύ 10 μπαλόνια;</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astel Galaxy Background Unicorn - Novocom.top"/>
          <p:cNvPicPr>
            <a:picLocks noChangeAspect="1" noChangeArrowheads="1"/>
          </p:cNvPicPr>
          <p:nvPr/>
        </p:nvPicPr>
        <p:blipFill>
          <a:blip r:embed="rId2" cstate="print"/>
          <a:srcRect/>
          <a:stretch>
            <a:fillRect/>
          </a:stretch>
        </p:blipFill>
        <p:spPr bwMode="auto">
          <a:xfrm>
            <a:off x="-47934" y="0"/>
            <a:ext cx="9191934" cy="6858000"/>
          </a:xfrm>
          <a:prstGeom prst="rect">
            <a:avLst/>
          </a:prstGeom>
          <a:noFill/>
        </p:spPr>
      </p:pic>
      <p:pic>
        <p:nvPicPr>
          <p:cNvPr id="3" name="Picture 10" descr="Envelope icon vector image | Public domain vectors"/>
          <p:cNvPicPr>
            <a:picLocks noChangeAspect="1" noChangeArrowheads="1"/>
          </p:cNvPicPr>
          <p:nvPr/>
        </p:nvPicPr>
        <p:blipFill>
          <a:blip r:embed="rId3" cstate="print">
            <a:duotone>
              <a:prstClr val="black"/>
              <a:schemeClr val="accent3">
                <a:tint val="45000"/>
                <a:satMod val="400000"/>
              </a:schemeClr>
            </a:duotone>
            <a:lum bright="52000" contrast="65000"/>
          </a:blip>
          <a:srcRect/>
          <a:stretch>
            <a:fillRect/>
          </a:stretch>
        </p:blipFill>
        <p:spPr bwMode="auto">
          <a:xfrm>
            <a:off x="467543" y="1556792"/>
            <a:ext cx="2574283" cy="1584176"/>
          </a:xfrm>
          <a:prstGeom prst="rect">
            <a:avLst/>
          </a:prstGeom>
          <a:noFill/>
        </p:spPr>
      </p:pic>
      <p:pic>
        <p:nvPicPr>
          <p:cNvPr id="4" name="Picture 3" descr="number 8 clipart - Clip Art Library"/>
          <p:cNvPicPr>
            <a:picLocks noChangeAspect="1" noChangeArrowheads="1"/>
          </p:cNvPicPr>
          <p:nvPr/>
        </p:nvPicPr>
        <p:blipFill>
          <a:blip r:embed="rId4" cstate="print"/>
          <a:srcRect/>
          <a:stretch>
            <a:fillRect/>
          </a:stretch>
        </p:blipFill>
        <p:spPr bwMode="auto">
          <a:xfrm>
            <a:off x="1259632" y="1556792"/>
            <a:ext cx="921208" cy="1147068"/>
          </a:xfrm>
          <a:prstGeom prst="rect">
            <a:avLst/>
          </a:prstGeom>
          <a:noFill/>
          <a:ln w="9525">
            <a:noFill/>
            <a:miter lim="800000"/>
            <a:headEnd/>
            <a:tailEnd/>
          </a:ln>
        </p:spPr>
      </p:pic>
      <p:sp>
        <p:nvSpPr>
          <p:cNvPr id="5" name="4 - Ορθογώνιο"/>
          <p:cNvSpPr/>
          <p:nvPr/>
        </p:nvSpPr>
        <p:spPr>
          <a:xfrm>
            <a:off x="539552" y="548680"/>
            <a:ext cx="7704856" cy="861774"/>
          </a:xfrm>
          <a:prstGeom prst="rect">
            <a:avLst/>
          </a:prstGeom>
        </p:spPr>
        <p:txBody>
          <a:bodyPr wrap="squar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Το 8 άνοιξε τον όγδοο φάκελο, αυτόν που πάνω ήταν γραμμένος ο αριθμός 8. Το γράμμα που είχε μέσα έλεγε: </a:t>
            </a:r>
          </a:p>
          <a:p>
            <a:pPr lvl="0" fontAlgn="base">
              <a:spcBef>
                <a:spcPct val="0"/>
              </a:spcBef>
              <a:spcAft>
                <a:spcPct val="0"/>
              </a:spcAft>
            </a:pPr>
            <a:r>
              <a:rPr lang="el-GR" b="1" i="1" dirty="0">
                <a:latin typeface="Calibri" pitchFamily="34" charset="0"/>
                <a:ea typeface="Calibri" pitchFamily="34" charset="0"/>
                <a:cs typeface="Times New Roman" pitchFamily="18" charset="0"/>
              </a:rPr>
              <a:t>8</a:t>
            </a:r>
            <a:r>
              <a:rPr lang="el-GR" b="1" i="1" baseline="30000" dirty="0">
                <a:latin typeface="Calibri" pitchFamily="34" charset="0"/>
                <a:ea typeface="Calibri" pitchFamily="34" charset="0"/>
                <a:cs typeface="Times New Roman" pitchFamily="18" charset="0"/>
              </a:rPr>
              <a:t>η</a:t>
            </a:r>
            <a:r>
              <a:rPr lang="el-GR" b="1" i="1" dirty="0">
                <a:latin typeface="Calibri" pitchFamily="34" charset="0"/>
                <a:ea typeface="Calibri" pitchFamily="34" charset="0"/>
                <a:cs typeface="Times New Roman" pitchFamily="18" charset="0"/>
              </a:rPr>
              <a:t> Δοκιμασία: «Μάζεψε 10 πετρούλες και τοποθέτησέ τες στη σειρά» </a:t>
            </a:r>
            <a:endParaRPr lang="el-GR" b="1" i="1" dirty="0">
              <a:latin typeface="Arial" pitchFamily="34" charset="0"/>
              <a:cs typeface="Arial" pitchFamily="34" charset="0"/>
            </a:endParaRPr>
          </a:p>
        </p:txBody>
      </p:sp>
      <p:pic>
        <p:nvPicPr>
          <p:cNvPr id="29698" name="Picture 2" descr="Stone clipart. Free download transparent .PNG | Creazilla"/>
          <p:cNvPicPr>
            <a:picLocks noChangeAspect="1" noChangeArrowheads="1"/>
          </p:cNvPicPr>
          <p:nvPr/>
        </p:nvPicPr>
        <p:blipFill>
          <a:blip r:embed="rId5" cstate="print"/>
          <a:srcRect/>
          <a:stretch>
            <a:fillRect/>
          </a:stretch>
        </p:blipFill>
        <p:spPr bwMode="auto">
          <a:xfrm>
            <a:off x="2843808" y="4509120"/>
            <a:ext cx="589396" cy="504056"/>
          </a:xfrm>
          <a:prstGeom prst="rect">
            <a:avLst/>
          </a:prstGeom>
          <a:noFill/>
        </p:spPr>
      </p:pic>
      <p:pic>
        <p:nvPicPr>
          <p:cNvPr id="29700" name="Picture 4" descr="Rubble Clip Art at Clker.com - vector clip art online, royalty free &amp;  public domain"/>
          <p:cNvPicPr>
            <a:picLocks noChangeAspect="1" noChangeArrowheads="1"/>
          </p:cNvPicPr>
          <p:nvPr/>
        </p:nvPicPr>
        <p:blipFill>
          <a:blip r:embed="rId6" cstate="print"/>
          <a:srcRect/>
          <a:stretch>
            <a:fillRect/>
          </a:stretch>
        </p:blipFill>
        <p:spPr bwMode="auto">
          <a:xfrm>
            <a:off x="1673247" y="4581128"/>
            <a:ext cx="522489" cy="416001"/>
          </a:xfrm>
          <a:prstGeom prst="rect">
            <a:avLst/>
          </a:prstGeom>
          <a:noFill/>
        </p:spPr>
      </p:pic>
      <p:pic>
        <p:nvPicPr>
          <p:cNvPr id="8" name="Picture 4" descr="Rubble Clip Art at Clker.com - vector clip art online, royalty free &amp;  public domain"/>
          <p:cNvPicPr>
            <a:picLocks noChangeAspect="1" noChangeArrowheads="1"/>
          </p:cNvPicPr>
          <p:nvPr/>
        </p:nvPicPr>
        <p:blipFill>
          <a:blip r:embed="rId7" cstate="print"/>
          <a:srcRect/>
          <a:stretch>
            <a:fillRect/>
          </a:stretch>
        </p:blipFill>
        <p:spPr bwMode="auto">
          <a:xfrm rot="2716073">
            <a:off x="2326840" y="4509232"/>
            <a:ext cx="432048" cy="549241"/>
          </a:xfrm>
          <a:prstGeom prst="rect">
            <a:avLst/>
          </a:prstGeom>
          <a:noFill/>
        </p:spPr>
      </p:pic>
      <p:pic>
        <p:nvPicPr>
          <p:cNvPr id="9" name="Picture 4" descr="Rubble Clip Art at Clker.com - vector clip art online, royalty free &amp;  public domain"/>
          <p:cNvPicPr>
            <a:picLocks noChangeAspect="1" noChangeArrowheads="1"/>
          </p:cNvPicPr>
          <p:nvPr/>
        </p:nvPicPr>
        <p:blipFill>
          <a:blip r:embed="rId8" cstate="print"/>
          <a:srcRect/>
          <a:stretch>
            <a:fillRect/>
          </a:stretch>
        </p:blipFill>
        <p:spPr bwMode="auto">
          <a:xfrm>
            <a:off x="3491880" y="4653136"/>
            <a:ext cx="432048" cy="343993"/>
          </a:xfrm>
          <a:prstGeom prst="rect">
            <a:avLst/>
          </a:prstGeom>
          <a:noFill/>
        </p:spPr>
      </p:pic>
      <p:pic>
        <p:nvPicPr>
          <p:cNvPr id="10" name="Picture 2" descr="Stone clipart. Free download transparent .PNG | Creazilla"/>
          <p:cNvPicPr>
            <a:picLocks noChangeAspect="1" noChangeArrowheads="1"/>
          </p:cNvPicPr>
          <p:nvPr/>
        </p:nvPicPr>
        <p:blipFill>
          <a:blip r:embed="rId9" cstate="print"/>
          <a:srcRect/>
          <a:stretch>
            <a:fillRect/>
          </a:stretch>
        </p:blipFill>
        <p:spPr bwMode="auto">
          <a:xfrm>
            <a:off x="6228184" y="4581128"/>
            <a:ext cx="420997" cy="360040"/>
          </a:xfrm>
          <a:prstGeom prst="rect">
            <a:avLst/>
          </a:prstGeom>
          <a:noFill/>
        </p:spPr>
      </p:pic>
      <p:pic>
        <p:nvPicPr>
          <p:cNvPr id="29702" name="Picture 6" descr="Clipart rock sedimentary rock, Picture #649029 clipart rock sedimentary rock"/>
          <p:cNvPicPr>
            <a:picLocks noChangeAspect="1" noChangeArrowheads="1"/>
          </p:cNvPicPr>
          <p:nvPr/>
        </p:nvPicPr>
        <p:blipFill>
          <a:blip r:embed="rId10" cstate="print"/>
          <a:srcRect/>
          <a:stretch>
            <a:fillRect/>
          </a:stretch>
        </p:blipFill>
        <p:spPr bwMode="auto">
          <a:xfrm>
            <a:off x="7596336" y="4653136"/>
            <a:ext cx="648072" cy="444470"/>
          </a:xfrm>
          <a:prstGeom prst="rect">
            <a:avLst/>
          </a:prstGeom>
          <a:noFill/>
        </p:spPr>
      </p:pic>
      <p:pic>
        <p:nvPicPr>
          <p:cNvPr id="12" name="Picture 6" descr="Clipart rock sedimentary rock, Picture #649029 clipart rock sedimentary rock"/>
          <p:cNvPicPr>
            <a:picLocks noChangeAspect="1" noChangeArrowheads="1"/>
          </p:cNvPicPr>
          <p:nvPr/>
        </p:nvPicPr>
        <p:blipFill>
          <a:blip r:embed="rId10" cstate="print"/>
          <a:srcRect/>
          <a:stretch>
            <a:fillRect/>
          </a:stretch>
        </p:blipFill>
        <p:spPr bwMode="auto">
          <a:xfrm rot="19395467">
            <a:off x="4064506" y="4514797"/>
            <a:ext cx="648072" cy="444470"/>
          </a:xfrm>
          <a:prstGeom prst="rect">
            <a:avLst/>
          </a:prstGeom>
          <a:noFill/>
        </p:spPr>
      </p:pic>
      <p:pic>
        <p:nvPicPr>
          <p:cNvPr id="13" name="Picture 4" descr="Rubble Clip Art at Clker.com - vector clip art online, royalty free &amp;  public domain"/>
          <p:cNvPicPr>
            <a:picLocks noChangeAspect="1" noChangeArrowheads="1"/>
          </p:cNvPicPr>
          <p:nvPr/>
        </p:nvPicPr>
        <p:blipFill>
          <a:blip r:embed="rId6" cstate="print"/>
          <a:srcRect/>
          <a:stretch>
            <a:fillRect/>
          </a:stretch>
        </p:blipFill>
        <p:spPr bwMode="auto">
          <a:xfrm>
            <a:off x="4932040" y="4581128"/>
            <a:ext cx="522489" cy="416001"/>
          </a:xfrm>
          <a:prstGeom prst="rect">
            <a:avLst/>
          </a:prstGeom>
          <a:noFill/>
        </p:spPr>
      </p:pic>
      <p:pic>
        <p:nvPicPr>
          <p:cNvPr id="29704" name="Picture 8" descr="Round rock illustration - Transparent PNG &amp; SVG vector file"/>
          <p:cNvPicPr>
            <a:picLocks noChangeAspect="1" noChangeArrowheads="1"/>
          </p:cNvPicPr>
          <p:nvPr/>
        </p:nvPicPr>
        <p:blipFill>
          <a:blip r:embed="rId11" cstate="print"/>
          <a:srcRect/>
          <a:stretch>
            <a:fillRect/>
          </a:stretch>
        </p:blipFill>
        <p:spPr bwMode="auto">
          <a:xfrm>
            <a:off x="5652120" y="4509120"/>
            <a:ext cx="432048" cy="432048"/>
          </a:xfrm>
          <a:prstGeom prst="rect">
            <a:avLst/>
          </a:prstGeom>
          <a:noFill/>
        </p:spPr>
      </p:pic>
      <p:pic>
        <p:nvPicPr>
          <p:cNvPr id="15" name="Picture 8" descr="Round rock illustration - Transparent PNG &amp; SVG vector file"/>
          <p:cNvPicPr>
            <a:picLocks noChangeAspect="1" noChangeArrowheads="1"/>
          </p:cNvPicPr>
          <p:nvPr/>
        </p:nvPicPr>
        <p:blipFill>
          <a:blip r:embed="rId11" cstate="print"/>
          <a:srcRect/>
          <a:stretch>
            <a:fillRect/>
          </a:stretch>
        </p:blipFill>
        <p:spPr bwMode="auto">
          <a:xfrm>
            <a:off x="6804248" y="4509120"/>
            <a:ext cx="566192" cy="566192"/>
          </a:xfrm>
          <a:prstGeom prst="rect">
            <a:avLst/>
          </a:prstGeom>
          <a:noFill/>
        </p:spPr>
      </p:pic>
      <p:pic>
        <p:nvPicPr>
          <p:cNvPr id="16" name="Picture 3" descr="number 8 clipart - Clip Art Library"/>
          <p:cNvPicPr>
            <a:picLocks noChangeAspect="1" noChangeArrowheads="1"/>
          </p:cNvPicPr>
          <p:nvPr/>
        </p:nvPicPr>
        <p:blipFill>
          <a:blip r:embed="rId4" cstate="print"/>
          <a:srcRect/>
          <a:stretch>
            <a:fillRect/>
          </a:stretch>
        </p:blipFill>
        <p:spPr bwMode="auto">
          <a:xfrm>
            <a:off x="0" y="3356992"/>
            <a:ext cx="1872208" cy="2331232"/>
          </a:xfrm>
          <a:prstGeom prst="rect">
            <a:avLst/>
          </a:prstGeom>
          <a:noFill/>
          <a:ln w="9525">
            <a:noFill/>
            <a:miter lim="800000"/>
            <a:headEnd/>
            <a:tailEnd/>
          </a:ln>
        </p:spPr>
      </p:pic>
      <p:sp>
        <p:nvSpPr>
          <p:cNvPr id="17" name="16 - TextBox"/>
          <p:cNvSpPr txBox="1"/>
          <p:nvPr/>
        </p:nvSpPr>
        <p:spPr>
          <a:xfrm>
            <a:off x="5724128" y="2996952"/>
            <a:ext cx="2880320" cy="830997"/>
          </a:xfrm>
          <a:prstGeom prst="rect">
            <a:avLst/>
          </a:prstGeom>
          <a:noFill/>
        </p:spPr>
        <p:txBody>
          <a:bodyPr wrap="square" rtlCol="0">
            <a:spAutoFit/>
          </a:bodyPr>
          <a:lstStyle/>
          <a:p>
            <a:r>
              <a:rPr lang="el-GR" sz="1600" dirty="0"/>
              <a:t>Το 8 προσπάθησε πολύ και τα κατάφερε. Μπορείς να βάλεις κι εσύ 10 πέτρες στη σειρά;</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astel Galaxy Background Unicorn - Novocom.top"/>
          <p:cNvPicPr>
            <a:picLocks noChangeAspect="1" noChangeArrowheads="1"/>
          </p:cNvPicPr>
          <p:nvPr/>
        </p:nvPicPr>
        <p:blipFill>
          <a:blip r:embed="rId2" cstate="print"/>
          <a:srcRect/>
          <a:stretch>
            <a:fillRect/>
          </a:stretch>
        </p:blipFill>
        <p:spPr bwMode="auto">
          <a:xfrm>
            <a:off x="0" y="0"/>
            <a:ext cx="9191934" cy="6858000"/>
          </a:xfrm>
          <a:prstGeom prst="rect">
            <a:avLst/>
          </a:prstGeom>
          <a:noFill/>
        </p:spPr>
      </p:pic>
      <p:pic>
        <p:nvPicPr>
          <p:cNvPr id="3" name="Picture 4" descr="C Schmitz κλειστό φάκελο εικόνες clip art εικόνες clipart"/>
          <p:cNvPicPr>
            <a:picLocks noChangeAspect="1" noChangeArrowheads="1"/>
          </p:cNvPicPr>
          <p:nvPr/>
        </p:nvPicPr>
        <p:blipFill>
          <a:blip r:embed="rId3" cstate="print"/>
          <a:srcRect/>
          <a:stretch>
            <a:fillRect/>
          </a:stretch>
        </p:blipFill>
        <p:spPr bwMode="auto">
          <a:xfrm>
            <a:off x="611560" y="1628800"/>
            <a:ext cx="2345515" cy="1512168"/>
          </a:xfrm>
          <a:prstGeom prst="rect">
            <a:avLst/>
          </a:prstGeom>
          <a:noFill/>
        </p:spPr>
      </p:pic>
      <p:pic>
        <p:nvPicPr>
          <p:cNvPr id="4" name="Picture 2" descr="Coccinella Clipart Png Images Free Transparent – Free PNG Images Vector,  PSD, Clipart, Templates"/>
          <p:cNvPicPr>
            <a:picLocks noChangeAspect="1" noChangeArrowheads="1"/>
          </p:cNvPicPr>
          <p:nvPr/>
        </p:nvPicPr>
        <p:blipFill>
          <a:blip r:embed="rId4" cstate="print"/>
          <a:srcRect/>
          <a:stretch>
            <a:fillRect/>
          </a:stretch>
        </p:blipFill>
        <p:spPr bwMode="auto">
          <a:xfrm>
            <a:off x="1403648" y="1556792"/>
            <a:ext cx="936104" cy="1163247"/>
          </a:xfrm>
          <a:prstGeom prst="rect">
            <a:avLst/>
          </a:prstGeom>
          <a:noFill/>
          <a:ln w="9525">
            <a:noFill/>
            <a:miter lim="800000"/>
            <a:headEnd/>
            <a:tailEnd/>
          </a:ln>
        </p:spPr>
      </p:pic>
      <p:sp>
        <p:nvSpPr>
          <p:cNvPr id="5" name="4 - Ορθογώνιο"/>
          <p:cNvSpPr/>
          <p:nvPr/>
        </p:nvSpPr>
        <p:spPr>
          <a:xfrm>
            <a:off x="539552" y="548680"/>
            <a:ext cx="7704856" cy="861774"/>
          </a:xfrm>
          <a:prstGeom prst="rect">
            <a:avLst/>
          </a:prstGeom>
        </p:spPr>
        <p:txBody>
          <a:bodyPr wrap="squar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Το 9 άνοιξε τον ένατο φάκελο, αυτόν που πάνω ήταν γραμμένος ο αριθμός 9. </a:t>
            </a:r>
            <a:br>
              <a:rPr lang="el-GR" sz="1600" dirty="0">
                <a:latin typeface="Calibri" pitchFamily="34" charset="0"/>
                <a:ea typeface="Calibri" pitchFamily="34" charset="0"/>
                <a:cs typeface="Times New Roman" pitchFamily="18" charset="0"/>
              </a:rPr>
            </a:br>
            <a:r>
              <a:rPr lang="el-GR" sz="1600" dirty="0">
                <a:latin typeface="Calibri" pitchFamily="34" charset="0"/>
                <a:ea typeface="Calibri" pitchFamily="34" charset="0"/>
                <a:cs typeface="Times New Roman" pitchFamily="18" charset="0"/>
              </a:rPr>
              <a:t>Το γράμμα που είχε μέσα έλεγε: </a:t>
            </a:r>
          </a:p>
          <a:p>
            <a:pPr lvl="0" fontAlgn="base">
              <a:spcBef>
                <a:spcPct val="0"/>
              </a:spcBef>
              <a:spcAft>
                <a:spcPct val="0"/>
              </a:spcAft>
            </a:pPr>
            <a:r>
              <a:rPr lang="el-GR" b="1" i="1" dirty="0">
                <a:latin typeface="Calibri" pitchFamily="34" charset="0"/>
                <a:ea typeface="Calibri" pitchFamily="34" charset="0"/>
                <a:cs typeface="Times New Roman" pitchFamily="18" charset="0"/>
              </a:rPr>
              <a:t>9</a:t>
            </a:r>
            <a:r>
              <a:rPr lang="el-GR" b="1" i="1" baseline="30000" dirty="0">
                <a:latin typeface="Calibri" pitchFamily="34" charset="0"/>
                <a:ea typeface="Calibri" pitchFamily="34" charset="0"/>
                <a:cs typeface="Times New Roman" pitchFamily="18" charset="0"/>
              </a:rPr>
              <a:t>η</a:t>
            </a:r>
            <a:r>
              <a:rPr lang="el-GR" b="1" i="1" dirty="0">
                <a:latin typeface="Calibri" pitchFamily="34" charset="0"/>
                <a:ea typeface="Calibri" pitchFamily="34" charset="0"/>
                <a:cs typeface="Times New Roman" pitchFamily="18" charset="0"/>
              </a:rPr>
              <a:t> Δοκιμασία: «Βάλε 10 ζωάκια στη σειρά το ένα πίσω από το άλλο» </a:t>
            </a:r>
            <a:endParaRPr lang="el-GR" b="1" i="1" dirty="0">
              <a:latin typeface="Arial" pitchFamily="34" charset="0"/>
              <a:cs typeface="Arial" pitchFamily="34" charset="0"/>
            </a:endParaRPr>
          </a:p>
        </p:txBody>
      </p:sp>
      <p:pic>
        <p:nvPicPr>
          <p:cNvPr id="6" name="Picture 2" descr="C:\Users\user\Desktop\k.PNG"/>
          <p:cNvPicPr>
            <a:picLocks noChangeAspect="1" noChangeArrowheads="1"/>
          </p:cNvPicPr>
          <p:nvPr/>
        </p:nvPicPr>
        <p:blipFill>
          <a:blip r:embed="rId5" cstate="print"/>
          <a:srcRect/>
          <a:stretch>
            <a:fillRect/>
          </a:stretch>
        </p:blipFill>
        <p:spPr bwMode="auto">
          <a:xfrm>
            <a:off x="1403648" y="4005064"/>
            <a:ext cx="5256584" cy="1067817"/>
          </a:xfrm>
          <a:prstGeom prst="rect">
            <a:avLst/>
          </a:prstGeom>
          <a:noFill/>
          <a:ln w="9525">
            <a:noFill/>
            <a:miter lim="800000"/>
            <a:headEnd/>
            <a:tailEnd/>
          </a:ln>
        </p:spPr>
      </p:pic>
      <p:pic>
        <p:nvPicPr>
          <p:cNvPr id="7" name="Picture 3" descr="C:\Users\user\Desktop\l.PNG"/>
          <p:cNvPicPr>
            <a:picLocks noChangeAspect="1" noChangeArrowheads="1"/>
          </p:cNvPicPr>
          <p:nvPr/>
        </p:nvPicPr>
        <p:blipFill>
          <a:blip r:embed="rId6" cstate="print"/>
          <a:srcRect/>
          <a:stretch>
            <a:fillRect/>
          </a:stretch>
        </p:blipFill>
        <p:spPr bwMode="auto">
          <a:xfrm>
            <a:off x="6516216" y="4005064"/>
            <a:ext cx="1584325" cy="1139378"/>
          </a:xfrm>
          <a:prstGeom prst="rect">
            <a:avLst/>
          </a:prstGeom>
          <a:noFill/>
          <a:ln w="9525">
            <a:noFill/>
            <a:miter lim="800000"/>
            <a:headEnd/>
            <a:tailEnd/>
          </a:ln>
        </p:spPr>
      </p:pic>
      <p:pic>
        <p:nvPicPr>
          <p:cNvPr id="8" name="Picture 3" descr="C:\Users\user\Desktop\l.PNG"/>
          <p:cNvPicPr>
            <a:picLocks noChangeAspect="1" noChangeArrowheads="1"/>
          </p:cNvPicPr>
          <p:nvPr/>
        </p:nvPicPr>
        <p:blipFill>
          <a:blip r:embed="rId6" cstate="print"/>
          <a:srcRect/>
          <a:stretch>
            <a:fillRect/>
          </a:stretch>
        </p:blipFill>
        <p:spPr bwMode="auto">
          <a:xfrm>
            <a:off x="198303" y="4033004"/>
            <a:ext cx="1224136" cy="1067369"/>
          </a:xfrm>
          <a:prstGeom prst="rect">
            <a:avLst/>
          </a:prstGeom>
          <a:noFill/>
          <a:ln w="9525">
            <a:noFill/>
            <a:miter lim="800000"/>
            <a:headEnd/>
            <a:tailEnd/>
          </a:ln>
        </p:spPr>
      </p:pic>
      <p:pic>
        <p:nvPicPr>
          <p:cNvPr id="9" name="Picture 2" descr="Coccinella Clipart Png Images Free Transparent – Free PNG Images Vector,  PSD, Clipart, Templates"/>
          <p:cNvPicPr>
            <a:picLocks noChangeAspect="1" noChangeArrowheads="1"/>
          </p:cNvPicPr>
          <p:nvPr/>
        </p:nvPicPr>
        <p:blipFill>
          <a:blip r:embed="rId4" cstate="print"/>
          <a:srcRect/>
          <a:stretch>
            <a:fillRect/>
          </a:stretch>
        </p:blipFill>
        <p:spPr bwMode="auto">
          <a:xfrm>
            <a:off x="7740352" y="3717032"/>
            <a:ext cx="1689420" cy="2099352"/>
          </a:xfrm>
          <a:prstGeom prst="rect">
            <a:avLst/>
          </a:prstGeom>
          <a:noFill/>
          <a:ln w="9525">
            <a:noFill/>
            <a:miter lim="800000"/>
            <a:headEnd/>
            <a:tailEnd/>
          </a:ln>
        </p:spPr>
      </p:pic>
      <p:sp>
        <p:nvSpPr>
          <p:cNvPr id="10" name="9 - TextBox"/>
          <p:cNvSpPr txBox="1"/>
          <p:nvPr/>
        </p:nvSpPr>
        <p:spPr>
          <a:xfrm>
            <a:off x="5868144" y="2492896"/>
            <a:ext cx="2880320" cy="830997"/>
          </a:xfrm>
          <a:prstGeom prst="rect">
            <a:avLst/>
          </a:prstGeom>
          <a:noFill/>
        </p:spPr>
        <p:txBody>
          <a:bodyPr wrap="square" rtlCol="0">
            <a:spAutoFit/>
          </a:bodyPr>
          <a:lstStyle/>
          <a:p>
            <a:r>
              <a:rPr lang="el-GR" sz="1600" dirty="0"/>
              <a:t>Το 9 προσπάθησε πολύ και τα κατάφερε. Μπορείς να τα καταφέρεις κι εσύ;</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astel Galaxy Background Unicorn - Novocom.top"/>
          <p:cNvPicPr>
            <a:picLocks noChangeAspect="1" noChangeArrowheads="1"/>
          </p:cNvPicPr>
          <p:nvPr/>
        </p:nvPicPr>
        <p:blipFill>
          <a:blip r:embed="rId2" cstate="print"/>
          <a:srcRect/>
          <a:stretch>
            <a:fillRect/>
          </a:stretch>
        </p:blipFill>
        <p:spPr bwMode="auto">
          <a:xfrm>
            <a:off x="-47934" y="0"/>
            <a:ext cx="9191934" cy="6858000"/>
          </a:xfrm>
          <a:prstGeom prst="rect">
            <a:avLst/>
          </a:prstGeom>
          <a:noFill/>
        </p:spPr>
      </p:pic>
      <p:pic>
        <p:nvPicPr>
          <p:cNvPr id="3" name="Picture 2" descr="Home Cartoon clipart - Rectangle, Square, transparent clip art"/>
          <p:cNvPicPr>
            <a:picLocks noChangeAspect="1" noChangeArrowheads="1"/>
          </p:cNvPicPr>
          <p:nvPr/>
        </p:nvPicPr>
        <p:blipFill>
          <a:blip r:embed="rId3" cstate="print"/>
          <a:srcRect/>
          <a:stretch>
            <a:fillRect/>
          </a:stretch>
        </p:blipFill>
        <p:spPr bwMode="auto">
          <a:xfrm>
            <a:off x="3563888" y="3501008"/>
            <a:ext cx="2448272" cy="2448272"/>
          </a:xfrm>
          <a:prstGeom prst="rect">
            <a:avLst/>
          </a:prstGeom>
          <a:noFill/>
        </p:spPr>
      </p:pic>
      <p:pic>
        <p:nvPicPr>
          <p:cNvPr id="4" name="Picture 8" descr="Number 10 Clipart - Ten Clipart - Png Download - Full Size Clipart (#72675)  - PinClipart"/>
          <p:cNvPicPr>
            <a:picLocks noChangeAspect="1" noChangeArrowheads="1"/>
          </p:cNvPicPr>
          <p:nvPr/>
        </p:nvPicPr>
        <p:blipFill>
          <a:blip r:embed="rId4" cstate="print"/>
          <a:srcRect/>
          <a:stretch>
            <a:fillRect/>
          </a:stretch>
        </p:blipFill>
        <p:spPr bwMode="auto">
          <a:xfrm>
            <a:off x="3995936" y="4450794"/>
            <a:ext cx="1440160" cy="1303343"/>
          </a:xfrm>
          <a:prstGeom prst="rect">
            <a:avLst/>
          </a:prstGeom>
          <a:noFill/>
        </p:spPr>
      </p:pic>
      <p:pic>
        <p:nvPicPr>
          <p:cNvPr id="5" name="Picture 4" descr="Steel Cage | Scribblenauts Wiki | Fandom"/>
          <p:cNvPicPr>
            <a:picLocks noChangeAspect="1" noChangeArrowheads="1"/>
          </p:cNvPicPr>
          <p:nvPr/>
        </p:nvPicPr>
        <p:blipFill>
          <a:blip r:embed="rId5" cstate="print"/>
          <a:srcRect/>
          <a:stretch>
            <a:fillRect/>
          </a:stretch>
        </p:blipFill>
        <p:spPr bwMode="auto">
          <a:xfrm>
            <a:off x="3563888" y="3429000"/>
            <a:ext cx="2592288" cy="2585809"/>
          </a:xfrm>
          <a:prstGeom prst="rect">
            <a:avLst/>
          </a:prstGeom>
          <a:noFill/>
        </p:spPr>
      </p:pic>
      <p:pic>
        <p:nvPicPr>
          <p:cNvPr id="6" name="Picture 6" descr="Envelope clipart green envelope, Picture #2661007 envelope clipart green  envelope"/>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a:off x="755576" y="1628800"/>
            <a:ext cx="2309091" cy="1633681"/>
          </a:xfrm>
          <a:prstGeom prst="rect">
            <a:avLst/>
          </a:prstGeom>
          <a:noFill/>
        </p:spPr>
      </p:pic>
      <p:pic>
        <p:nvPicPr>
          <p:cNvPr id="7" name="Picture 8" descr="Number 10 Clipart - Ten Clipart - Png Download - Full Size Clipart (#72675)  - PinClipart"/>
          <p:cNvPicPr>
            <a:picLocks noChangeAspect="1" noChangeArrowheads="1"/>
          </p:cNvPicPr>
          <p:nvPr/>
        </p:nvPicPr>
        <p:blipFill>
          <a:blip r:embed="rId4" cstate="print"/>
          <a:srcRect/>
          <a:stretch>
            <a:fillRect/>
          </a:stretch>
        </p:blipFill>
        <p:spPr bwMode="auto">
          <a:xfrm>
            <a:off x="1547664" y="1654466"/>
            <a:ext cx="720080" cy="651671"/>
          </a:xfrm>
          <a:prstGeom prst="rect">
            <a:avLst/>
          </a:prstGeom>
          <a:noFill/>
        </p:spPr>
      </p:pic>
      <p:sp>
        <p:nvSpPr>
          <p:cNvPr id="8" name="7 - Ορθογώνιο"/>
          <p:cNvSpPr/>
          <p:nvPr/>
        </p:nvSpPr>
        <p:spPr>
          <a:xfrm>
            <a:off x="539552" y="548680"/>
            <a:ext cx="7704856" cy="861774"/>
          </a:xfrm>
          <a:prstGeom prst="rect">
            <a:avLst/>
          </a:prstGeom>
        </p:spPr>
        <p:txBody>
          <a:bodyPr wrap="squar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Τον δέκατο φάκελο, αυτόν που πάνω ήταν γραμμένος ο αριθμός 10, τον έδωσαν να τον ανοίξει ο αριθμός 10. Το γράμμα που είχε μέσα έλεγε: </a:t>
            </a:r>
          </a:p>
          <a:p>
            <a:pPr lvl="0" fontAlgn="base">
              <a:spcBef>
                <a:spcPct val="0"/>
              </a:spcBef>
              <a:spcAft>
                <a:spcPct val="0"/>
              </a:spcAft>
            </a:pPr>
            <a:r>
              <a:rPr lang="el-GR" b="1" i="1" dirty="0">
                <a:latin typeface="Calibri" pitchFamily="34" charset="0"/>
                <a:ea typeface="Calibri" pitchFamily="34" charset="0"/>
                <a:cs typeface="Times New Roman" pitchFamily="18" charset="0"/>
              </a:rPr>
              <a:t>10</a:t>
            </a:r>
            <a:r>
              <a:rPr lang="el-GR" b="1" i="1" baseline="30000" dirty="0">
                <a:latin typeface="Calibri" pitchFamily="34" charset="0"/>
                <a:ea typeface="Calibri" pitchFamily="34" charset="0"/>
                <a:cs typeface="Times New Roman" pitchFamily="18" charset="0"/>
              </a:rPr>
              <a:t>η</a:t>
            </a:r>
            <a:r>
              <a:rPr lang="el-GR" b="1" i="1" dirty="0">
                <a:latin typeface="Calibri" pitchFamily="34" charset="0"/>
                <a:ea typeface="Calibri" pitchFamily="34" charset="0"/>
                <a:cs typeface="Times New Roman" pitchFamily="18" charset="0"/>
              </a:rPr>
              <a:t> Δοκιμασία: «Κάνε 10 στροφές γύρω από τον εαυτό σου» </a:t>
            </a:r>
            <a:endParaRPr lang="el-GR" b="1" i="1" dirty="0">
              <a:latin typeface="Arial" pitchFamily="34" charset="0"/>
              <a:cs typeface="Arial" pitchFamily="34" charset="0"/>
            </a:endParaRPr>
          </a:p>
        </p:txBody>
      </p:sp>
      <p:sp>
        <p:nvSpPr>
          <p:cNvPr id="9" name="8 - TextBox"/>
          <p:cNvSpPr txBox="1"/>
          <p:nvPr/>
        </p:nvSpPr>
        <p:spPr>
          <a:xfrm>
            <a:off x="5580112" y="2132856"/>
            <a:ext cx="3240360" cy="1323439"/>
          </a:xfrm>
          <a:prstGeom prst="rect">
            <a:avLst/>
          </a:prstGeom>
          <a:noFill/>
        </p:spPr>
        <p:txBody>
          <a:bodyPr wrap="square" rtlCol="0">
            <a:spAutoFit/>
          </a:bodyPr>
          <a:lstStyle/>
          <a:p>
            <a:r>
              <a:rPr lang="el-GR" sz="1600" dirty="0"/>
              <a:t>Το 10 δυσκολεύτηκε λίγο μέσα στο κλουβί αλλά τελικά τα κατάφερε και έκανε 10 στροφές. Μπορείς να κάνεις κι εσύ 10 στροφές; Πρόσεχε μην ζαλιστείς.</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astel Galaxy Background Unicorn - Novocom.top"/>
          <p:cNvPicPr>
            <a:picLocks noChangeAspect="1" noChangeArrowheads="1"/>
          </p:cNvPicPr>
          <p:nvPr/>
        </p:nvPicPr>
        <p:blipFill>
          <a:blip r:embed="rId2" cstate="print"/>
          <a:srcRect/>
          <a:stretch>
            <a:fillRect/>
          </a:stretch>
        </p:blipFill>
        <p:spPr bwMode="auto">
          <a:xfrm>
            <a:off x="0" y="0"/>
            <a:ext cx="9191934" cy="6858000"/>
          </a:xfrm>
          <a:prstGeom prst="rect">
            <a:avLst/>
          </a:prstGeom>
          <a:noFill/>
        </p:spPr>
      </p:pic>
      <p:pic>
        <p:nvPicPr>
          <p:cNvPr id="4" name="Picture 8" descr="Cartoon Number 1 Flashcard | Free Printable Papercraft Templates"/>
          <p:cNvPicPr>
            <a:picLocks noChangeAspect="1" noChangeArrowheads="1"/>
          </p:cNvPicPr>
          <p:nvPr/>
        </p:nvPicPr>
        <p:blipFill>
          <a:blip r:embed="rId3" cstate="print"/>
          <a:srcRect/>
          <a:stretch>
            <a:fillRect/>
          </a:stretch>
        </p:blipFill>
        <p:spPr bwMode="auto">
          <a:xfrm>
            <a:off x="1475656" y="4725144"/>
            <a:ext cx="576064" cy="891748"/>
          </a:xfrm>
          <a:prstGeom prst="rect">
            <a:avLst/>
          </a:prstGeom>
          <a:noFill/>
          <a:ln w="9525">
            <a:noFill/>
            <a:miter lim="800000"/>
            <a:headEnd/>
            <a:tailEnd/>
          </a:ln>
        </p:spPr>
      </p:pic>
      <p:pic>
        <p:nvPicPr>
          <p:cNvPr id="5" name="Picture 2" descr="Coccinella Clipart Png Images Free Transparent – Free PNG Images Vector,  PSD, Clipart, Templates"/>
          <p:cNvPicPr>
            <a:picLocks noChangeAspect="1" noChangeArrowheads="1"/>
          </p:cNvPicPr>
          <p:nvPr/>
        </p:nvPicPr>
        <p:blipFill>
          <a:blip r:embed="rId4" cstate="print"/>
          <a:srcRect/>
          <a:stretch>
            <a:fillRect/>
          </a:stretch>
        </p:blipFill>
        <p:spPr bwMode="auto">
          <a:xfrm>
            <a:off x="5940152" y="4581128"/>
            <a:ext cx="936104" cy="1163247"/>
          </a:xfrm>
          <a:prstGeom prst="rect">
            <a:avLst/>
          </a:prstGeom>
          <a:noFill/>
          <a:ln w="9525">
            <a:noFill/>
            <a:miter lim="800000"/>
            <a:headEnd/>
            <a:tailEnd/>
          </a:ln>
        </p:spPr>
      </p:pic>
      <p:pic>
        <p:nvPicPr>
          <p:cNvPr id="6" name="Picture 3" descr="number 8 clipart - Clip Art Library"/>
          <p:cNvPicPr>
            <a:picLocks noChangeAspect="1" noChangeArrowheads="1"/>
          </p:cNvPicPr>
          <p:nvPr/>
        </p:nvPicPr>
        <p:blipFill>
          <a:blip r:embed="rId5" cstate="print"/>
          <a:srcRect/>
          <a:stretch>
            <a:fillRect/>
          </a:stretch>
        </p:blipFill>
        <p:spPr bwMode="auto">
          <a:xfrm>
            <a:off x="5436096" y="4581128"/>
            <a:ext cx="921208" cy="1147068"/>
          </a:xfrm>
          <a:prstGeom prst="rect">
            <a:avLst/>
          </a:prstGeom>
          <a:noFill/>
          <a:ln w="9525">
            <a:noFill/>
            <a:miter lim="800000"/>
            <a:headEnd/>
            <a:tailEnd/>
          </a:ln>
        </p:spPr>
      </p:pic>
      <p:pic>
        <p:nvPicPr>
          <p:cNvPr id="7" name="Picture 12" descr="Download Free png Cute Number Seven PNG Clipart Image | Gallery  Yopriceville - High ... - DLPNG.com"/>
          <p:cNvPicPr>
            <a:picLocks noChangeAspect="1" noChangeArrowheads="1"/>
          </p:cNvPicPr>
          <p:nvPr/>
        </p:nvPicPr>
        <p:blipFill>
          <a:blip r:embed="rId6" cstate="print"/>
          <a:srcRect/>
          <a:stretch>
            <a:fillRect/>
          </a:stretch>
        </p:blipFill>
        <p:spPr bwMode="auto">
          <a:xfrm>
            <a:off x="5076056" y="4797152"/>
            <a:ext cx="504056" cy="709138"/>
          </a:xfrm>
          <a:prstGeom prst="rect">
            <a:avLst/>
          </a:prstGeom>
          <a:noFill/>
          <a:ln w="9525">
            <a:noFill/>
            <a:miter lim="800000"/>
            <a:headEnd/>
            <a:tailEnd/>
          </a:ln>
        </p:spPr>
      </p:pic>
      <p:pic>
        <p:nvPicPr>
          <p:cNvPr id="8" name="Picture 6" descr="Number 6 Clipart - Number 6clipart , Transparent Cartoon - Jing.fm"/>
          <p:cNvPicPr>
            <a:picLocks noChangeAspect="1" noChangeArrowheads="1"/>
          </p:cNvPicPr>
          <p:nvPr/>
        </p:nvPicPr>
        <p:blipFill>
          <a:blip r:embed="rId7" cstate="print"/>
          <a:srcRect/>
          <a:stretch>
            <a:fillRect/>
          </a:stretch>
        </p:blipFill>
        <p:spPr bwMode="auto">
          <a:xfrm>
            <a:off x="4572000" y="4581128"/>
            <a:ext cx="504056" cy="953959"/>
          </a:xfrm>
          <a:prstGeom prst="rect">
            <a:avLst/>
          </a:prstGeom>
          <a:noFill/>
          <a:ln w="9525">
            <a:noFill/>
            <a:miter lim="800000"/>
            <a:headEnd/>
            <a:tailEnd/>
          </a:ln>
        </p:spPr>
      </p:pic>
      <p:pic>
        <p:nvPicPr>
          <p:cNvPr id="9" name="Picture 42" descr="Free Number Five Cliparts, Download Free Clip Art, Free Clip Art on Clipart  Library"/>
          <p:cNvPicPr>
            <a:picLocks noChangeAspect="1" noChangeArrowheads="1"/>
          </p:cNvPicPr>
          <p:nvPr/>
        </p:nvPicPr>
        <p:blipFill>
          <a:blip r:embed="rId8" cstate="print"/>
          <a:srcRect/>
          <a:stretch>
            <a:fillRect/>
          </a:stretch>
        </p:blipFill>
        <p:spPr bwMode="auto">
          <a:xfrm>
            <a:off x="4067944" y="4869160"/>
            <a:ext cx="413210" cy="720080"/>
          </a:xfrm>
          <a:prstGeom prst="rect">
            <a:avLst/>
          </a:prstGeom>
          <a:noFill/>
          <a:ln w="9525">
            <a:noFill/>
            <a:miter lim="800000"/>
            <a:headEnd/>
            <a:tailEnd/>
          </a:ln>
        </p:spPr>
      </p:pic>
      <p:pic>
        <p:nvPicPr>
          <p:cNvPr id="10" name="Picture 16" descr="Animal Number Four Clip Art at Clker.com - vector clip art online, royalty  free &amp; public domain"/>
          <p:cNvPicPr>
            <a:picLocks noChangeAspect="1" noChangeArrowheads="1"/>
          </p:cNvPicPr>
          <p:nvPr/>
        </p:nvPicPr>
        <p:blipFill>
          <a:blip r:embed="rId9" cstate="print"/>
          <a:srcRect/>
          <a:stretch>
            <a:fillRect/>
          </a:stretch>
        </p:blipFill>
        <p:spPr bwMode="auto">
          <a:xfrm>
            <a:off x="3419872" y="4797152"/>
            <a:ext cx="502251" cy="743967"/>
          </a:xfrm>
          <a:prstGeom prst="rect">
            <a:avLst/>
          </a:prstGeom>
          <a:noFill/>
          <a:ln w="9525">
            <a:noFill/>
            <a:miter lim="800000"/>
            <a:headEnd/>
            <a:tailEnd/>
          </a:ln>
        </p:spPr>
      </p:pic>
      <p:pic>
        <p:nvPicPr>
          <p:cNvPr id="11" name="Picture 14" descr="Number 3 clipart cartoon, Picture #1756222 number 3 clipart cartoon"/>
          <p:cNvPicPr>
            <a:picLocks noChangeAspect="1" noChangeArrowheads="1"/>
          </p:cNvPicPr>
          <p:nvPr/>
        </p:nvPicPr>
        <p:blipFill>
          <a:blip r:embed="rId10" cstate="print"/>
          <a:srcRect/>
          <a:stretch>
            <a:fillRect/>
          </a:stretch>
        </p:blipFill>
        <p:spPr bwMode="auto">
          <a:xfrm>
            <a:off x="2555776" y="4653136"/>
            <a:ext cx="936104" cy="1167376"/>
          </a:xfrm>
          <a:prstGeom prst="rect">
            <a:avLst/>
          </a:prstGeom>
          <a:noFill/>
          <a:ln w="9525">
            <a:noFill/>
            <a:miter lim="800000"/>
            <a:headEnd/>
            <a:tailEnd/>
          </a:ln>
        </p:spPr>
      </p:pic>
      <p:pic>
        <p:nvPicPr>
          <p:cNvPr id="12" name="Picture 4" descr="Number 2 clipart grey, Number 2 grey Transparent FREE for download on  WebStockReview 2020"/>
          <p:cNvPicPr>
            <a:picLocks noChangeAspect="1" noChangeArrowheads="1"/>
          </p:cNvPicPr>
          <p:nvPr/>
        </p:nvPicPr>
        <p:blipFill>
          <a:blip r:embed="rId11" cstate="print"/>
          <a:srcRect/>
          <a:stretch>
            <a:fillRect/>
          </a:stretch>
        </p:blipFill>
        <p:spPr bwMode="auto">
          <a:xfrm>
            <a:off x="1907704" y="4491332"/>
            <a:ext cx="1080120" cy="1346974"/>
          </a:xfrm>
          <a:prstGeom prst="rect">
            <a:avLst/>
          </a:prstGeom>
          <a:noFill/>
          <a:ln w="9525">
            <a:noFill/>
            <a:miter lim="800000"/>
            <a:headEnd/>
            <a:tailEnd/>
          </a:ln>
        </p:spPr>
      </p:pic>
      <p:pic>
        <p:nvPicPr>
          <p:cNvPr id="13" name="Picture 2" descr="Home Cartoon clipart - Rectangle, Square, transparent clip art"/>
          <p:cNvPicPr>
            <a:picLocks noChangeAspect="1" noChangeArrowheads="1"/>
          </p:cNvPicPr>
          <p:nvPr/>
        </p:nvPicPr>
        <p:blipFill>
          <a:blip r:embed="rId12" cstate="print"/>
          <a:srcRect/>
          <a:stretch>
            <a:fillRect/>
          </a:stretch>
        </p:blipFill>
        <p:spPr bwMode="auto">
          <a:xfrm>
            <a:off x="6804248" y="4221088"/>
            <a:ext cx="1368152" cy="1368152"/>
          </a:xfrm>
          <a:prstGeom prst="rect">
            <a:avLst/>
          </a:prstGeom>
          <a:noFill/>
        </p:spPr>
      </p:pic>
      <p:pic>
        <p:nvPicPr>
          <p:cNvPr id="14" name="Picture 8" descr="Number 10 Clipart - Ten Clipart - Png Download - Full Size Clipart (#72675)  - PinClipart"/>
          <p:cNvPicPr>
            <a:picLocks noChangeAspect="1" noChangeArrowheads="1"/>
          </p:cNvPicPr>
          <p:nvPr/>
        </p:nvPicPr>
        <p:blipFill>
          <a:blip r:embed="rId13" cstate="print"/>
          <a:srcRect/>
          <a:stretch>
            <a:fillRect/>
          </a:stretch>
        </p:blipFill>
        <p:spPr bwMode="auto">
          <a:xfrm>
            <a:off x="7020272" y="4653136"/>
            <a:ext cx="898310" cy="812969"/>
          </a:xfrm>
          <a:prstGeom prst="rect">
            <a:avLst/>
          </a:prstGeom>
          <a:noFill/>
        </p:spPr>
      </p:pic>
      <p:pic>
        <p:nvPicPr>
          <p:cNvPr id="15" name="Picture 4" descr="Steel Cage | Scribblenauts Wiki | Fandom"/>
          <p:cNvPicPr>
            <a:picLocks noChangeAspect="1" noChangeArrowheads="1"/>
          </p:cNvPicPr>
          <p:nvPr/>
        </p:nvPicPr>
        <p:blipFill>
          <a:blip r:embed="rId14" cstate="print"/>
          <a:srcRect/>
          <a:stretch>
            <a:fillRect/>
          </a:stretch>
        </p:blipFill>
        <p:spPr bwMode="auto">
          <a:xfrm>
            <a:off x="6732240" y="4221088"/>
            <a:ext cx="1440160" cy="1436561"/>
          </a:xfrm>
          <a:prstGeom prst="rect">
            <a:avLst/>
          </a:prstGeom>
          <a:noFill/>
        </p:spPr>
      </p:pic>
      <p:pic>
        <p:nvPicPr>
          <p:cNvPr id="30724" name="Picture 4" descr="Bubble, chat, comment, dialog, speech icon - Download on Iconfinder"/>
          <p:cNvPicPr>
            <a:picLocks noChangeAspect="1" noChangeArrowheads="1"/>
          </p:cNvPicPr>
          <p:nvPr/>
        </p:nvPicPr>
        <p:blipFill>
          <a:blip r:embed="rId15" cstate="print"/>
          <a:srcRect/>
          <a:stretch>
            <a:fillRect/>
          </a:stretch>
        </p:blipFill>
        <p:spPr bwMode="auto">
          <a:xfrm>
            <a:off x="1619672" y="548680"/>
            <a:ext cx="6624736" cy="4660777"/>
          </a:xfrm>
          <a:prstGeom prst="rect">
            <a:avLst/>
          </a:prstGeom>
          <a:noFill/>
        </p:spPr>
      </p:pic>
      <p:sp>
        <p:nvSpPr>
          <p:cNvPr id="18" name="17 - TextBox"/>
          <p:cNvSpPr txBox="1"/>
          <p:nvPr/>
        </p:nvSpPr>
        <p:spPr>
          <a:xfrm>
            <a:off x="2483768" y="2276872"/>
            <a:ext cx="5472608" cy="707886"/>
          </a:xfrm>
          <a:prstGeom prst="rect">
            <a:avLst/>
          </a:prstGeom>
          <a:noFill/>
        </p:spPr>
        <p:txBody>
          <a:bodyPr wrap="square" rtlCol="0">
            <a:spAutoFit/>
          </a:bodyPr>
          <a:lstStyle/>
          <a:p>
            <a:r>
              <a:rPr lang="el-GR" sz="4000" dirty="0"/>
              <a:t>1, 2, 3 ,4, 5, 6, 7, 8, 9, 10</a:t>
            </a:r>
          </a:p>
        </p:txBody>
      </p:sp>
      <p:sp>
        <p:nvSpPr>
          <p:cNvPr id="19" name="18 - Ορθογώνιο"/>
          <p:cNvSpPr/>
          <p:nvPr/>
        </p:nvSpPr>
        <p:spPr>
          <a:xfrm>
            <a:off x="755576" y="404664"/>
            <a:ext cx="7704856" cy="830997"/>
          </a:xfrm>
          <a:prstGeom prst="rect">
            <a:avLst/>
          </a:prstGeom>
        </p:spPr>
        <p:txBody>
          <a:bodyPr wrap="squar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Όταν τελείωσαν τις δοκιμασίες θυμήθηκαν ότι έπρεπε να μετρήσουν δυνατά ως το 10 για να γίνουν όλα όπως πριν. Θα τους βοηθήσετε κι εσείς; </a:t>
            </a:r>
          </a:p>
          <a:p>
            <a:pPr lvl="0" fontAlgn="base">
              <a:spcBef>
                <a:spcPct val="0"/>
              </a:spcBef>
              <a:spcAft>
                <a:spcPct val="0"/>
              </a:spcAft>
            </a:pPr>
            <a:endParaRPr lang="el-GR" sz="1600" dirty="0">
              <a:latin typeface="Calibri" pitchFamily="34" charset="0"/>
              <a:ea typeface="Calibri" pitchFamily="34" charset="0"/>
              <a:cs typeface="Times New Roman" pitchFamily="18" charset="0"/>
            </a:endParaRPr>
          </a:p>
        </p:txBody>
      </p:sp>
      <p:sp>
        <p:nvSpPr>
          <p:cNvPr id="20" name="19 - Ορθογώνιο"/>
          <p:cNvSpPr/>
          <p:nvPr/>
        </p:nvSpPr>
        <p:spPr>
          <a:xfrm>
            <a:off x="395536" y="3717032"/>
            <a:ext cx="2373535" cy="369332"/>
          </a:xfrm>
          <a:prstGeom prst="rect">
            <a:avLst/>
          </a:prstGeom>
        </p:spPr>
        <p:txBody>
          <a:bodyPr wrap="non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Και όλα έγιναν όπως πριν</a:t>
            </a:r>
            <a:r>
              <a:rPr lang="el-GR" dirty="0">
                <a:latin typeface="Calibri" pitchFamily="34" charset="0"/>
                <a:ea typeface="Calibri" pitchFamily="34" charset="0"/>
                <a:cs typeface="Times New Roman" pitchFamily="18" charset="0"/>
              </a:rPr>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Nature scene of a park with rainbow - Download Free Vectors, Clipart  Graphics &amp; Vector Ar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pic>
        <p:nvPicPr>
          <p:cNvPr id="3" name="Picture 8" descr="Cartoon Number 1 Flashcard | Free Printable Papercraft Templates"/>
          <p:cNvPicPr>
            <a:picLocks noChangeAspect="1" noChangeArrowheads="1"/>
          </p:cNvPicPr>
          <p:nvPr/>
        </p:nvPicPr>
        <p:blipFill>
          <a:blip r:embed="rId3" cstate="print"/>
          <a:srcRect/>
          <a:stretch>
            <a:fillRect/>
          </a:stretch>
        </p:blipFill>
        <p:spPr bwMode="auto">
          <a:xfrm>
            <a:off x="1115616" y="4293096"/>
            <a:ext cx="436514" cy="675724"/>
          </a:xfrm>
          <a:prstGeom prst="rect">
            <a:avLst/>
          </a:prstGeom>
          <a:noFill/>
          <a:ln w="9525">
            <a:noFill/>
            <a:miter lim="800000"/>
            <a:headEnd/>
            <a:tailEnd/>
          </a:ln>
        </p:spPr>
      </p:pic>
      <p:pic>
        <p:nvPicPr>
          <p:cNvPr id="4" name="Picture 4" descr="Number 2 clipart grey, Number 2 grey Transparent FREE for download on  WebStockReview 2020"/>
          <p:cNvPicPr>
            <a:picLocks noChangeAspect="1" noChangeArrowheads="1"/>
          </p:cNvPicPr>
          <p:nvPr/>
        </p:nvPicPr>
        <p:blipFill>
          <a:blip r:embed="rId4" cstate="print"/>
          <a:srcRect/>
          <a:stretch>
            <a:fillRect/>
          </a:stretch>
        </p:blipFill>
        <p:spPr bwMode="auto">
          <a:xfrm>
            <a:off x="1547664" y="4293096"/>
            <a:ext cx="1080120" cy="1346974"/>
          </a:xfrm>
          <a:prstGeom prst="rect">
            <a:avLst/>
          </a:prstGeom>
          <a:noFill/>
          <a:ln w="9525">
            <a:noFill/>
            <a:miter lim="800000"/>
            <a:headEnd/>
            <a:tailEnd/>
          </a:ln>
        </p:spPr>
      </p:pic>
      <p:pic>
        <p:nvPicPr>
          <p:cNvPr id="5" name="Picture 14" descr="Number 3 clipart cartoon, Picture #1756222 number 3 clipart cartoon"/>
          <p:cNvPicPr>
            <a:picLocks noChangeAspect="1" noChangeArrowheads="1"/>
          </p:cNvPicPr>
          <p:nvPr/>
        </p:nvPicPr>
        <p:blipFill>
          <a:blip r:embed="rId5" cstate="print"/>
          <a:srcRect/>
          <a:stretch>
            <a:fillRect/>
          </a:stretch>
        </p:blipFill>
        <p:spPr bwMode="auto">
          <a:xfrm>
            <a:off x="2267744" y="4653136"/>
            <a:ext cx="936104" cy="1167376"/>
          </a:xfrm>
          <a:prstGeom prst="rect">
            <a:avLst/>
          </a:prstGeom>
          <a:noFill/>
          <a:ln w="9525">
            <a:noFill/>
            <a:miter lim="800000"/>
            <a:headEnd/>
            <a:tailEnd/>
          </a:ln>
        </p:spPr>
      </p:pic>
      <p:pic>
        <p:nvPicPr>
          <p:cNvPr id="6" name="Picture 16" descr="Animal Number Four Clip Art at Clker.com - vector clip art online, royalty  free &amp; public domain"/>
          <p:cNvPicPr>
            <a:picLocks noChangeAspect="1" noChangeArrowheads="1"/>
          </p:cNvPicPr>
          <p:nvPr/>
        </p:nvPicPr>
        <p:blipFill>
          <a:blip r:embed="rId6" cstate="print"/>
          <a:srcRect/>
          <a:stretch>
            <a:fillRect/>
          </a:stretch>
        </p:blipFill>
        <p:spPr bwMode="auto">
          <a:xfrm>
            <a:off x="3347864" y="4869160"/>
            <a:ext cx="502251" cy="743967"/>
          </a:xfrm>
          <a:prstGeom prst="rect">
            <a:avLst/>
          </a:prstGeom>
          <a:noFill/>
          <a:ln w="9525">
            <a:noFill/>
            <a:miter lim="800000"/>
            <a:headEnd/>
            <a:tailEnd/>
          </a:ln>
        </p:spPr>
      </p:pic>
      <p:pic>
        <p:nvPicPr>
          <p:cNvPr id="7" name="Picture 42" descr="Free Number Five Cliparts, Download Free Clip Art, Free Clip Art on Clipart  Library"/>
          <p:cNvPicPr>
            <a:picLocks noChangeAspect="1" noChangeArrowheads="1"/>
          </p:cNvPicPr>
          <p:nvPr/>
        </p:nvPicPr>
        <p:blipFill>
          <a:blip r:embed="rId7" cstate="print"/>
          <a:srcRect/>
          <a:stretch>
            <a:fillRect/>
          </a:stretch>
        </p:blipFill>
        <p:spPr bwMode="auto">
          <a:xfrm>
            <a:off x="3995936" y="5085184"/>
            <a:ext cx="413210" cy="720080"/>
          </a:xfrm>
          <a:prstGeom prst="rect">
            <a:avLst/>
          </a:prstGeom>
          <a:noFill/>
          <a:ln w="9525">
            <a:noFill/>
            <a:miter lim="800000"/>
            <a:headEnd/>
            <a:tailEnd/>
          </a:ln>
        </p:spPr>
      </p:pic>
      <p:pic>
        <p:nvPicPr>
          <p:cNvPr id="8" name="Picture 6" descr="Number 6 Clipart - Number 6clipart , Transparent Cartoon - Jing.fm"/>
          <p:cNvPicPr>
            <a:picLocks noChangeAspect="1" noChangeArrowheads="1"/>
          </p:cNvPicPr>
          <p:nvPr/>
        </p:nvPicPr>
        <p:blipFill>
          <a:blip r:embed="rId8" cstate="print"/>
          <a:srcRect/>
          <a:stretch>
            <a:fillRect/>
          </a:stretch>
        </p:blipFill>
        <p:spPr bwMode="auto">
          <a:xfrm>
            <a:off x="4644008" y="5013176"/>
            <a:ext cx="504056" cy="953959"/>
          </a:xfrm>
          <a:prstGeom prst="rect">
            <a:avLst/>
          </a:prstGeom>
          <a:noFill/>
          <a:ln w="9525">
            <a:noFill/>
            <a:miter lim="800000"/>
            <a:headEnd/>
            <a:tailEnd/>
          </a:ln>
        </p:spPr>
      </p:pic>
      <p:pic>
        <p:nvPicPr>
          <p:cNvPr id="9" name="Picture 12" descr="Download Free png Cute Number Seven PNG Clipart Image | Gallery  Yopriceville - High ... - DLPNG.com"/>
          <p:cNvPicPr>
            <a:picLocks noChangeAspect="1" noChangeArrowheads="1"/>
          </p:cNvPicPr>
          <p:nvPr/>
        </p:nvPicPr>
        <p:blipFill>
          <a:blip r:embed="rId9" cstate="print"/>
          <a:srcRect/>
          <a:stretch>
            <a:fillRect/>
          </a:stretch>
        </p:blipFill>
        <p:spPr bwMode="auto">
          <a:xfrm>
            <a:off x="5148064" y="5229200"/>
            <a:ext cx="504056" cy="709138"/>
          </a:xfrm>
          <a:prstGeom prst="rect">
            <a:avLst/>
          </a:prstGeom>
          <a:noFill/>
          <a:ln w="9525">
            <a:noFill/>
            <a:miter lim="800000"/>
            <a:headEnd/>
            <a:tailEnd/>
          </a:ln>
        </p:spPr>
      </p:pic>
      <p:pic>
        <p:nvPicPr>
          <p:cNvPr id="10" name="Picture 3" descr="number 8 clipart - Clip Art Library"/>
          <p:cNvPicPr>
            <a:picLocks noChangeAspect="1" noChangeArrowheads="1"/>
          </p:cNvPicPr>
          <p:nvPr/>
        </p:nvPicPr>
        <p:blipFill>
          <a:blip r:embed="rId10" cstate="print"/>
          <a:srcRect/>
          <a:stretch>
            <a:fillRect/>
          </a:stretch>
        </p:blipFill>
        <p:spPr bwMode="auto">
          <a:xfrm>
            <a:off x="5580112" y="4941168"/>
            <a:ext cx="921208" cy="1147068"/>
          </a:xfrm>
          <a:prstGeom prst="rect">
            <a:avLst/>
          </a:prstGeom>
          <a:noFill/>
          <a:ln w="9525">
            <a:noFill/>
            <a:miter lim="800000"/>
            <a:headEnd/>
            <a:tailEnd/>
          </a:ln>
        </p:spPr>
      </p:pic>
      <p:pic>
        <p:nvPicPr>
          <p:cNvPr id="11" name="Picture 2" descr="Coccinella Clipart Png Images Free Transparent – Free PNG Images Vector,  PSD, Clipart, Templates"/>
          <p:cNvPicPr>
            <a:picLocks noChangeAspect="1" noChangeArrowheads="1"/>
          </p:cNvPicPr>
          <p:nvPr/>
        </p:nvPicPr>
        <p:blipFill>
          <a:blip r:embed="rId11" cstate="print"/>
          <a:srcRect/>
          <a:stretch>
            <a:fillRect/>
          </a:stretch>
        </p:blipFill>
        <p:spPr bwMode="auto">
          <a:xfrm>
            <a:off x="6228184" y="4941168"/>
            <a:ext cx="936104" cy="1163247"/>
          </a:xfrm>
          <a:prstGeom prst="rect">
            <a:avLst/>
          </a:prstGeom>
          <a:noFill/>
          <a:ln w="9525">
            <a:noFill/>
            <a:miter lim="800000"/>
            <a:headEnd/>
            <a:tailEnd/>
          </a:ln>
        </p:spPr>
      </p:pic>
      <p:pic>
        <p:nvPicPr>
          <p:cNvPr id="12" name="Picture 8" descr="Number 10 Clipart - Ten Clipart - Png Download - Full Size Clipart (#72675)  - PinClipart"/>
          <p:cNvPicPr>
            <a:picLocks noChangeAspect="1" noChangeArrowheads="1"/>
          </p:cNvPicPr>
          <p:nvPr/>
        </p:nvPicPr>
        <p:blipFill>
          <a:blip r:embed="rId12" cstate="print"/>
          <a:srcRect/>
          <a:stretch>
            <a:fillRect/>
          </a:stretch>
        </p:blipFill>
        <p:spPr bwMode="auto">
          <a:xfrm>
            <a:off x="6948264" y="4509120"/>
            <a:ext cx="799647" cy="723680"/>
          </a:xfrm>
          <a:prstGeom prst="rect">
            <a:avLst/>
          </a:prstGeom>
          <a:noFill/>
        </p:spPr>
      </p:pic>
      <p:sp>
        <p:nvSpPr>
          <p:cNvPr id="13" name="12 - TextBox"/>
          <p:cNvSpPr txBox="1"/>
          <p:nvPr/>
        </p:nvSpPr>
        <p:spPr>
          <a:xfrm>
            <a:off x="683568" y="188640"/>
            <a:ext cx="7776864" cy="1815882"/>
          </a:xfrm>
          <a:prstGeom prst="rect">
            <a:avLst/>
          </a:prstGeom>
          <a:noFill/>
        </p:spPr>
        <p:txBody>
          <a:bodyPr wrap="square" rtlCol="0">
            <a:spAutoFit/>
          </a:bodyPr>
          <a:lstStyle/>
          <a:p>
            <a:r>
              <a:rPr lang="el-GR" sz="1600" dirty="0"/>
              <a:t>Το κλουβί, το κουτί και οι φάκελοι εξαφανίστηκαν. Το 10 ευχαρίστησε τους καινούριους του φίλους. </a:t>
            </a:r>
            <a:r>
              <a:rPr lang="el-GR" sz="1600" b="1" dirty="0"/>
              <a:t>«Ποτέ δεν είχα τόσους πολλούς φίλους» </a:t>
            </a:r>
            <a:r>
              <a:rPr lang="el-GR" sz="1600" dirty="0"/>
              <a:t>είπε. </a:t>
            </a:r>
            <a:r>
              <a:rPr lang="el-GR" sz="1600" b="1" dirty="0"/>
              <a:t>«Μακάρι να μην σας έχανα ποτέ.»</a:t>
            </a:r>
          </a:p>
          <a:p>
            <a:r>
              <a:rPr lang="el-GR" sz="1600" dirty="0"/>
              <a:t> «Θέλεις να μείνεις μαζί μας;» ρώτησε το 1. «Ναι, να μείνεις μαζί μας! Το κτήμα μας χωράει ακόμα εσένα και άλλον κανέναν» είπαν όλοι οι άλλοι μαζί. </a:t>
            </a:r>
          </a:p>
          <a:p>
            <a:r>
              <a:rPr lang="el-GR" sz="1600" b="1" dirty="0"/>
              <a:t>«Θα μείνω μαζί σας αλλά για να σας ευχαριστήσω θέλω να κάνουμε ένα ταξίδι με το τρένο μου» </a:t>
            </a:r>
            <a:r>
              <a:rPr lang="el-GR" sz="1600" dirty="0"/>
              <a:t>είπε το 10. ΟΛΟΙ ΕΝΘΟΥΣΙΑΣΤΗΚΑΝ!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Nature Landscape Vector Illustration Green Meadow Vector Illustration With  Some Flower And Tree, Sky, Background, Illustration Background Image for  Free Download"/>
          <p:cNvPicPr>
            <a:picLocks noChangeAspect="1" noChangeArrowheads="1"/>
          </p:cNvPicPr>
          <p:nvPr/>
        </p:nvPicPr>
        <p:blipFill>
          <a:blip r:embed="rId2" cstate="print"/>
          <a:srcRect/>
          <a:stretch>
            <a:fillRect/>
          </a:stretch>
        </p:blipFill>
        <p:spPr bwMode="auto">
          <a:xfrm>
            <a:off x="0" y="0"/>
            <a:ext cx="9144000" cy="6876257"/>
          </a:xfrm>
          <a:prstGeom prst="rect">
            <a:avLst/>
          </a:prstGeom>
          <a:noFill/>
        </p:spPr>
      </p:pic>
      <p:pic>
        <p:nvPicPr>
          <p:cNvPr id="18438" name="Picture 6" descr="Download Free png Train Tracks Png (94+ images in Collection) Page 1 -  DLPNG.com"/>
          <p:cNvPicPr>
            <a:picLocks noChangeAspect="1" noChangeArrowheads="1"/>
          </p:cNvPicPr>
          <p:nvPr/>
        </p:nvPicPr>
        <p:blipFill>
          <a:blip r:embed="rId3" cstate="print"/>
          <a:srcRect/>
          <a:stretch>
            <a:fillRect/>
          </a:stretch>
        </p:blipFill>
        <p:spPr bwMode="auto">
          <a:xfrm rot="10800000" flipV="1">
            <a:off x="0" y="5157192"/>
            <a:ext cx="1728192" cy="483242"/>
          </a:xfrm>
          <a:prstGeom prst="rect">
            <a:avLst/>
          </a:prstGeom>
          <a:noFill/>
        </p:spPr>
      </p:pic>
      <p:pic>
        <p:nvPicPr>
          <p:cNvPr id="6" name="Picture 6" descr="Download Free png Train Tracks Png (94+ images in Collection) Page 1 -  DLPNG.com"/>
          <p:cNvPicPr>
            <a:picLocks noChangeAspect="1" noChangeArrowheads="1"/>
          </p:cNvPicPr>
          <p:nvPr/>
        </p:nvPicPr>
        <p:blipFill>
          <a:blip r:embed="rId3" cstate="print"/>
          <a:srcRect/>
          <a:stretch>
            <a:fillRect/>
          </a:stretch>
        </p:blipFill>
        <p:spPr bwMode="auto">
          <a:xfrm rot="10800000" flipV="1">
            <a:off x="3131840" y="5157192"/>
            <a:ext cx="1728192" cy="483242"/>
          </a:xfrm>
          <a:prstGeom prst="rect">
            <a:avLst/>
          </a:prstGeom>
          <a:noFill/>
        </p:spPr>
      </p:pic>
      <p:pic>
        <p:nvPicPr>
          <p:cNvPr id="7" name="Picture 6" descr="Download Free png Train Tracks Png (94+ images in Collection) Page 1 -  DLPNG.com"/>
          <p:cNvPicPr>
            <a:picLocks noChangeAspect="1" noChangeArrowheads="1"/>
          </p:cNvPicPr>
          <p:nvPr/>
        </p:nvPicPr>
        <p:blipFill>
          <a:blip r:embed="rId3" cstate="print"/>
          <a:srcRect/>
          <a:stretch>
            <a:fillRect/>
          </a:stretch>
        </p:blipFill>
        <p:spPr bwMode="auto">
          <a:xfrm rot="10800000" flipV="1">
            <a:off x="1619672" y="5157192"/>
            <a:ext cx="1728192" cy="483242"/>
          </a:xfrm>
          <a:prstGeom prst="rect">
            <a:avLst/>
          </a:prstGeom>
          <a:noFill/>
        </p:spPr>
      </p:pic>
      <p:pic>
        <p:nvPicPr>
          <p:cNvPr id="8" name="Picture 6" descr="Download Free png Train Tracks Png (94+ images in Collection) Page 1 -  DLPNG.com"/>
          <p:cNvPicPr>
            <a:picLocks noChangeAspect="1" noChangeArrowheads="1"/>
          </p:cNvPicPr>
          <p:nvPr/>
        </p:nvPicPr>
        <p:blipFill>
          <a:blip r:embed="rId3" cstate="print"/>
          <a:srcRect/>
          <a:stretch>
            <a:fillRect/>
          </a:stretch>
        </p:blipFill>
        <p:spPr bwMode="auto">
          <a:xfrm rot="10800000" flipV="1">
            <a:off x="6084168" y="5157192"/>
            <a:ext cx="1728192" cy="483242"/>
          </a:xfrm>
          <a:prstGeom prst="rect">
            <a:avLst/>
          </a:prstGeom>
          <a:noFill/>
        </p:spPr>
      </p:pic>
      <p:pic>
        <p:nvPicPr>
          <p:cNvPr id="9" name="Picture 6" descr="Download Free png Train Tracks Png (94+ images in Collection) Page 1 -  DLPNG.com"/>
          <p:cNvPicPr>
            <a:picLocks noChangeAspect="1" noChangeArrowheads="1"/>
          </p:cNvPicPr>
          <p:nvPr/>
        </p:nvPicPr>
        <p:blipFill>
          <a:blip r:embed="rId3" cstate="print"/>
          <a:srcRect/>
          <a:stretch>
            <a:fillRect/>
          </a:stretch>
        </p:blipFill>
        <p:spPr bwMode="auto">
          <a:xfrm rot="10800000" flipV="1">
            <a:off x="4644008" y="5157192"/>
            <a:ext cx="1728192" cy="483242"/>
          </a:xfrm>
          <a:prstGeom prst="rect">
            <a:avLst/>
          </a:prstGeom>
          <a:noFill/>
        </p:spPr>
      </p:pic>
      <p:pic>
        <p:nvPicPr>
          <p:cNvPr id="10" name="Picture 6" descr="Download Free png Train Tracks Png (94+ images in Collection) Page 1 -  DLPNG.com"/>
          <p:cNvPicPr>
            <a:picLocks noChangeAspect="1" noChangeArrowheads="1"/>
          </p:cNvPicPr>
          <p:nvPr/>
        </p:nvPicPr>
        <p:blipFill>
          <a:blip r:embed="rId3" cstate="print"/>
          <a:srcRect/>
          <a:stretch>
            <a:fillRect/>
          </a:stretch>
        </p:blipFill>
        <p:spPr bwMode="auto">
          <a:xfrm rot="10800000" flipV="1">
            <a:off x="7415808" y="5157192"/>
            <a:ext cx="1728192" cy="483242"/>
          </a:xfrm>
          <a:prstGeom prst="rect">
            <a:avLst/>
          </a:prstGeom>
          <a:noFill/>
        </p:spPr>
      </p:pic>
      <p:pic>
        <p:nvPicPr>
          <p:cNvPr id="11" name="Picture 14" descr="Train engine clipart 1 » Clipart Station"/>
          <p:cNvPicPr>
            <a:picLocks noChangeAspect="1" noChangeArrowheads="1"/>
          </p:cNvPicPr>
          <p:nvPr/>
        </p:nvPicPr>
        <p:blipFill>
          <a:blip r:embed="rId4" cstate="print"/>
          <a:srcRect/>
          <a:stretch>
            <a:fillRect/>
          </a:stretch>
        </p:blipFill>
        <p:spPr bwMode="auto">
          <a:xfrm>
            <a:off x="107504" y="4005064"/>
            <a:ext cx="1229464" cy="1401276"/>
          </a:xfrm>
          <a:prstGeom prst="rect">
            <a:avLst/>
          </a:prstGeom>
          <a:noFill/>
        </p:spPr>
      </p:pic>
      <p:pic>
        <p:nvPicPr>
          <p:cNvPr id="12" name="Picture 4" descr="Free Train Car Clipart, Download Free Clip Art, Free Clip Art on Clipart  Library"/>
          <p:cNvPicPr>
            <a:picLocks noChangeAspect="1" noChangeArrowheads="1"/>
          </p:cNvPicPr>
          <p:nvPr/>
        </p:nvPicPr>
        <p:blipFill>
          <a:blip r:embed="rId5" cstate="print"/>
          <a:srcRect/>
          <a:stretch>
            <a:fillRect/>
          </a:stretch>
        </p:blipFill>
        <p:spPr bwMode="auto">
          <a:xfrm>
            <a:off x="1331640" y="4941168"/>
            <a:ext cx="720080" cy="499274"/>
          </a:xfrm>
          <a:prstGeom prst="rect">
            <a:avLst/>
          </a:prstGeom>
          <a:noFill/>
        </p:spPr>
      </p:pic>
      <p:pic>
        <p:nvPicPr>
          <p:cNvPr id="13" name="Picture 10" descr="Free Train Graphics Cliparts, Download Free Clip Art, Free Clip Art on  Clipart Library"/>
          <p:cNvPicPr>
            <a:picLocks noChangeAspect="1" noChangeArrowheads="1"/>
          </p:cNvPicPr>
          <p:nvPr/>
        </p:nvPicPr>
        <p:blipFill>
          <a:blip r:embed="rId6" cstate="print"/>
          <a:srcRect/>
          <a:stretch>
            <a:fillRect/>
          </a:stretch>
        </p:blipFill>
        <p:spPr bwMode="auto">
          <a:xfrm>
            <a:off x="2051720" y="4941168"/>
            <a:ext cx="722649" cy="501055"/>
          </a:xfrm>
          <a:prstGeom prst="rect">
            <a:avLst/>
          </a:prstGeom>
          <a:noFill/>
        </p:spPr>
      </p:pic>
      <p:pic>
        <p:nvPicPr>
          <p:cNvPr id="14" name="Picture 10" descr="Free Train Graphics Cliparts, Download Free Clip Art, Free Clip Art on  Clipart Library"/>
          <p:cNvPicPr>
            <a:picLocks noChangeAspect="1" noChangeArrowheads="1"/>
          </p:cNvPicPr>
          <p:nvPr/>
        </p:nvPicPr>
        <p:blipFill>
          <a:blip r:embed="rId6" cstate="print">
            <a:duotone>
              <a:prstClr val="black"/>
              <a:schemeClr val="accent3">
                <a:tint val="45000"/>
                <a:satMod val="400000"/>
              </a:schemeClr>
            </a:duotone>
          </a:blip>
          <a:srcRect/>
          <a:stretch>
            <a:fillRect/>
          </a:stretch>
        </p:blipFill>
        <p:spPr bwMode="auto">
          <a:xfrm>
            <a:off x="2771800" y="4941168"/>
            <a:ext cx="722649" cy="501055"/>
          </a:xfrm>
          <a:prstGeom prst="rect">
            <a:avLst/>
          </a:prstGeom>
          <a:noFill/>
        </p:spPr>
      </p:pic>
      <p:pic>
        <p:nvPicPr>
          <p:cNvPr id="15" name="Picture 4" descr="Free Train Car Clipart, Download Free Clip Art, Free Clip Art on Clipart  Library"/>
          <p:cNvPicPr>
            <a:picLocks noChangeAspect="1" noChangeArrowheads="1"/>
          </p:cNvPicPr>
          <p:nvPr/>
        </p:nvPicPr>
        <p:blipFill>
          <a:blip r:embed="rId7" cstate="print">
            <a:duotone>
              <a:prstClr val="black"/>
              <a:schemeClr val="accent4">
                <a:tint val="45000"/>
                <a:satMod val="400000"/>
              </a:schemeClr>
            </a:duotone>
          </a:blip>
          <a:srcRect/>
          <a:stretch>
            <a:fillRect/>
          </a:stretch>
        </p:blipFill>
        <p:spPr bwMode="auto">
          <a:xfrm>
            <a:off x="3491880" y="4941168"/>
            <a:ext cx="751926" cy="521355"/>
          </a:xfrm>
          <a:prstGeom prst="rect">
            <a:avLst/>
          </a:prstGeom>
          <a:noFill/>
        </p:spPr>
      </p:pic>
      <p:pic>
        <p:nvPicPr>
          <p:cNvPr id="16" name="Picture 6" descr="Railroad car clipart - ClipArt Best - ClipArt Best"/>
          <p:cNvPicPr>
            <a:picLocks noChangeAspect="1" noChangeArrowheads="1"/>
          </p:cNvPicPr>
          <p:nvPr/>
        </p:nvPicPr>
        <p:blipFill>
          <a:blip r:embed="rId8" cstate="print">
            <a:duotone>
              <a:prstClr val="black"/>
              <a:schemeClr val="accent6">
                <a:tint val="45000"/>
                <a:satMod val="400000"/>
              </a:schemeClr>
            </a:duotone>
          </a:blip>
          <a:srcRect/>
          <a:stretch>
            <a:fillRect/>
          </a:stretch>
        </p:blipFill>
        <p:spPr bwMode="auto">
          <a:xfrm>
            <a:off x="4211960" y="4941168"/>
            <a:ext cx="720080" cy="499275"/>
          </a:xfrm>
          <a:prstGeom prst="rect">
            <a:avLst/>
          </a:prstGeom>
          <a:noFill/>
        </p:spPr>
      </p:pic>
      <p:pic>
        <p:nvPicPr>
          <p:cNvPr id="17" name="Picture 6" descr="Railroad car clipart - ClipArt Best - ClipArt Best"/>
          <p:cNvPicPr>
            <a:picLocks noChangeAspect="1" noChangeArrowheads="1"/>
          </p:cNvPicPr>
          <p:nvPr/>
        </p:nvPicPr>
        <p:blipFill>
          <a:blip r:embed="rId9" cstate="print"/>
          <a:srcRect/>
          <a:stretch>
            <a:fillRect/>
          </a:stretch>
        </p:blipFill>
        <p:spPr bwMode="auto">
          <a:xfrm>
            <a:off x="4932040" y="4941168"/>
            <a:ext cx="751926" cy="521355"/>
          </a:xfrm>
          <a:prstGeom prst="rect">
            <a:avLst/>
          </a:prstGeom>
          <a:noFill/>
        </p:spPr>
      </p:pic>
      <p:pic>
        <p:nvPicPr>
          <p:cNvPr id="18" name="Picture 4" descr="Free Train Car Clipart, Download Free Clip Art, Free Clip Art on Clipart  Library"/>
          <p:cNvPicPr>
            <a:picLocks noChangeAspect="1" noChangeArrowheads="1"/>
          </p:cNvPicPr>
          <p:nvPr/>
        </p:nvPicPr>
        <p:blipFill>
          <a:blip r:embed="rId10" cstate="print">
            <a:duotone>
              <a:prstClr val="black"/>
              <a:schemeClr val="accent3">
                <a:tint val="45000"/>
                <a:satMod val="400000"/>
              </a:schemeClr>
            </a:duotone>
          </a:blip>
          <a:srcRect/>
          <a:stretch>
            <a:fillRect/>
          </a:stretch>
        </p:blipFill>
        <p:spPr bwMode="auto">
          <a:xfrm>
            <a:off x="5652120" y="4941168"/>
            <a:ext cx="792088" cy="549202"/>
          </a:xfrm>
          <a:prstGeom prst="rect">
            <a:avLst/>
          </a:prstGeom>
          <a:noFill/>
        </p:spPr>
      </p:pic>
      <p:pic>
        <p:nvPicPr>
          <p:cNvPr id="19" name="Picture 4" descr="Free Train Car Clipart, Download Free Clip Art, Free Clip Art on Clipart  Library"/>
          <p:cNvPicPr>
            <a:picLocks noChangeAspect="1" noChangeArrowheads="1"/>
          </p:cNvPicPr>
          <p:nvPr/>
        </p:nvPicPr>
        <p:blipFill>
          <a:blip r:embed="rId10" cstate="print">
            <a:duotone>
              <a:prstClr val="black"/>
              <a:schemeClr val="accent5">
                <a:tint val="45000"/>
                <a:satMod val="400000"/>
              </a:schemeClr>
            </a:duotone>
          </a:blip>
          <a:srcRect/>
          <a:stretch>
            <a:fillRect/>
          </a:stretch>
        </p:blipFill>
        <p:spPr bwMode="auto">
          <a:xfrm>
            <a:off x="6444208" y="4941168"/>
            <a:ext cx="792088" cy="549202"/>
          </a:xfrm>
          <a:prstGeom prst="rect">
            <a:avLst/>
          </a:prstGeom>
          <a:noFill/>
        </p:spPr>
      </p:pic>
      <p:pic>
        <p:nvPicPr>
          <p:cNvPr id="20" name="Picture 8" descr="Download Download The Files Here - Purple Train Car Clip Art PNG Image with  No Background - PNGkey.com"/>
          <p:cNvPicPr>
            <a:picLocks noChangeAspect="1" noChangeArrowheads="1"/>
          </p:cNvPicPr>
          <p:nvPr/>
        </p:nvPicPr>
        <p:blipFill>
          <a:blip r:embed="rId11" cstate="print"/>
          <a:srcRect/>
          <a:stretch>
            <a:fillRect/>
          </a:stretch>
        </p:blipFill>
        <p:spPr bwMode="auto">
          <a:xfrm>
            <a:off x="7236296" y="4941168"/>
            <a:ext cx="757034" cy="500290"/>
          </a:xfrm>
          <a:prstGeom prst="rect">
            <a:avLst/>
          </a:prstGeom>
          <a:noFill/>
        </p:spPr>
      </p:pic>
      <p:pic>
        <p:nvPicPr>
          <p:cNvPr id="21" name="Picture 4" descr="Free Train Car Clipart, Download Free Clip Art, Free Clip Art on Clipart  Library"/>
          <p:cNvPicPr>
            <a:picLocks noChangeAspect="1" noChangeArrowheads="1"/>
          </p:cNvPicPr>
          <p:nvPr/>
        </p:nvPicPr>
        <p:blipFill>
          <a:blip r:embed="rId12" cstate="print">
            <a:duotone>
              <a:prstClr val="black"/>
              <a:schemeClr val="accent2">
                <a:tint val="45000"/>
                <a:satMod val="400000"/>
              </a:schemeClr>
            </a:duotone>
          </a:blip>
          <a:srcRect/>
          <a:stretch>
            <a:fillRect/>
          </a:stretch>
        </p:blipFill>
        <p:spPr bwMode="auto">
          <a:xfrm>
            <a:off x="8028384" y="4869160"/>
            <a:ext cx="864096" cy="599129"/>
          </a:xfrm>
          <a:prstGeom prst="rect">
            <a:avLst/>
          </a:prstGeom>
          <a:noFill/>
        </p:spPr>
      </p:pic>
      <p:pic>
        <p:nvPicPr>
          <p:cNvPr id="22" name="Picture 8" descr="Cartoon Number 1 Flashcard | Free Printable Papercraft Templates"/>
          <p:cNvPicPr>
            <a:picLocks noChangeAspect="1" noChangeArrowheads="1"/>
          </p:cNvPicPr>
          <p:nvPr/>
        </p:nvPicPr>
        <p:blipFill>
          <a:blip r:embed="rId13" cstate="print"/>
          <a:srcRect/>
          <a:stretch>
            <a:fillRect/>
          </a:stretch>
        </p:blipFill>
        <p:spPr bwMode="auto">
          <a:xfrm>
            <a:off x="1475656" y="4293096"/>
            <a:ext cx="432048" cy="668811"/>
          </a:xfrm>
          <a:prstGeom prst="rect">
            <a:avLst/>
          </a:prstGeom>
          <a:noFill/>
          <a:ln w="9525">
            <a:noFill/>
            <a:miter lim="800000"/>
            <a:headEnd/>
            <a:tailEnd/>
          </a:ln>
        </p:spPr>
      </p:pic>
      <p:pic>
        <p:nvPicPr>
          <p:cNvPr id="23" name="Picture 4" descr="Number 2 clipart grey, Number 2 grey Transparent FREE for download on  WebStockReview 2020"/>
          <p:cNvPicPr>
            <a:picLocks noChangeAspect="1" noChangeArrowheads="1"/>
          </p:cNvPicPr>
          <p:nvPr/>
        </p:nvPicPr>
        <p:blipFill>
          <a:blip r:embed="rId14" cstate="print"/>
          <a:srcRect/>
          <a:stretch>
            <a:fillRect/>
          </a:stretch>
        </p:blipFill>
        <p:spPr bwMode="auto">
          <a:xfrm>
            <a:off x="1979712" y="4149080"/>
            <a:ext cx="864096" cy="1077579"/>
          </a:xfrm>
          <a:prstGeom prst="rect">
            <a:avLst/>
          </a:prstGeom>
          <a:noFill/>
          <a:ln w="9525">
            <a:noFill/>
            <a:miter lim="800000"/>
            <a:headEnd/>
            <a:tailEnd/>
          </a:ln>
        </p:spPr>
      </p:pic>
      <p:pic>
        <p:nvPicPr>
          <p:cNvPr id="24" name="Picture 14" descr="Number 3 clipart cartoon, Picture #1756222 number 3 clipart cartoon"/>
          <p:cNvPicPr>
            <a:picLocks noChangeAspect="1" noChangeArrowheads="1"/>
          </p:cNvPicPr>
          <p:nvPr/>
        </p:nvPicPr>
        <p:blipFill>
          <a:blip r:embed="rId15" cstate="print"/>
          <a:srcRect/>
          <a:stretch>
            <a:fillRect/>
          </a:stretch>
        </p:blipFill>
        <p:spPr bwMode="auto">
          <a:xfrm>
            <a:off x="2699792" y="4077072"/>
            <a:ext cx="936104" cy="1167377"/>
          </a:xfrm>
          <a:prstGeom prst="rect">
            <a:avLst/>
          </a:prstGeom>
          <a:noFill/>
          <a:ln w="9525">
            <a:noFill/>
            <a:miter lim="800000"/>
            <a:headEnd/>
            <a:tailEnd/>
          </a:ln>
        </p:spPr>
      </p:pic>
      <p:pic>
        <p:nvPicPr>
          <p:cNvPr id="25" name="Picture 16" descr="Animal Number Four Clip Art at Clker.com - vector clip art online, royalty  free &amp; public domain"/>
          <p:cNvPicPr>
            <a:picLocks noChangeAspect="1" noChangeArrowheads="1"/>
          </p:cNvPicPr>
          <p:nvPr/>
        </p:nvPicPr>
        <p:blipFill>
          <a:blip r:embed="rId16" cstate="print"/>
          <a:srcRect/>
          <a:stretch>
            <a:fillRect/>
          </a:stretch>
        </p:blipFill>
        <p:spPr bwMode="auto">
          <a:xfrm>
            <a:off x="3707904" y="4293096"/>
            <a:ext cx="453638" cy="671959"/>
          </a:xfrm>
          <a:prstGeom prst="rect">
            <a:avLst/>
          </a:prstGeom>
          <a:noFill/>
          <a:ln w="9525">
            <a:noFill/>
            <a:miter lim="800000"/>
            <a:headEnd/>
            <a:tailEnd/>
          </a:ln>
        </p:spPr>
      </p:pic>
      <p:pic>
        <p:nvPicPr>
          <p:cNvPr id="26" name="Picture 42" descr="Free Number Five Cliparts, Download Free Clip Art, Free Clip Art on Clipart  Library"/>
          <p:cNvPicPr>
            <a:picLocks noChangeAspect="1" noChangeArrowheads="1"/>
          </p:cNvPicPr>
          <p:nvPr/>
        </p:nvPicPr>
        <p:blipFill>
          <a:blip r:embed="rId17" cstate="print"/>
          <a:srcRect/>
          <a:stretch>
            <a:fillRect/>
          </a:stretch>
        </p:blipFill>
        <p:spPr bwMode="auto">
          <a:xfrm>
            <a:off x="4355976" y="4293096"/>
            <a:ext cx="360040" cy="627423"/>
          </a:xfrm>
          <a:prstGeom prst="rect">
            <a:avLst/>
          </a:prstGeom>
          <a:noFill/>
          <a:ln w="9525">
            <a:noFill/>
            <a:miter lim="800000"/>
            <a:headEnd/>
            <a:tailEnd/>
          </a:ln>
        </p:spPr>
      </p:pic>
      <p:pic>
        <p:nvPicPr>
          <p:cNvPr id="27" name="Picture 6" descr="Number 6 Clipart - Number 6clipart , Transparent Cartoon - Jing.fm"/>
          <p:cNvPicPr>
            <a:picLocks noChangeAspect="1" noChangeArrowheads="1"/>
          </p:cNvPicPr>
          <p:nvPr/>
        </p:nvPicPr>
        <p:blipFill>
          <a:blip r:embed="rId18" cstate="print"/>
          <a:srcRect/>
          <a:stretch>
            <a:fillRect/>
          </a:stretch>
        </p:blipFill>
        <p:spPr bwMode="auto">
          <a:xfrm>
            <a:off x="5076056" y="4221088"/>
            <a:ext cx="432048" cy="817678"/>
          </a:xfrm>
          <a:prstGeom prst="rect">
            <a:avLst/>
          </a:prstGeom>
          <a:noFill/>
          <a:ln w="9525">
            <a:noFill/>
            <a:miter lim="800000"/>
            <a:headEnd/>
            <a:tailEnd/>
          </a:ln>
        </p:spPr>
      </p:pic>
      <p:pic>
        <p:nvPicPr>
          <p:cNvPr id="28" name="Picture 12" descr="Download Free png Cute Number Seven PNG Clipart Image | Gallery  Yopriceville - High ... - DLPNG.com"/>
          <p:cNvPicPr>
            <a:picLocks noChangeAspect="1" noChangeArrowheads="1"/>
          </p:cNvPicPr>
          <p:nvPr/>
        </p:nvPicPr>
        <p:blipFill>
          <a:blip r:embed="rId19" cstate="print"/>
          <a:srcRect/>
          <a:stretch>
            <a:fillRect/>
          </a:stretch>
        </p:blipFill>
        <p:spPr bwMode="auto">
          <a:xfrm>
            <a:off x="5652120" y="4221088"/>
            <a:ext cx="576064" cy="810443"/>
          </a:xfrm>
          <a:prstGeom prst="rect">
            <a:avLst/>
          </a:prstGeom>
          <a:noFill/>
          <a:ln w="9525">
            <a:noFill/>
            <a:miter lim="800000"/>
            <a:headEnd/>
            <a:tailEnd/>
          </a:ln>
        </p:spPr>
      </p:pic>
      <p:pic>
        <p:nvPicPr>
          <p:cNvPr id="29" name="Picture 3" descr="number 8 clipart - Clip Art Library"/>
          <p:cNvPicPr>
            <a:picLocks noChangeAspect="1" noChangeArrowheads="1"/>
          </p:cNvPicPr>
          <p:nvPr/>
        </p:nvPicPr>
        <p:blipFill>
          <a:blip r:embed="rId20" cstate="print"/>
          <a:srcRect/>
          <a:stretch>
            <a:fillRect/>
          </a:stretch>
        </p:blipFill>
        <p:spPr bwMode="auto">
          <a:xfrm>
            <a:off x="6300192" y="4149080"/>
            <a:ext cx="864096" cy="1075954"/>
          </a:xfrm>
          <a:prstGeom prst="rect">
            <a:avLst/>
          </a:prstGeom>
          <a:noFill/>
          <a:ln w="9525">
            <a:noFill/>
            <a:miter lim="800000"/>
            <a:headEnd/>
            <a:tailEnd/>
          </a:ln>
        </p:spPr>
      </p:pic>
      <p:pic>
        <p:nvPicPr>
          <p:cNvPr id="30" name="Picture 2" descr="Coccinella Clipart Png Images Free Transparent – Free PNG Images Vector,  PSD, Clipart, Templates"/>
          <p:cNvPicPr>
            <a:picLocks noChangeAspect="1" noChangeArrowheads="1"/>
          </p:cNvPicPr>
          <p:nvPr/>
        </p:nvPicPr>
        <p:blipFill>
          <a:blip r:embed="rId21" cstate="print"/>
          <a:srcRect/>
          <a:stretch>
            <a:fillRect/>
          </a:stretch>
        </p:blipFill>
        <p:spPr bwMode="auto">
          <a:xfrm>
            <a:off x="7164288" y="4077072"/>
            <a:ext cx="936104" cy="1163247"/>
          </a:xfrm>
          <a:prstGeom prst="rect">
            <a:avLst/>
          </a:prstGeom>
          <a:noFill/>
          <a:ln w="9525">
            <a:noFill/>
            <a:miter lim="800000"/>
            <a:headEnd/>
            <a:tailEnd/>
          </a:ln>
        </p:spPr>
      </p:pic>
      <p:pic>
        <p:nvPicPr>
          <p:cNvPr id="18440" name="Picture 8" descr="Number 10 Clipart - Ten Clipart - Png Download - Full Size Clipart (#72675)  - PinClipart"/>
          <p:cNvPicPr>
            <a:picLocks noChangeAspect="1" noChangeArrowheads="1"/>
          </p:cNvPicPr>
          <p:nvPr/>
        </p:nvPicPr>
        <p:blipFill>
          <a:blip r:embed="rId22" cstate="print"/>
          <a:srcRect/>
          <a:stretch>
            <a:fillRect/>
          </a:stretch>
        </p:blipFill>
        <p:spPr bwMode="auto">
          <a:xfrm>
            <a:off x="8100392" y="4221088"/>
            <a:ext cx="799647" cy="723680"/>
          </a:xfrm>
          <a:prstGeom prst="rect">
            <a:avLst/>
          </a:prstGeom>
          <a:noFill/>
        </p:spPr>
      </p:pic>
      <p:sp>
        <p:nvSpPr>
          <p:cNvPr id="31" name="30 - TextBox"/>
          <p:cNvSpPr txBox="1"/>
          <p:nvPr/>
        </p:nvSpPr>
        <p:spPr>
          <a:xfrm>
            <a:off x="611560" y="476672"/>
            <a:ext cx="7776864" cy="1323439"/>
          </a:xfrm>
          <a:prstGeom prst="rect">
            <a:avLst/>
          </a:prstGeom>
          <a:noFill/>
        </p:spPr>
        <p:txBody>
          <a:bodyPr wrap="square" rtlCol="0">
            <a:spAutoFit/>
          </a:bodyPr>
          <a:lstStyle/>
          <a:p>
            <a:r>
              <a:rPr lang="el-GR" sz="1600" dirty="0"/>
              <a:t>Οι 10 φίλοι ταξίδεψαν με το τρένο σε όλη τη Γη . Γνώρισαν νέους τόπους και φυσικά πολλά πολλά παιδιά. Τα παιδιά σε όλη τη γη έμαθαν να μετρούν ως το 10 και όπου τους έβλεπαν τους αναγνώριζαν. Οι 10 φίλοι είχαν να τους διηγηθούν πολλές ιστορίες . Έγιναν διάσημοι. Μετά από αυτό το αξέχαστο ταξίδι οι 10 φίλοι επέστρεψαν σε εκείνο το μακρινό αλλά πανέμορφο χωριό.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Sunny Field Vector Art &amp; Graphics | freevector.com"/>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7" name="Picture 24" descr="Home clipart. Free download transparent .PNG | Creazilla"/>
          <p:cNvPicPr>
            <a:picLocks noChangeAspect="1" noChangeArrowheads="1"/>
          </p:cNvPicPr>
          <p:nvPr/>
        </p:nvPicPr>
        <p:blipFill>
          <a:blip r:embed="rId3" cstate="print"/>
          <a:srcRect/>
          <a:stretch>
            <a:fillRect/>
          </a:stretch>
        </p:blipFill>
        <p:spPr bwMode="auto">
          <a:xfrm>
            <a:off x="5220072" y="3284984"/>
            <a:ext cx="1655762" cy="1695450"/>
          </a:xfrm>
          <a:prstGeom prst="rect">
            <a:avLst/>
          </a:prstGeom>
          <a:noFill/>
          <a:ln w="9525">
            <a:noFill/>
            <a:miter lim="800000"/>
            <a:headEnd/>
            <a:tailEnd/>
          </a:ln>
        </p:spPr>
      </p:pic>
      <p:pic>
        <p:nvPicPr>
          <p:cNvPr id="14" name="Picture 2" descr="Cartoon Tree PNG Clip Art Best WEB Clipart | Cartoon trees, Clip art, Tree"/>
          <p:cNvPicPr>
            <a:picLocks noChangeAspect="1" noChangeArrowheads="1"/>
          </p:cNvPicPr>
          <p:nvPr/>
        </p:nvPicPr>
        <p:blipFill>
          <a:blip r:embed="rId4" cstate="print"/>
          <a:srcRect/>
          <a:stretch>
            <a:fillRect/>
          </a:stretch>
        </p:blipFill>
        <p:spPr bwMode="auto">
          <a:xfrm>
            <a:off x="1619672" y="2492896"/>
            <a:ext cx="1363663" cy="2376488"/>
          </a:xfrm>
          <a:prstGeom prst="rect">
            <a:avLst/>
          </a:prstGeom>
          <a:noFill/>
          <a:ln w="9525">
            <a:noFill/>
            <a:miter lim="800000"/>
            <a:headEnd/>
            <a:tailEnd/>
          </a:ln>
        </p:spPr>
      </p:pic>
      <p:pic>
        <p:nvPicPr>
          <p:cNvPr id="15" name="Picture 2" descr="Cartoon Tree PNG Clip Art Best WEB Clipart | Cartoon trees, Clip art, Tree"/>
          <p:cNvPicPr>
            <a:picLocks noChangeAspect="1" noChangeArrowheads="1"/>
          </p:cNvPicPr>
          <p:nvPr/>
        </p:nvPicPr>
        <p:blipFill>
          <a:blip r:embed="rId5" cstate="print"/>
          <a:srcRect/>
          <a:stretch>
            <a:fillRect/>
          </a:stretch>
        </p:blipFill>
        <p:spPr bwMode="auto">
          <a:xfrm>
            <a:off x="4355977" y="2492896"/>
            <a:ext cx="1115748" cy="1944440"/>
          </a:xfrm>
          <a:prstGeom prst="rect">
            <a:avLst/>
          </a:prstGeom>
          <a:noFill/>
          <a:ln w="9525">
            <a:noFill/>
            <a:miter lim="800000"/>
            <a:headEnd/>
            <a:tailEnd/>
          </a:ln>
        </p:spPr>
      </p:pic>
      <p:pic>
        <p:nvPicPr>
          <p:cNvPr id="16" name="Picture 2" descr="Cartoon Tree PNG Clip Art Best WEB Clipart | Cartoon trees, Clip art, Tree"/>
          <p:cNvPicPr>
            <a:picLocks noChangeAspect="1" noChangeArrowheads="1"/>
          </p:cNvPicPr>
          <p:nvPr/>
        </p:nvPicPr>
        <p:blipFill>
          <a:blip r:embed="rId4" cstate="print"/>
          <a:srcRect/>
          <a:stretch>
            <a:fillRect/>
          </a:stretch>
        </p:blipFill>
        <p:spPr bwMode="auto">
          <a:xfrm>
            <a:off x="2627784" y="2636912"/>
            <a:ext cx="1363663" cy="2376488"/>
          </a:xfrm>
          <a:prstGeom prst="rect">
            <a:avLst/>
          </a:prstGeom>
          <a:noFill/>
          <a:ln w="9525">
            <a:noFill/>
            <a:miter lim="800000"/>
            <a:headEnd/>
            <a:tailEnd/>
          </a:ln>
        </p:spPr>
      </p:pic>
      <p:pic>
        <p:nvPicPr>
          <p:cNvPr id="17" name="Picture 2" descr="Cartoon Tree PNG Clip Art Best WEB Clipart | Cartoon trees, Clip art, Tree"/>
          <p:cNvPicPr>
            <a:picLocks noChangeAspect="1" noChangeArrowheads="1"/>
          </p:cNvPicPr>
          <p:nvPr/>
        </p:nvPicPr>
        <p:blipFill>
          <a:blip r:embed="rId4" cstate="print"/>
          <a:srcRect/>
          <a:stretch>
            <a:fillRect/>
          </a:stretch>
        </p:blipFill>
        <p:spPr bwMode="auto">
          <a:xfrm>
            <a:off x="827584" y="2564904"/>
            <a:ext cx="1363663" cy="2376488"/>
          </a:xfrm>
          <a:prstGeom prst="rect">
            <a:avLst/>
          </a:prstGeom>
          <a:noFill/>
          <a:ln w="9525">
            <a:noFill/>
            <a:miter lim="800000"/>
            <a:headEnd/>
            <a:tailEnd/>
          </a:ln>
        </p:spPr>
      </p:pic>
      <p:pic>
        <p:nvPicPr>
          <p:cNvPr id="18" name="Picture 2" descr="Cartoon Tree PNG Clip Art Best WEB Clipart | Cartoon trees, Clip art, Tree"/>
          <p:cNvPicPr>
            <a:picLocks noChangeAspect="1" noChangeArrowheads="1"/>
          </p:cNvPicPr>
          <p:nvPr/>
        </p:nvPicPr>
        <p:blipFill>
          <a:blip r:embed="rId4" cstate="print"/>
          <a:srcRect/>
          <a:stretch>
            <a:fillRect/>
          </a:stretch>
        </p:blipFill>
        <p:spPr bwMode="auto">
          <a:xfrm>
            <a:off x="6444208" y="2060848"/>
            <a:ext cx="1363663" cy="2376488"/>
          </a:xfrm>
          <a:prstGeom prst="rect">
            <a:avLst/>
          </a:prstGeom>
          <a:noFill/>
          <a:ln w="9525">
            <a:noFill/>
            <a:miter lim="800000"/>
            <a:headEnd/>
            <a:tailEnd/>
          </a:ln>
        </p:spPr>
      </p:pic>
      <p:pic>
        <p:nvPicPr>
          <p:cNvPr id="19" name="Picture 24" descr="Home clipart. Free download transparent .PNG | Creazilla"/>
          <p:cNvPicPr>
            <a:picLocks noChangeAspect="1" noChangeArrowheads="1"/>
          </p:cNvPicPr>
          <p:nvPr/>
        </p:nvPicPr>
        <p:blipFill>
          <a:blip r:embed="rId3" cstate="print"/>
          <a:srcRect/>
          <a:stretch>
            <a:fillRect/>
          </a:stretch>
        </p:blipFill>
        <p:spPr bwMode="auto">
          <a:xfrm>
            <a:off x="6228184" y="3212976"/>
            <a:ext cx="1655762" cy="1695450"/>
          </a:xfrm>
          <a:prstGeom prst="rect">
            <a:avLst/>
          </a:prstGeom>
          <a:noFill/>
          <a:ln w="9525">
            <a:noFill/>
            <a:miter lim="800000"/>
            <a:headEnd/>
            <a:tailEnd/>
          </a:ln>
        </p:spPr>
      </p:pic>
      <p:pic>
        <p:nvPicPr>
          <p:cNvPr id="20" name="Picture 24" descr="Home clipart. Free download transparent .PNG | Creazilla"/>
          <p:cNvPicPr>
            <a:picLocks noChangeAspect="1" noChangeArrowheads="1"/>
          </p:cNvPicPr>
          <p:nvPr/>
        </p:nvPicPr>
        <p:blipFill>
          <a:blip r:embed="rId3" cstate="print"/>
          <a:srcRect/>
          <a:stretch>
            <a:fillRect/>
          </a:stretch>
        </p:blipFill>
        <p:spPr bwMode="auto">
          <a:xfrm>
            <a:off x="6156176" y="4509120"/>
            <a:ext cx="1655762" cy="1800200"/>
          </a:xfrm>
          <a:prstGeom prst="rect">
            <a:avLst/>
          </a:prstGeom>
          <a:noFill/>
          <a:ln w="9525">
            <a:noFill/>
            <a:miter lim="800000"/>
            <a:headEnd/>
            <a:tailEnd/>
          </a:ln>
        </p:spPr>
      </p:pic>
      <p:pic>
        <p:nvPicPr>
          <p:cNvPr id="21" name="Picture 24" descr="Home clipart. Free download transparent .PNG | Creazilla"/>
          <p:cNvPicPr>
            <a:picLocks noChangeAspect="1" noChangeArrowheads="1"/>
          </p:cNvPicPr>
          <p:nvPr/>
        </p:nvPicPr>
        <p:blipFill>
          <a:blip r:embed="rId3" cstate="print"/>
          <a:srcRect/>
          <a:stretch>
            <a:fillRect/>
          </a:stretch>
        </p:blipFill>
        <p:spPr bwMode="auto">
          <a:xfrm>
            <a:off x="4211960" y="3284984"/>
            <a:ext cx="1655762" cy="1695450"/>
          </a:xfrm>
          <a:prstGeom prst="rect">
            <a:avLst/>
          </a:prstGeom>
          <a:noFill/>
          <a:ln w="9525">
            <a:noFill/>
            <a:miter lim="800000"/>
            <a:headEnd/>
            <a:tailEnd/>
          </a:ln>
        </p:spPr>
      </p:pic>
      <p:pic>
        <p:nvPicPr>
          <p:cNvPr id="23" name="Picture 2" descr="Cartoon Tree PNG Clip Art Best WEB Clipart | Cartoon trees, Clip art, Tree"/>
          <p:cNvPicPr>
            <a:picLocks noChangeAspect="1" noChangeArrowheads="1"/>
          </p:cNvPicPr>
          <p:nvPr/>
        </p:nvPicPr>
        <p:blipFill>
          <a:blip r:embed="rId4" cstate="print"/>
          <a:srcRect/>
          <a:stretch>
            <a:fillRect/>
          </a:stretch>
        </p:blipFill>
        <p:spPr bwMode="auto">
          <a:xfrm>
            <a:off x="0" y="2852936"/>
            <a:ext cx="1363663" cy="2376488"/>
          </a:xfrm>
          <a:prstGeom prst="rect">
            <a:avLst/>
          </a:prstGeom>
          <a:noFill/>
          <a:ln w="9525">
            <a:noFill/>
            <a:miter lim="800000"/>
            <a:headEnd/>
            <a:tailEnd/>
          </a:ln>
        </p:spPr>
      </p:pic>
      <p:pic>
        <p:nvPicPr>
          <p:cNvPr id="24" name="Picture 24" descr="Home clipart. Free download transparent .PNG | Creazilla"/>
          <p:cNvPicPr>
            <a:picLocks noChangeAspect="1" noChangeArrowheads="1"/>
          </p:cNvPicPr>
          <p:nvPr/>
        </p:nvPicPr>
        <p:blipFill>
          <a:blip r:embed="rId3" cstate="print"/>
          <a:srcRect/>
          <a:stretch>
            <a:fillRect/>
          </a:stretch>
        </p:blipFill>
        <p:spPr bwMode="auto">
          <a:xfrm>
            <a:off x="3131840" y="3356992"/>
            <a:ext cx="1655762" cy="1695450"/>
          </a:xfrm>
          <a:prstGeom prst="rect">
            <a:avLst/>
          </a:prstGeom>
          <a:noFill/>
          <a:ln w="9525">
            <a:noFill/>
            <a:miter lim="800000"/>
            <a:headEnd/>
            <a:tailEnd/>
          </a:ln>
        </p:spPr>
      </p:pic>
      <p:pic>
        <p:nvPicPr>
          <p:cNvPr id="25" name="Picture 24" descr="Home clipart. Free download transparent .PNG | Creazilla"/>
          <p:cNvPicPr>
            <a:picLocks noChangeAspect="1" noChangeArrowheads="1"/>
          </p:cNvPicPr>
          <p:nvPr/>
        </p:nvPicPr>
        <p:blipFill>
          <a:blip r:embed="rId3" cstate="print"/>
          <a:srcRect/>
          <a:stretch>
            <a:fillRect/>
          </a:stretch>
        </p:blipFill>
        <p:spPr bwMode="auto">
          <a:xfrm>
            <a:off x="3635896" y="4365104"/>
            <a:ext cx="1655762" cy="1695450"/>
          </a:xfrm>
          <a:prstGeom prst="rect">
            <a:avLst/>
          </a:prstGeom>
          <a:noFill/>
          <a:ln w="9525">
            <a:noFill/>
            <a:miter lim="800000"/>
            <a:headEnd/>
            <a:tailEnd/>
          </a:ln>
        </p:spPr>
      </p:pic>
      <p:pic>
        <p:nvPicPr>
          <p:cNvPr id="27" name="Picture 2" descr="Cartoon Tree PNG Clip Art Best WEB Clipart | Cartoon trees, Clip art, Tree"/>
          <p:cNvPicPr>
            <a:picLocks noChangeAspect="1" noChangeArrowheads="1"/>
          </p:cNvPicPr>
          <p:nvPr/>
        </p:nvPicPr>
        <p:blipFill>
          <a:blip r:embed="rId4" cstate="print"/>
          <a:srcRect/>
          <a:stretch>
            <a:fillRect/>
          </a:stretch>
        </p:blipFill>
        <p:spPr bwMode="auto">
          <a:xfrm>
            <a:off x="1979712" y="2708920"/>
            <a:ext cx="1363663" cy="2376488"/>
          </a:xfrm>
          <a:prstGeom prst="rect">
            <a:avLst/>
          </a:prstGeom>
          <a:noFill/>
          <a:ln w="9525">
            <a:noFill/>
            <a:miter lim="800000"/>
            <a:headEnd/>
            <a:tailEnd/>
          </a:ln>
        </p:spPr>
      </p:pic>
      <p:pic>
        <p:nvPicPr>
          <p:cNvPr id="28" name="Picture 2" descr="Cartoon Tree PNG Clip Art Best WEB Clipart | Cartoon trees, Clip art, Tree"/>
          <p:cNvPicPr>
            <a:picLocks noChangeAspect="1" noChangeArrowheads="1"/>
          </p:cNvPicPr>
          <p:nvPr/>
        </p:nvPicPr>
        <p:blipFill>
          <a:blip r:embed="rId4" cstate="print"/>
          <a:srcRect/>
          <a:stretch>
            <a:fillRect/>
          </a:stretch>
        </p:blipFill>
        <p:spPr bwMode="auto">
          <a:xfrm>
            <a:off x="467544" y="2708920"/>
            <a:ext cx="1363663" cy="2376488"/>
          </a:xfrm>
          <a:prstGeom prst="rect">
            <a:avLst/>
          </a:prstGeom>
          <a:noFill/>
          <a:ln w="9525">
            <a:noFill/>
            <a:miter lim="800000"/>
            <a:headEnd/>
            <a:tailEnd/>
          </a:ln>
        </p:spPr>
      </p:pic>
      <p:pic>
        <p:nvPicPr>
          <p:cNvPr id="29" name="Picture 2" descr="Cartoon Tree PNG Clip Art Best WEB Clipart | Cartoon trees, Clip art, Tree"/>
          <p:cNvPicPr>
            <a:picLocks noChangeAspect="1" noChangeArrowheads="1"/>
          </p:cNvPicPr>
          <p:nvPr/>
        </p:nvPicPr>
        <p:blipFill>
          <a:blip r:embed="rId4" cstate="print"/>
          <a:srcRect/>
          <a:stretch>
            <a:fillRect/>
          </a:stretch>
        </p:blipFill>
        <p:spPr bwMode="auto">
          <a:xfrm>
            <a:off x="7780337" y="2420888"/>
            <a:ext cx="1363663" cy="2376488"/>
          </a:xfrm>
          <a:prstGeom prst="rect">
            <a:avLst/>
          </a:prstGeom>
          <a:noFill/>
          <a:ln w="9525">
            <a:noFill/>
            <a:miter lim="800000"/>
            <a:headEnd/>
            <a:tailEnd/>
          </a:ln>
        </p:spPr>
      </p:pic>
      <p:pic>
        <p:nvPicPr>
          <p:cNvPr id="30" name="Picture 24" descr="Home clipart. Free download transparent .PNG | Creazilla"/>
          <p:cNvPicPr>
            <a:picLocks noChangeAspect="1" noChangeArrowheads="1"/>
          </p:cNvPicPr>
          <p:nvPr/>
        </p:nvPicPr>
        <p:blipFill>
          <a:blip r:embed="rId3" cstate="print"/>
          <a:srcRect/>
          <a:stretch>
            <a:fillRect/>
          </a:stretch>
        </p:blipFill>
        <p:spPr bwMode="auto">
          <a:xfrm>
            <a:off x="7380312" y="3140968"/>
            <a:ext cx="1655762" cy="1695450"/>
          </a:xfrm>
          <a:prstGeom prst="rect">
            <a:avLst/>
          </a:prstGeom>
          <a:noFill/>
          <a:ln w="9525">
            <a:noFill/>
            <a:miter lim="800000"/>
            <a:headEnd/>
            <a:tailEnd/>
          </a:ln>
        </p:spPr>
      </p:pic>
      <p:pic>
        <p:nvPicPr>
          <p:cNvPr id="31" name="Picture 24" descr="Home clipart. Free download transparent .PNG | Creazilla"/>
          <p:cNvPicPr>
            <a:picLocks noChangeAspect="1" noChangeArrowheads="1"/>
          </p:cNvPicPr>
          <p:nvPr/>
        </p:nvPicPr>
        <p:blipFill>
          <a:blip r:embed="rId3" cstate="print"/>
          <a:srcRect/>
          <a:stretch>
            <a:fillRect/>
          </a:stretch>
        </p:blipFill>
        <p:spPr bwMode="auto">
          <a:xfrm>
            <a:off x="7488238" y="4221088"/>
            <a:ext cx="1655762" cy="1944216"/>
          </a:xfrm>
          <a:prstGeom prst="rect">
            <a:avLst/>
          </a:prstGeom>
          <a:noFill/>
          <a:ln w="9525">
            <a:noFill/>
            <a:miter lim="800000"/>
            <a:headEnd/>
            <a:tailEnd/>
          </a:ln>
        </p:spPr>
      </p:pic>
      <p:sp>
        <p:nvSpPr>
          <p:cNvPr id="5121" name="Rectangle 1"/>
          <p:cNvSpPr>
            <a:spLocks noChangeArrowheads="1"/>
          </p:cNvSpPr>
          <p:nvPr/>
        </p:nvSpPr>
        <p:spPr bwMode="auto">
          <a:xfrm>
            <a:off x="323528" y="327139"/>
            <a:ext cx="8352928"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273675" algn="r"/>
              </a:tabLst>
            </a:pPr>
            <a:r>
              <a:rPr kumimoji="0" lang="el-GR" b="0" i="0" u="none" strike="noStrike" cap="none" normalizeH="0" baseline="0" dirty="0">
                <a:ln>
                  <a:noFill/>
                </a:ln>
                <a:solidFill>
                  <a:schemeClr val="tx1"/>
                </a:solidFill>
                <a:effectLst/>
                <a:latin typeface="Calibri" pitchFamily="34" charset="0"/>
                <a:ea typeface="Calibri" pitchFamily="34" charset="0"/>
                <a:cs typeface="Times New Roman" pitchFamily="18" charset="0"/>
              </a:rPr>
              <a:t>Σε εκείνο το μακρινό αλλά πανέμορφο χωρ</a:t>
            </a:r>
            <a:r>
              <a:rPr lang="el-GR" dirty="0">
                <a:latin typeface="Calibri" pitchFamily="34" charset="0"/>
                <a:ea typeface="Calibri" pitchFamily="34" charset="0"/>
                <a:cs typeface="Times New Roman" pitchFamily="18" charset="0"/>
              </a:rPr>
              <a:t>ιό</a:t>
            </a:r>
            <a:r>
              <a:rPr kumimoji="0" lang="el-GR" b="0" i="0" u="none" strike="noStrike" cap="none" normalizeH="0" baseline="0" dirty="0">
                <a:ln>
                  <a:noFill/>
                </a:ln>
                <a:solidFill>
                  <a:schemeClr val="tx1"/>
                </a:solidFill>
                <a:effectLst/>
                <a:latin typeface="Calibri" pitchFamily="34" charset="0"/>
                <a:ea typeface="Calibri" pitchFamily="34" charset="0"/>
                <a:cs typeface="Times New Roman" pitchFamily="18" charset="0"/>
              </a:rPr>
              <a:t>, οι 9 φίλοι περνούσαν υπέροχα ιδίως τώρα που οι μέρες ήταν ηλιόλουστες. Κάθε μέρα πήγαιναν και μία εκδρομή. </a:t>
            </a:r>
            <a:endParaRPr kumimoji="0" lang="el-GR"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endParaRPr kumimoji="0" lang="el-GR" b="0" i="0" u="none" strike="noStrike" cap="none" normalizeH="0" baseline="0" dirty="0">
              <a:ln>
                <a:noFill/>
              </a:ln>
              <a:solidFill>
                <a:schemeClr val="tx1"/>
              </a:solidFill>
              <a:effectLst/>
              <a:latin typeface="Arial" pitchFamily="34" charset="0"/>
              <a:cs typeface="Arial" pitchFamily="34" charset="0"/>
            </a:endParaRPr>
          </a:p>
        </p:txBody>
      </p:sp>
      <p:pic>
        <p:nvPicPr>
          <p:cNvPr id="26" name="Picture 18" descr="Gardening clipart wooden wheelbarrow, Picture #1191095 gardening clipart  wooden wheelbarrow"/>
          <p:cNvPicPr>
            <a:picLocks noChangeAspect="1" noChangeArrowheads="1"/>
          </p:cNvPicPr>
          <p:nvPr/>
        </p:nvPicPr>
        <p:blipFill>
          <a:blip r:embed="rId6" cstate="print"/>
          <a:srcRect/>
          <a:stretch>
            <a:fillRect/>
          </a:stretch>
        </p:blipFill>
        <p:spPr bwMode="auto">
          <a:xfrm>
            <a:off x="323528" y="4869160"/>
            <a:ext cx="828675" cy="554037"/>
          </a:xfrm>
          <a:prstGeom prst="rect">
            <a:avLst/>
          </a:prstGeom>
          <a:noFill/>
          <a:ln w="9525">
            <a:noFill/>
            <a:miter lim="800000"/>
            <a:headEnd/>
            <a:tailEnd/>
          </a:ln>
        </p:spPr>
      </p:pic>
      <p:pic>
        <p:nvPicPr>
          <p:cNvPr id="32" name="Picture 18" descr="Gardening clipart wooden wheelbarrow, Picture #1191095 gardening clipart  wooden wheelbarrow"/>
          <p:cNvPicPr>
            <a:picLocks noChangeAspect="1" noChangeArrowheads="1"/>
          </p:cNvPicPr>
          <p:nvPr/>
        </p:nvPicPr>
        <p:blipFill>
          <a:blip r:embed="rId6" cstate="print"/>
          <a:srcRect/>
          <a:stretch>
            <a:fillRect/>
          </a:stretch>
        </p:blipFill>
        <p:spPr bwMode="auto">
          <a:xfrm>
            <a:off x="1331640" y="4581128"/>
            <a:ext cx="828675" cy="554037"/>
          </a:xfrm>
          <a:prstGeom prst="rect">
            <a:avLst/>
          </a:prstGeom>
          <a:noFill/>
          <a:ln w="9525">
            <a:noFill/>
            <a:miter lim="800000"/>
            <a:headEnd/>
            <a:tailEnd/>
          </a:ln>
        </p:spPr>
      </p:pic>
      <p:pic>
        <p:nvPicPr>
          <p:cNvPr id="33" name="Picture 18" descr="Gardening clipart wooden wheelbarrow, Picture #1191095 gardening clipart  wooden wheelbarrow"/>
          <p:cNvPicPr>
            <a:picLocks noChangeAspect="1" noChangeArrowheads="1"/>
          </p:cNvPicPr>
          <p:nvPr/>
        </p:nvPicPr>
        <p:blipFill>
          <a:blip r:embed="rId6" cstate="print"/>
          <a:srcRect/>
          <a:stretch>
            <a:fillRect/>
          </a:stretch>
        </p:blipFill>
        <p:spPr bwMode="auto">
          <a:xfrm>
            <a:off x="2339752" y="4797152"/>
            <a:ext cx="828675" cy="554037"/>
          </a:xfrm>
          <a:prstGeom prst="rect">
            <a:avLst/>
          </a:prstGeom>
          <a:noFill/>
          <a:ln w="9525">
            <a:noFill/>
            <a:miter lim="800000"/>
            <a:headEnd/>
            <a:tailEnd/>
          </a:ln>
        </p:spPr>
      </p:pic>
      <p:pic>
        <p:nvPicPr>
          <p:cNvPr id="34" name="Picture 24" descr="Home clipart. Free download transparent .PNG | Creazilla"/>
          <p:cNvPicPr>
            <a:picLocks noChangeAspect="1" noChangeArrowheads="1"/>
          </p:cNvPicPr>
          <p:nvPr/>
        </p:nvPicPr>
        <p:blipFill>
          <a:blip r:embed="rId3" cstate="print"/>
          <a:srcRect/>
          <a:stretch>
            <a:fillRect/>
          </a:stretch>
        </p:blipFill>
        <p:spPr bwMode="auto">
          <a:xfrm>
            <a:off x="4860032" y="4437112"/>
            <a:ext cx="1655762" cy="169545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Sunny Field Vector Art &amp; Graphics | freevector.com"/>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Picture 24" descr="Home clipart. Free download transparent .PNG | Creazilla"/>
          <p:cNvPicPr>
            <a:picLocks noChangeAspect="1" noChangeArrowheads="1"/>
          </p:cNvPicPr>
          <p:nvPr/>
        </p:nvPicPr>
        <p:blipFill>
          <a:blip r:embed="rId3" cstate="print"/>
          <a:srcRect/>
          <a:stretch>
            <a:fillRect/>
          </a:stretch>
        </p:blipFill>
        <p:spPr bwMode="auto">
          <a:xfrm>
            <a:off x="2411760" y="3284984"/>
            <a:ext cx="1655762" cy="1695450"/>
          </a:xfrm>
          <a:prstGeom prst="rect">
            <a:avLst/>
          </a:prstGeom>
          <a:noFill/>
          <a:ln w="9525">
            <a:noFill/>
            <a:miter lim="800000"/>
            <a:headEnd/>
            <a:tailEnd/>
          </a:ln>
        </p:spPr>
      </p:pic>
      <p:pic>
        <p:nvPicPr>
          <p:cNvPr id="4" name="Picture 24" descr="Home clipart. Free download transparent .PNG | Creazilla"/>
          <p:cNvPicPr>
            <a:picLocks noChangeAspect="1" noChangeArrowheads="1"/>
          </p:cNvPicPr>
          <p:nvPr/>
        </p:nvPicPr>
        <p:blipFill>
          <a:blip r:embed="rId3" cstate="print"/>
          <a:srcRect/>
          <a:stretch>
            <a:fillRect/>
          </a:stretch>
        </p:blipFill>
        <p:spPr bwMode="auto">
          <a:xfrm>
            <a:off x="3923928" y="3140968"/>
            <a:ext cx="1655762" cy="1695450"/>
          </a:xfrm>
          <a:prstGeom prst="rect">
            <a:avLst/>
          </a:prstGeom>
          <a:noFill/>
          <a:ln w="9525">
            <a:noFill/>
            <a:miter lim="800000"/>
            <a:headEnd/>
            <a:tailEnd/>
          </a:ln>
        </p:spPr>
      </p:pic>
      <p:pic>
        <p:nvPicPr>
          <p:cNvPr id="5" name="Picture 24" descr="Home clipart. Free download transparent .PNG | Creazilla"/>
          <p:cNvPicPr>
            <a:picLocks noChangeAspect="1" noChangeArrowheads="1"/>
          </p:cNvPicPr>
          <p:nvPr/>
        </p:nvPicPr>
        <p:blipFill>
          <a:blip r:embed="rId3" cstate="print"/>
          <a:srcRect/>
          <a:stretch>
            <a:fillRect/>
          </a:stretch>
        </p:blipFill>
        <p:spPr bwMode="auto">
          <a:xfrm>
            <a:off x="1115616" y="3140968"/>
            <a:ext cx="1655762" cy="1695450"/>
          </a:xfrm>
          <a:prstGeom prst="rect">
            <a:avLst/>
          </a:prstGeom>
          <a:noFill/>
          <a:ln w="9525">
            <a:noFill/>
            <a:miter lim="800000"/>
            <a:headEnd/>
            <a:tailEnd/>
          </a:ln>
        </p:spPr>
      </p:pic>
      <p:pic>
        <p:nvPicPr>
          <p:cNvPr id="6" name="Picture 24" descr="Home clipart. Free download transparent .PNG | Creazilla"/>
          <p:cNvPicPr>
            <a:picLocks noChangeAspect="1" noChangeArrowheads="1"/>
          </p:cNvPicPr>
          <p:nvPr/>
        </p:nvPicPr>
        <p:blipFill>
          <a:blip r:embed="rId3" cstate="print"/>
          <a:srcRect/>
          <a:stretch>
            <a:fillRect/>
          </a:stretch>
        </p:blipFill>
        <p:spPr bwMode="auto">
          <a:xfrm>
            <a:off x="5364088" y="3068960"/>
            <a:ext cx="1655762" cy="1695450"/>
          </a:xfrm>
          <a:prstGeom prst="rect">
            <a:avLst/>
          </a:prstGeom>
          <a:noFill/>
          <a:ln w="9525">
            <a:noFill/>
            <a:miter lim="800000"/>
            <a:headEnd/>
            <a:tailEnd/>
          </a:ln>
        </p:spPr>
      </p:pic>
      <p:pic>
        <p:nvPicPr>
          <p:cNvPr id="7" name="Picture 24" descr="Home clipart. Free download transparent .PNG | Creazilla"/>
          <p:cNvPicPr>
            <a:picLocks noChangeAspect="1" noChangeArrowheads="1"/>
          </p:cNvPicPr>
          <p:nvPr/>
        </p:nvPicPr>
        <p:blipFill>
          <a:blip r:embed="rId3" cstate="print"/>
          <a:srcRect/>
          <a:stretch>
            <a:fillRect/>
          </a:stretch>
        </p:blipFill>
        <p:spPr bwMode="auto">
          <a:xfrm>
            <a:off x="6948264" y="2852936"/>
            <a:ext cx="1655762" cy="1695450"/>
          </a:xfrm>
          <a:prstGeom prst="rect">
            <a:avLst/>
          </a:prstGeom>
          <a:noFill/>
          <a:ln w="9525">
            <a:noFill/>
            <a:miter lim="800000"/>
            <a:headEnd/>
            <a:tailEnd/>
          </a:ln>
        </p:spPr>
      </p:pic>
      <p:pic>
        <p:nvPicPr>
          <p:cNvPr id="8" name="Picture 24" descr="Home clipart. Free download transparent .PNG | Creazilla"/>
          <p:cNvPicPr>
            <a:picLocks noChangeAspect="1" noChangeArrowheads="1"/>
          </p:cNvPicPr>
          <p:nvPr/>
        </p:nvPicPr>
        <p:blipFill>
          <a:blip r:embed="rId3" cstate="print"/>
          <a:srcRect/>
          <a:stretch>
            <a:fillRect/>
          </a:stretch>
        </p:blipFill>
        <p:spPr bwMode="auto">
          <a:xfrm>
            <a:off x="1259632" y="4653136"/>
            <a:ext cx="1655762" cy="1695450"/>
          </a:xfrm>
          <a:prstGeom prst="rect">
            <a:avLst/>
          </a:prstGeom>
          <a:noFill/>
          <a:ln w="9525">
            <a:noFill/>
            <a:miter lim="800000"/>
            <a:headEnd/>
            <a:tailEnd/>
          </a:ln>
        </p:spPr>
      </p:pic>
      <p:pic>
        <p:nvPicPr>
          <p:cNvPr id="9" name="Picture 24" descr="Home clipart. Free download transparent .PNG | Creazilla"/>
          <p:cNvPicPr>
            <a:picLocks noChangeAspect="1" noChangeArrowheads="1"/>
          </p:cNvPicPr>
          <p:nvPr/>
        </p:nvPicPr>
        <p:blipFill>
          <a:blip r:embed="rId3" cstate="print"/>
          <a:srcRect/>
          <a:stretch>
            <a:fillRect/>
          </a:stretch>
        </p:blipFill>
        <p:spPr bwMode="auto">
          <a:xfrm>
            <a:off x="2843808" y="4653136"/>
            <a:ext cx="1655762" cy="1695450"/>
          </a:xfrm>
          <a:prstGeom prst="rect">
            <a:avLst/>
          </a:prstGeom>
          <a:noFill/>
          <a:ln w="9525">
            <a:noFill/>
            <a:miter lim="800000"/>
            <a:headEnd/>
            <a:tailEnd/>
          </a:ln>
        </p:spPr>
      </p:pic>
      <p:pic>
        <p:nvPicPr>
          <p:cNvPr id="10" name="Picture 24" descr="Home clipart. Free download transparent .PNG | Creazilla"/>
          <p:cNvPicPr>
            <a:picLocks noChangeAspect="1" noChangeArrowheads="1"/>
          </p:cNvPicPr>
          <p:nvPr/>
        </p:nvPicPr>
        <p:blipFill>
          <a:blip r:embed="rId3" cstate="print"/>
          <a:srcRect/>
          <a:stretch>
            <a:fillRect/>
          </a:stretch>
        </p:blipFill>
        <p:spPr bwMode="auto">
          <a:xfrm>
            <a:off x="4355976" y="4437112"/>
            <a:ext cx="1655762" cy="1695450"/>
          </a:xfrm>
          <a:prstGeom prst="rect">
            <a:avLst/>
          </a:prstGeom>
          <a:noFill/>
          <a:ln w="9525">
            <a:noFill/>
            <a:miter lim="800000"/>
            <a:headEnd/>
            <a:tailEnd/>
          </a:ln>
        </p:spPr>
      </p:pic>
      <p:pic>
        <p:nvPicPr>
          <p:cNvPr id="11" name="Picture 24" descr="Home clipart. Free download transparent .PNG | Creazilla"/>
          <p:cNvPicPr>
            <a:picLocks noChangeAspect="1" noChangeArrowheads="1"/>
          </p:cNvPicPr>
          <p:nvPr/>
        </p:nvPicPr>
        <p:blipFill>
          <a:blip r:embed="rId3" cstate="print"/>
          <a:srcRect/>
          <a:stretch>
            <a:fillRect/>
          </a:stretch>
        </p:blipFill>
        <p:spPr bwMode="auto">
          <a:xfrm>
            <a:off x="7308304" y="4437112"/>
            <a:ext cx="1655762" cy="1695450"/>
          </a:xfrm>
          <a:prstGeom prst="rect">
            <a:avLst/>
          </a:prstGeom>
          <a:noFill/>
          <a:ln w="9525">
            <a:noFill/>
            <a:miter lim="800000"/>
            <a:headEnd/>
            <a:tailEnd/>
          </a:ln>
        </p:spPr>
      </p:pic>
      <p:pic>
        <p:nvPicPr>
          <p:cNvPr id="12" name="Picture 24" descr="Home clipart. Free download transparent .PNG | Creazilla"/>
          <p:cNvPicPr>
            <a:picLocks noChangeAspect="1" noChangeArrowheads="1"/>
          </p:cNvPicPr>
          <p:nvPr/>
        </p:nvPicPr>
        <p:blipFill>
          <a:blip r:embed="rId3" cstate="print"/>
          <a:srcRect/>
          <a:stretch>
            <a:fillRect/>
          </a:stretch>
        </p:blipFill>
        <p:spPr bwMode="auto">
          <a:xfrm>
            <a:off x="5868144" y="4437112"/>
            <a:ext cx="1655762" cy="1695450"/>
          </a:xfrm>
          <a:prstGeom prst="rect">
            <a:avLst/>
          </a:prstGeom>
          <a:noFill/>
          <a:ln w="9525">
            <a:noFill/>
            <a:miter lim="800000"/>
            <a:headEnd/>
            <a:tailEnd/>
          </a:ln>
        </p:spPr>
      </p:pic>
      <p:sp>
        <p:nvSpPr>
          <p:cNvPr id="14" name="13 - TextBox"/>
          <p:cNvSpPr txBox="1"/>
          <p:nvPr/>
        </p:nvSpPr>
        <p:spPr>
          <a:xfrm>
            <a:off x="755576" y="332656"/>
            <a:ext cx="7488832" cy="646331"/>
          </a:xfrm>
          <a:prstGeom prst="rect">
            <a:avLst/>
          </a:prstGeom>
          <a:noFill/>
        </p:spPr>
        <p:txBody>
          <a:bodyPr wrap="square" rtlCol="0">
            <a:spAutoFit/>
          </a:bodyPr>
          <a:lstStyle/>
          <a:p>
            <a:r>
              <a:rPr lang="el-GR" dirty="0"/>
              <a:t>Και, σε εκείνο το όμορφο κτήμα όλα </a:t>
            </a:r>
            <a:r>
              <a:rPr lang="el-GR" u="sng" dirty="0"/>
              <a:t>δεκαπλασιάστηκαν</a:t>
            </a:r>
            <a:r>
              <a:rPr lang="el-GR" dirty="0"/>
              <a:t>. </a:t>
            </a:r>
          </a:p>
          <a:p>
            <a:r>
              <a:rPr lang="el-GR" dirty="0"/>
              <a:t>Υπήρχαν 10 σπίτια ,</a:t>
            </a:r>
          </a:p>
        </p:txBody>
      </p:sp>
      <p:pic>
        <p:nvPicPr>
          <p:cNvPr id="15" name="Picture 8" descr="Cartoon Number 1 Flashcard | Free Printable Papercraft Templates"/>
          <p:cNvPicPr>
            <a:picLocks noChangeAspect="1" noChangeArrowheads="1"/>
          </p:cNvPicPr>
          <p:nvPr/>
        </p:nvPicPr>
        <p:blipFill>
          <a:blip r:embed="rId4" cstate="print"/>
          <a:srcRect/>
          <a:stretch>
            <a:fillRect/>
          </a:stretch>
        </p:blipFill>
        <p:spPr bwMode="auto">
          <a:xfrm>
            <a:off x="1763688" y="3501008"/>
            <a:ext cx="288032" cy="445874"/>
          </a:xfrm>
          <a:prstGeom prst="rect">
            <a:avLst/>
          </a:prstGeom>
          <a:noFill/>
          <a:ln w="9525">
            <a:noFill/>
            <a:miter lim="800000"/>
            <a:headEnd/>
            <a:tailEnd/>
          </a:ln>
        </p:spPr>
      </p:pic>
      <p:pic>
        <p:nvPicPr>
          <p:cNvPr id="16" name="Picture 4" descr="Number 2 clipart grey, Number 2 grey Transparent FREE for download on  WebStockReview 2020"/>
          <p:cNvPicPr>
            <a:picLocks noChangeAspect="1" noChangeArrowheads="1"/>
          </p:cNvPicPr>
          <p:nvPr/>
        </p:nvPicPr>
        <p:blipFill>
          <a:blip r:embed="rId5" cstate="print"/>
          <a:srcRect/>
          <a:stretch>
            <a:fillRect/>
          </a:stretch>
        </p:blipFill>
        <p:spPr bwMode="auto">
          <a:xfrm>
            <a:off x="2915816" y="3501008"/>
            <a:ext cx="648072" cy="808185"/>
          </a:xfrm>
          <a:prstGeom prst="rect">
            <a:avLst/>
          </a:prstGeom>
          <a:noFill/>
          <a:ln w="9525">
            <a:noFill/>
            <a:miter lim="800000"/>
            <a:headEnd/>
            <a:tailEnd/>
          </a:ln>
        </p:spPr>
      </p:pic>
      <p:pic>
        <p:nvPicPr>
          <p:cNvPr id="17" name="Picture 14" descr="Number 3 clipart cartoon, Picture #1756222 number 3 clipart cartoon"/>
          <p:cNvPicPr>
            <a:picLocks noChangeAspect="1" noChangeArrowheads="1"/>
          </p:cNvPicPr>
          <p:nvPr/>
        </p:nvPicPr>
        <p:blipFill>
          <a:blip r:embed="rId6" cstate="print"/>
          <a:srcRect/>
          <a:stretch>
            <a:fillRect/>
          </a:stretch>
        </p:blipFill>
        <p:spPr bwMode="auto">
          <a:xfrm>
            <a:off x="4427984" y="3356992"/>
            <a:ext cx="589650" cy="735329"/>
          </a:xfrm>
          <a:prstGeom prst="rect">
            <a:avLst/>
          </a:prstGeom>
          <a:noFill/>
          <a:ln w="9525">
            <a:noFill/>
            <a:miter lim="800000"/>
            <a:headEnd/>
            <a:tailEnd/>
          </a:ln>
        </p:spPr>
      </p:pic>
      <p:pic>
        <p:nvPicPr>
          <p:cNvPr id="18" name="Picture 16" descr="Animal Number Four Clip Art at Clker.com - vector clip art online, royalty  free &amp; public domain"/>
          <p:cNvPicPr>
            <a:picLocks noChangeAspect="1" noChangeArrowheads="1"/>
          </p:cNvPicPr>
          <p:nvPr/>
        </p:nvPicPr>
        <p:blipFill>
          <a:blip r:embed="rId7" cstate="print"/>
          <a:srcRect/>
          <a:stretch>
            <a:fillRect/>
          </a:stretch>
        </p:blipFill>
        <p:spPr bwMode="auto">
          <a:xfrm>
            <a:off x="6084168" y="3356992"/>
            <a:ext cx="360040" cy="533315"/>
          </a:xfrm>
          <a:prstGeom prst="rect">
            <a:avLst/>
          </a:prstGeom>
          <a:noFill/>
          <a:ln w="9525">
            <a:noFill/>
            <a:miter lim="800000"/>
            <a:headEnd/>
            <a:tailEnd/>
          </a:ln>
        </p:spPr>
      </p:pic>
      <p:pic>
        <p:nvPicPr>
          <p:cNvPr id="19" name="Picture 42" descr="Free Number Five Cliparts, Download Free Clip Art, Free Clip Art on Clipart  Library"/>
          <p:cNvPicPr>
            <a:picLocks noChangeAspect="1" noChangeArrowheads="1"/>
          </p:cNvPicPr>
          <p:nvPr/>
        </p:nvPicPr>
        <p:blipFill>
          <a:blip r:embed="rId8" cstate="print"/>
          <a:srcRect/>
          <a:stretch>
            <a:fillRect/>
          </a:stretch>
        </p:blipFill>
        <p:spPr bwMode="auto">
          <a:xfrm>
            <a:off x="7668344" y="3212976"/>
            <a:ext cx="288032" cy="501938"/>
          </a:xfrm>
          <a:prstGeom prst="rect">
            <a:avLst/>
          </a:prstGeom>
          <a:noFill/>
          <a:ln w="9525">
            <a:noFill/>
            <a:miter lim="800000"/>
            <a:headEnd/>
            <a:tailEnd/>
          </a:ln>
        </p:spPr>
      </p:pic>
      <p:pic>
        <p:nvPicPr>
          <p:cNvPr id="20" name="Picture 6" descr="Number 6 Clipart - Number 6clipart , Transparent Cartoon - Jing.fm"/>
          <p:cNvPicPr>
            <a:picLocks noChangeAspect="1" noChangeArrowheads="1"/>
          </p:cNvPicPr>
          <p:nvPr/>
        </p:nvPicPr>
        <p:blipFill>
          <a:blip r:embed="rId9" cstate="print"/>
          <a:srcRect/>
          <a:stretch>
            <a:fillRect/>
          </a:stretch>
        </p:blipFill>
        <p:spPr bwMode="auto">
          <a:xfrm>
            <a:off x="1907704" y="4941168"/>
            <a:ext cx="288032" cy="545119"/>
          </a:xfrm>
          <a:prstGeom prst="rect">
            <a:avLst/>
          </a:prstGeom>
          <a:noFill/>
          <a:ln w="9525">
            <a:noFill/>
            <a:miter lim="800000"/>
            <a:headEnd/>
            <a:tailEnd/>
          </a:ln>
        </p:spPr>
      </p:pic>
      <p:pic>
        <p:nvPicPr>
          <p:cNvPr id="21" name="Picture 12" descr="Download Free png Cute Number Seven PNG Clipart Image | Gallery  Yopriceville - High ... - DLPNG.com"/>
          <p:cNvPicPr>
            <a:picLocks noChangeAspect="1" noChangeArrowheads="1"/>
          </p:cNvPicPr>
          <p:nvPr/>
        </p:nvPicPr>
        <p:blipFill>
          <a:blip r:embed="rId10" cstate="print"/>
          <a:srcRect/>
          <a:stretch>
            <a:fillRect/>
          </a:stretch>
        </p:blipFill>
        <p:spPr bwMode="auto">
          <a:xfrm>
            <a:off x="3419872" y="5013176"/>
            <a:ext cx="401689" cy="565122"/>
          </a:xfrm>
          <a:prstGeom prst="rect">
            <a:avLst/>
          </a:prstGeom>
          <a:noFill/>
          <a:ln w="9525">
            <a:noFill/>
            <a:miter lim="800000"/>
            <a:headEnd/>
            <a:tailEnd/>
          </a:ln>
        </p:spPr>
      </p:pic>
      <p:pic>
        <p:nvPicPr>
          <p:cNvPr id="22" name="Picture 3" descr="number 8 clipart - Clip Art Library"/>
          <p:cNvPicPr>
            <a:picLocks noChangeAspect="1" noChangeArrowheads="1"/>
          </p:cNvPicPr>
          <p:nvPr/>
        </p:nvPicPr>
        <p:blipFill>
          <a:blip r:embed="rId11" cstate="print"/>
          <a:srcRect/>
          <a:stretch>
            <a:fillRect/>
          </a:stretch>
        </p:blipFill>
        <p:spPr bwMode="auto">
          <a:xfrm>
            <a:off x="4860032" y="4653136"/>
            <a:ext cx="648072" cy="806966"/>
          </a:xfrm>
          <a:prstGeom prst="rect">
            <a:avLst/>
          </a:prstGeom>
          <a:noFill/>
          <a:ln w="9525">
            <a:noFill/>
            <a:miter lim="800000"/>
            <a:headEnd/>
            <a:tailEnd/>
          </a:ln>
        </p:spPr>
      </p:pic>
      <p:pic>
        <p:nvPicPr>
          <p:cNvPr id="23" name="Picture 2" descr="Coccinella Clipart Png Images Free Transparent – Free PNG Images Vector,  PSD, Clipart, Templates"/>
          <p:cNvPicPr>
            <a:picLocks noChangeAspect="1" noChangeArrowheads="1"/>
          </p:cNvPicPr>
          <p:nvPr/>
        </p:nvPicPr>
        <p:blipFill>
          <a:blip r:embed="rId12" cstate="print"/>
          <a:srcRect/>
          <a:stretch>
            <a:fillRect/>
          </a:stretch>
        </p:blipFill>
        <p:spPr bwMode="auto">
          <a:xfrm>
            <a:off x="6300192" y="4581128"/>
            <a:ext cx="648072" cy="805325"/>
          </a:xfrm>
          <a:prstGeom prst="rect">
            <a:avLst/>
          </a:prstGeom>
          <a:noFill/>
          <a:ln w="9525">
            <a:noFill/>
            <a:miter lim="800000"/>
            <a:headEnd/>
            <a:tailEnd/>
          </a:ln>
        </p:spPr>
      </p:pic>
      <p:pic>
        <p:nvPicPr>
          <p:cNvPr id="24" name="Picture 8" descr="Number 10 Clipart - Ten Clipart - Png Download - Full Size Clipart (#72675)  - PinClipart"/>
          <p:cNvPicPr>
            <a:picLocks noChangeAspect="1" noChangeArrowheads="1"/>
          </p:cNvPicPr>
          <p:nvPr/>
        </p:nvPicPr>
        <p:blipFill>
          <a:blip r:embed="rId13" cstate="print"/>
          <a:srcRect/>
          <a:stretch>
            <a:fillRect/>
          </a:stretch>
        </p:blipFill>
        <p:spPr bwMode="auto">
          <a:xfrm>
            <a:off x="7884368" y="4797152"/>
            <a:ext cx="504056" cy="456170"/>
          </a:xfrm>
          <a:prstGeom prst="rect">
            <a:avLst/>
          </a:prstGeom>
          <a:noFill/>
        </p:spPr>
      </p:pic>
      <p:sp>
        <p:nvSpPr>
          <p:cNvPr id="26" name="25 - Στρογγυλεμένο ορθογώνιο"/>
          <p:cNvSpPr/>
          <p:nvPr/>
        </p:nvSpPr>
        <p:spPr>
          <a:xfrm>
            <a:off x="4499992" y="2276872"/>
            <a:ext cx="576064"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000" b="1" dirty="0">
                <a:solidFill>
                  <a:schemeClr val="tx1"/>
                </a:solidFill>
              </a:rPr>
              <a:t>10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Sunny Field Vector Art &amp; Graphics | freevector.com"/>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683568" y="2636912"/>
            <a:ext cx="1363663" cy="2376488"/>
          </a:xfrm>
          <a:prstGeom prst="rect">
            <a:avLst/>
          </a:prstGeom>
          <a:noFill/>
          <a:ln w="9525">
            <a:noFill/>
            <a:miter lim="800000"/>
            <a:headEnd/>
            <a:tailEnd/>
          </a:ln>
        </p:spPr>
      </p:pic>
      <p:pic>
        <p:nvPicPr>
          <p:cNvPr id="4"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2267744" y="2564904"/>
            <a:ext cx="1363663" cy="2376488"/>
          </a:xfrm>
          <a:prstGeom prst="rect">
            <a:avLst/>
          </a:prstGeom>
          <a:noFill/>
          <a:ln w="9525">
            <a:noFill/>
            <a:miter lim="800000"/>
            <a:headEnd/>
            <a:tailEnd/>
          </a:ln>
        </p:spPr>
      </p:pic>
      <p:pic>
        <p:nvPicPr>
          <p:cNvPr id="5"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3563888" y="2420888"/>
            <a:ext cx="1363663" cy="2376488"/>
          </a:xfrm>
          <a:prstGeom prst="rect">
            <a:avLst/>
          </a:prstGeom>
          <a:noFill/>
          <a:ln w="9525">
            <a:noFill/>
            <a:miter lim="800000"/>
            <a:headEnd/>
            <a:tailEnd/>
          </a:ln>
        </p:spPr>
      </p:pic>
      <p:pic>
        <p:nvPicPr>
          <p:cNvPr id="6"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4427984" y="4221088"/>
            <a:ext cx="1363663" cy="2376488"/>
          </a:xfrm>
          <a:prstGeom prst="rect">
            <a:avLst/>
          </a:prstGeom>
          <a:noFill/>
          <a:ln w="9525">
            <a:noFill/>
            <a:miter lim="800000"/>
            <a:headEnd/>
            <a:tailEnd/>
          </a:ln>
        </p:spPr>
      </p:pic>
      <p:pic>
        <p:nvPicPr>
          <p:cNvPr id="7"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5508104" y="2276872"/>
            <a:ext cx="1363663" cy="2376488"/>
          </a:xfrm>
          <a:prstGeom prst="rect">
            <a:avLst/>
          </a:prstGeom>
          <a:noFill/>
          <a:ln w="9525">
            <a:noFill/>
            <a:miter lim="800000"/>
            <a:headEnd/>
            <a:tailEnd/>
          </a:ln>
        </p:spPr>
      </p:pic>
      <p:pic>
        <p:nvPicPr>
          <p:cNvPr id="8"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7780337" y="4005064"/>
            <a:ext cx="1363663" cy="2376488"/>
          </a:xfrm>
          <a:prstGeom prst="rect">
            <a:avLst/>
          </a:prstGeom>
          <a:noFill/>
          <a:ln w="9525">
            <a:noFill/>
            <a:miter lim="800000"/>
            <a:headEnd/>
            <a:tailEnd/>
          </a:ln>
        </p:spPr>
      </p:pic>
      <p:pic>
        <p:nvPicPr>
          <p:cNvPr id="9"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6876256" y="2276872"/>
            <a:ext cx="1363663" cy="2376488"/>
          </a:xfrm>
          <a:prstGeom prst="rect">
            <a:avLst/>
          </a:prstGeom>
          <a:noFill/>
          <a:ln w="9525">
            <a:noFill/>
            <a:miter lim="800000"/>
            <a:headEnd/>
            <a:tailEnd/>
          </a:ln>
        </p:spPr>
      </p:pic>
      <p:pic>
        <p:nvPicPr>
          <p:cNvPr id="10"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0" y="4005064"/>
            <a:ext cx="1363663" cy="2376488"/>
          </a:xfrm>
          <a:prstGeom prst="rect">
            <a:avLst/>
          </a:prstGeom>
          <a:noFill/>
          <a:ln w="9525">
            <a:noFill/>
            <a:miter lim="800000"/>
            <a:headEnd/>
            <a:tailEnd/>
          </a:ln>
        </p:spPr>
      </p:pic>
      <p:pic>
        <p:nvPicPr>
          <p:cNvPr id="11"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6012160" y="4293096"/>
            <a:ext cx="1363663" cy="2376488"/>
          </a:xfrm>
          <a:prstGeom prst="rect">
            <a:avLst/>
          </a:prstGeom>
          <a:noFill/>
          <a:ln w="9525">
            <a:noFill/>
            <a:miter lim="800000"/>
            <a:headEnd/>
            <a:tailEnd/>
          </a:ln>
        </p:spPr>
      </p:pic>
      <p:pic>
        <p:nvPicPr>
          <p:cNvPr id="12"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1763688" y="4581128"/>
            <a:ext cx="1115748" cy="1944440"/>
          </a:xfrm>
          <a:prstGeom prst="rect">
            <a:avLst/>
          </a:prstGeom>
          <a:noFill/>
          <a:ln w="9525">
            <a:noFill/>
            <a:miter lim="800000"/>
            <a:headEnd/>
            <a:tailEnd/>
          </a:ln>
        </p:spPr>
      </p:pic>
      <p:pic>
        <p:nvPicPr>
          <p:cNvPr id="13" name="Picture 18" descr="Gardening clipart wooden wheelbarrow, Picture #1191095 gardening clipart  wooden wheelbarrow"/>
          <p:cNvPicPr>
            <a:picLocks noChangeAspect="1" noChangeArrowheads="1"/>
          </p:cNvPicPr>
          <p:nvPr/>
        </p:nvPicPr>
        <p:blipFill>
          <a:blip r:embed="rId4" cstate="print"/>
          <a:srcRect/>
          <a:stretch>
            <a:fillRect/>
          </a:stretch>
        </p:blipFill>
        <p:spPr bwMode="auto">
          <a:xfrm>
            <a:off x="395536" y="6093296"/>
            <a:ext cx="828675" cy="554037"/>
          </a:xfrm>
          <a:prstGeom prst="rect">
            <a:avLst/>
          </a:prstGeom>
          <a:noFill/>
          <a:ln w="9525">
            <a:noFill/>
            <a:miter lim="800000"/>
            <a:headEnd/>
            <a:tailEnd/>
          </a:ln>
        </p:spPr>
      </p:pic>
      <p:pic>
        <p:nvPicPr>
          <p:cNvPr id="14" name="Picture 18" descr="Gardening clipart wooden wheelbarrow, Picture #1191095 gardening clipart  wooden wheelbarrow"/>
          <p:cNvPicPr>
            <a:picLocks noChangeAspect="1" noChangeArrowheads="1"/>
          </p:cNvPicPr>
          <p:nvPr/>
        </p:nvPicPr>
        <p:blipFill>
          <a:blip r:embed="rId4" cstate="print"/>
          <a:srcRect/>
          <a:stretch>
            <a:fillRect/>
          </a:stretch>
        </p:blipFill>
        <p:spPr bwMode="auto">
          <a:xfrm>
            <a:off x="4860032" y="6165304"/>
            <a:ext cx="828675" cy="554037"/>
          </a:xfrm>
          <a:prstGeom prst="rect">
            <a:avLst/>
          </a:prstGeom>
          <a:noFill/>
          <a:ln w="9525">
            <a:noFill/>
            <a:miter lim="800000"/>
            <a:headEnd/>
            <a:tailEnd/>
          </a:ln>
        </p:spPr>
      </p:pic>
      <p:pic>
        <p:nvPicPr>
          <p:cNvPr id="15" name="Picture 18" descr="Gardening clipart wooden wheelbarrow, Picture #1191095 gardening clipart  wooden wheelbarrow"/>
          <p:cNvPicPr>
            <a:picLocks noChangeAspect="1" noChangeArrowheads="1"/>
          </p:cNvPicPr>
          <p:nvPr/>
        </p:nvPicPr>
        <p:blipFill>
          <a:blip r:embed="rId4" cstate="print"/>
          <a:srcRect/>
          <a:stretch>
            <a:fillRect/>
          </a:stretch>
        </p:blipFill>
        <p:spPr bwMode="auto">
          <a:xfrm>
            <a:off x="2051720" y="6093296"/>
            <a:ext cx="828675" cy="554037"/>
          </a:xfrm>
          <a:prstGeom prst="rect">
            <a:avLst/>
          </a:prstGeom>
          <a:noFill/>
          <a:ln w="9525">
            <a:noFill/>
            <a:miter lim="800000"/>
            <a:headEnd/>
            <a:tailEnd/>
          </a:ln>
        </p:spPr>
      </p:pic>
      <p:pic>
        <p:nvPicPr>
          <p:cNvPr id="16" name="Picture 18" descr="Gardening clipart wooden wheelbarrow, Picture #1191095 gardening clipart  wooden wheelbarrow"/>
          <p:cNvPicPr>
            <a:picLocks noChangeAspect="1" noChangeArrowheads="1"/>
          </p:cNvPicPr>
          <p:nvPr/>
        </p:nvPicPr>
        <p:blipFill>
          <a:blip r:embed="rId4" cstate="print"/>
          <a:srcRect/>
          <a:stretch>
            <a:fillRect/>
          </a:stretch>
        </p:blipFill>
        <p:spPr bwMode="auto">
          <a:xfrm>
            <a:off x="7812360" y="5805264"/>
            <a:ext cx="828675" cy="554037"/>
          </a:xfrm>
          <a:prstGeom prst="rect">
            <a:avLst/>
          </a:prstGeom>
          <a:noFill/>
          <a:ln w="9525">
            <a:noFill/>
            <a:miter lim="800000"/>
            <a:headEnd/>
            <a:tailEnd/>
          </a:ln>
        </p:spPr>
      </p:pic>
      <p:pic>
        <p:nvPicPr>
          <p:cNvPr id="17" name="Picture 18" descr="Gardening clipart wooden wheelbarrow, Picture #1191095 gardening clipart  wooden wheelbarrow"/>
          <p:cNvPicPr>
            <a:picLocks noChangeAspect="1" noChangeArrowheads="1"/>
          </p:cNvPicPr>
          <p:nvPr/>
        </p:nvPicPr>
        <p:blipFill>
          <a:blip r:embed="rId4" cstate="print"/>
          <a:srcRect/>
          <a:stretch>
            <a:fillRect/>
          </a:stretch>
        </p:blipFill>
        <p:spPr bwMode="auto">
          <a:xfrm>
            <a:off x="6444208" y="6303963"/>
            <a:ext cx="828675" cy="554037"/>
          </a:xfrm>
          <a:prstGeom prst="rect">
            <a:avLst/>
          </a:prstGeom>
          <a:noFill/>
          <a:ln w="9525">
            <a:noFill/>
            <a:miter lim="800000"/>
            <a:headEnd/>
            <a:tailEnd/>
          </a:ln>
        </p:spPr>
      </p:pic>
      <p:pic>
        <p:nvPicPr>
          <p:cNvPr id="18" name="Picture 18" descr="Gardening clipart wooden wheelbarrow, Picture #1191095 gardening clipart  wooden wheelbarrow"/>
          <p:cNvPicPr>
            <a:picLocks noChangeAspect="1" noChangeArrowheads="1"/>
          </p:cNvPicPr>
          <p:nvPr/>
        </p:nvPicPr>
        <p:blipFill>
          <a:blip r:embed="rId5" cstate="print"/>
          <a:srcRect/>
          <a:stretch>
            <a:fillRect/>
          </a:stretch>
        </p:blipFill>
        <p:spPr bwMode="auto">
          <a:xfrm>
            <a:off x="5652120" y="4293096"/>
            <a:ext cx="720972" cy="482029"/>
          </a:xfrm>
          <a:prstGeom prst="rect">
            <a:avLst/>
          </a:prstGeom>
          <a:noFill/>
          <a:ln w="9525">
            <a:noFill/>
            <a:miter lim="800000"/>
            <a:headEnd/>
            <a:tailEnd/>
          </a:ln>
        </p:spPr>
      </p:pic>
      <p:pic>
        <p:nvPicPr>
          <p:cNvPr id="19" name="Picture 18" descr="Gardening clipart wooden wheelbarrow, Picture #1191095 gardening clipart  wooden wheelbarrow"/>
          <p:cNvPicPr>
            <a:picLocks noChangeAspect="1" noChangeArrowheads="1"/>
          </p:cNvPicPr>
          <p:nvPr/>
        </p:nvPicPr>
        <p:blipFill>
          <a:blip r:embed="rId4" cstate="print"/>
          <a:srcRect/>
          <a:stretch>
            <a:fillRect/>
          </a:stretch>
        </p:blipFill>
        <p:spPr bwMode="auto">
          <a:xfrm>
            <a:off x="3707904" y="4437112"/>
            <a:ext cx="828675" cy="554037"/>
          </a:xfrm>
          <a:prstGeom prst="rect">
            <a:avLst/>
          </a:prstGeom>
          <a:noFill/>
          <a:ln w="9525">
            <a:noFill/>
            <a:miter lim="800000"/>
            <a:headEnd/>
            <a:tailEnd/>
          </a:ln>
        </p:spPr>
      </p:pic>
      <p:pic>
        <p:nvPicPr>
          <p:cNvPr id="20" name="Picture 18" descr="Gardening clipart wooden wheelbarrow, Picture #1191095 gardening clipart  wooden wheelbarrow"/>
          <p:cNvPicPr>
            <a:picLocks noChangeAspect="1" noChangeArrowheads="1"/>
          </p:cNvPicPr>
          <p:nvPr/>
        </p:nvPicPr>
        <p:blipFill>
          <a:blip r:embed="rId6" cstate="print"/>
          <a:srcRect/>
          <a:stretch>
            <a:fillRect/>
          </a:stretch>
        </p:blipFill>
        <p:spPr bwMode="auto">
          <a:xfrm>
            <a:off x="7164288" y="4293096"/>
            <a:ext cx="648072" cy="433289"/>
          </a:xfrm>
          <a:prstGeom prst="rect">
            <a:avLst/>
          </a:prstGeom>
          <a:noFill/>
          <a:ln w="9525">
            <a:noFill/>
            <a:miter lim="800000"/>
            <a:headEnd/>
            <a:tailEnd/>
          </a:ln>
        </p:spPr>
      </p:pic>
      <p:pic>
        <p:nvPicPr>
          <p:cNvPr id="22" name="Picture 18" descr="Gardening clipart wooden wheelbarrow, Picture #1191095 gardening clipart  wooden wheelbarrow"/>
          <p:cNvPicPr>
            <a:picLocks noChangeAspect="1" noChangeArrowheads="1"/>
          </p:cNvPicPr>
          <p:nvPr/>
        </p:nvPicPr>
        <p:blipFill>
          <a:blip r:embed="rId7" cstate="print"/>
          <a:srcRect/>
          <a:stretch>
            <a:fillRect/>
          </a:stretch>
        </p:blipFill>
        <p:spPr bwMode="auto">
          <a:xfrm>
            <a:off x="1331640" y="4581128"/>
            <a:ext cx="613270" cy="410021"/>
          </a:xfrm>
          <a:prstGeom prst="rect">
            <a:avLst/>
          </a:prstGeom>
          <a:noFill/>
          <a:ln w="9525">
            <a:noFill/>
            <a:miter lim="800000"/>
            <a:headEnd/>
            <a:tailEnd/>
          </a:ln>
        </p:spPr>
      </p:pic>
      <p:pic>
        <p:nvPicPr>
          <p:cNvPr id="23" name="Picture 18" descr="Gardening clipart wooden wheelbarrow, Picture #1191095 gardening clipart  wooden wheelbarrow"/>
          <p:cNvPicPr>
            <a:picLocks noChangeAspect="1" noChangeArrowheads="1"/>
          </p:cNvPicPr>
          <p:nvPr/>
        </p:nvPicPr>
        <p:blipFill>
          <a:blip r:embed="rId4" cstate="print"/>
          <a:srcRect/>
          <a:stretch>
            <a:fillRect/>
          </a:stretch>
        </p:blipFill>
        <p:spPr bwMode="auto">
          <a:xfrm>
            <a:off x="2771800" y="4509120"/>
            <a:ext cx="828675" cy="554037"/>
          </a:xfrm>
          <a:prstGeom prst="rect">
            <a:avLst/>
          </a:prstGeom>
          <a:noFill/>
          <a:ln w="9525">
            <a:noFill/>
            <a:miter lim="800000"/>
            <a:headEnd/>
            <a:tailEnd/>
          </a:ln>
        </p:spPr>
      </p:pic>
      <p:sp>
        <p:nvSpPr>
          <p:cNvPr id="24" name="23 - TextBox"/>
          <p:cNvSpPr txBox="1"/>
          <p:nvPr/>
        </p:nvSpPr>
        <p:spPr>
          <a:xfrm>
            <a:off x="971600" y="332656"/>
            <a:ext cx="3960440" cy="369332"/>
          </a:xfrm>
          <a:prstGeom prst="rect">
            <a:avLst/>
          </a:prstGeom>
          <a:noFill/>
        </p:spPr>
        <p:txBody>
          <a:bodyPr wrap="square" rtlCol="0">
            <a:spAutoFit/>
          </a:bodyPr>
          <a:lstStyle/>
          <a:p>
            <a:r>
              <a:rPr lang="el-GR" dirty="0"/>
              <a:t>10 δέντρα , 10 παγκάκια,</a:t>
            </a:r>
          </a:p>
        </p:txBody>
      </p:sp>
      <p:sp>
        <p:nvSpPr>
          <p:cNvPr id="25" name="24 - Στρογγυλεμένο ορθογώνιο"/>
          <p:cNvSpPr/>
          <p:nvPr/>
        </p:nvSpPr>
        <p:spPr>
          <a:xfrm>
            <a:off x="4283968" y="1844824"/>
            <a:ext cx="576064"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000" b="1" dirty="0">
                <a:solidFill>
                  <a:schemeClr val="tx1"/>
                </a:solidFill>
              </a:rPr>
              <a:t>10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ature Landscape Vector Illustration Green Meadow Vector Illustration With  Some Flower And Tree, Sky, Background, Illustration Background Image for  Free Download"/>
          <p:cNvPicPr>
            <a:picLocks noChangeAspect="1" noChangeArrowheads="1"/>
          </p:cNvPicPr>
          <p:nvPr/>
        </p:nvPicPr>
        <p:blipFill>
          <a:blip r:embed="rId2" cstate="print"/>
          <a:srcRect/>
          <a:stretch>
            <a:fillRect/>
          </a:stretch>
        </p:blipFill>
        <p:spPr bwMode="auto">
          <a:xfrm>
            <a:off x="0" y="0"/>
            <a:ext cx="9144000" cy="6876257"/>
          </a:xfrm>
          <a:prstGeom prst="rect">
            <a:avLst/>
          </a:prstGeom>
          <a:noFill/>
        </p:spPr>
      </p:pic>
      <p:pic>
        <p:nvPicPr>
          <p:cNvPr id="3" name="Picture 2" descr="C:\Users\user\Desktop\eee.PNG"/>
          <p:cNvPicPr>
            <a:picLocks noChangeAspect="1" noChangeArrowheads="1"/>
          </p:cNvPicPr>
          <p:nvPr/>
        </p:nvPicPr>
        <p:blipFill>
          <a:blip r:embed="rId3" cstate="print"/>
          <a:srcRect/>
          <a:stretch>
            <a:fillRect/>
          </a:stretch>
        </p:blipFill>
        <p:spPr bwMode="auto">
          <a:xfrm>
            <a:off x="-1" y="2708920"/>
            <a:ext cx="9144001" cy="4149081"/>
          </a:xfrm>
          <a:prstGeom prst="rect">
            <a:avLst/>
          </a:prstGeom>
          <a:noFill/>
        </p:spPr>
      </p:pic>
      <p:sp>
        <p:nvSpPr>
          <p:cNvPr id="4" name="3 - TextBox"/>
          <p:cNvSpPr txBox="1"/>
          <p:nvPr/>
        </p:nvSpPr>
        <p:spPr>
          <a:xfrm>
            <a:off x="971600" y="548680"/>
            <a:ext cx="5832648" cy="369332"/>
          </a:xfrm>
          <a:prstGeom prst="rect">
            <a:avLst/>
          </a:prstGeom>
          <a:noFill/>
        </p:spPr>
        <p:txBody>
          <a:bodyPr wrap="square" rtlCol="0">
            <a:spAutoFit/>
          </a:bodyPr>
          <a:lstStyle/>
          <a:p>
            <a:r>
              <a:rPr lang="el-GR" dirty="0"/>
              <a:t>1 τρένο με 10 βαγόνια για όμορφα ταξίδια και…..</a:t>
            </a:r>
          </a:p>
        </p:txBody>
      </p:sp>
      <p:sp>
        <p:nvSpPr>
          <p:cNvPr id="5" name="4 - Στρογγυλεμένο ορθογώνιο"/>
          <p:cNvSpPr/>
          <p:nvPr/>
        </p:nvSpPr>
        <p:spPr>
          <a:xfrm>
            <a:off x="4139952" y="3573016"/>
            <a:ext cx="576064"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000" b="1" dirty="0">
                <a:solidFill>
                  <a:schemeClr val="tx1"/>
                </a:solidFill>
              </a:rPr>
              <a:t>10</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Nature Landscape Vector Illustration With Cute Design Suitable For, Nature  Clipart, Background, Nature PNG and Vector with Transparent Background for  Free Download"/>
          <p:cNvPicPr>
            <a:picLocks noChangeAspect="1" noChangeArrowheads="1"/>
          </p:cNvPicPr>
          <p:nvPr/>
        </p:nvPicPr>
        <p:blipFill>
          <a:blip r:embed="rId2" cstate="print"/>
          <a:srcRect/>
          <a:stretch>
            <a:fillRect/>
          </a:stretch>
        </p:blipFill>
        <p:spPr bwMode="auto">
          <a:xfrm>
            <a:off x="0" y="0"/>
            <a:ext cx="9144000" cy="6876257"/>
          </a:xfrm>
          <a:prstGeom prst="rect">
            <a:avLst/>
          </a:prstGeom>
          <a:noFill/>
        </p:spPr>
      </p:pic>
      <p:pic>
        <p:nvPicPr>
          <p:cNvPr id="5" name="Picture 6" descr="webdasKALOI: Πινακίδα με τις φωτογραφίες των μαθητών της τάξης"/>
          <p:cNvPicPr>
            <a:picLocks noChangeAspect="1" noChangeArrowheads="1"/>
          </p:cNvPicPr>
          <p:nvPr/>
        </p:nvPicPr>
        <p:blipFill>
          <a:blip r:embed="rId3" cstate="print"/>
          <a:srcRect/>
          <a:stretch>
            <a:fillRect/>
          </a:stretch>
        </p:blipFill>
        <p:spPr bwMode="auto">
          <a:xfrm>
            <a:off x="2843808" y="188640"/>
            <a:ext cx="3096344" cy="5098226"/>
          </a:xfrm>
          <a:prstGeom prst="rect">
            <a:avLst/>
          </a:prstGeom>
          <a:noFill/>
          <a:ln w="9525">
            <a:noFill/>
            <a:miter lim="800000"/>
            <a:headEnd/>
            <a:tailEnd/>
          </a:ln>
        </p:spPr>
      </p:pic>
      <p:pic>
        <p:nvPicPr>
          <p:cNvPr id="6" name="Picture 15" descr="Rope Clipart Png ,HD PNG . (+) Pictures - vhv.rs"/>
          <p:cNvPicPr>
            <a:picLocks noChangeAspect="1" noChangeArrowheads="1"/>
          </p:cNvPicPr>
          <p:nvPr/>
        </p:nvPicPr>
        <p:blipFill>
          <a:blip r:embed="rId4" cstate="print"/>
          <a:srcRect/>
          <a:stretch>
            <a:fillRect/>
          </a:stretch>
        </p:blipFill>
        <p:spPr bwMode="auto">
          <a:xfrm rot="18304190">
            <a:off x="2609136" y="3745293"/>
            <a:ext cx="1643658" cy="1336675"/>
          </a:xfrm>
          <a:prstGeom prst="rect">
            <a:avLst/>
          </a:prstGeom>
          <a:noFill/>
          <a:ln w="9525">
            <a:noFill/>
            <a:miter lim="800000"/>
            <a:headEnd/>
            <a:tailEnd/>
          </a:ln>
        </p:spPr>
      </p:pic>
      <p:pic>
        <p:nvPicPr>
          <p:cNvPr id="7" name="Picture 15" descr="Rope Clipart Png ,HD PNG . (+) Pictures - vhv.rs"/>
          <p:cNvPicPr>
            <a:picLocks noChangeAspect="1" noChangeArrowheads="1"/>
          </p:cNvPicPr>
          <p:nvPr/>
        </p:nvPicPr>
        <p:blipFill>
          <a:blip r:embed="rId4" cstate="print"/>
          <a:srcRect/>
          <a:stretch>
            <a:fillRect/>
          </a:stretch>
        </p:blipFill>
        <p:spPr bwMode="auto">
          <a:xfrm rot="14326943">
            <a:off x="4459649" y="3809887"/>
            <a:ext cx="1643658" cy="1336675"/>
          </a:xfrm>
          <a:prstGeom prst="rect">
            <a:avLst/>
          </a:prstGeom>
          <a:noFill/>
          <a:ln w="9525">
            <a:noFill/>
            <a:miter lim="800000"/>
            <a:headEnd/>
            <a:tailEnd/>
          </a:ln>
        </p:spPr>
      </p:pic>
      <p:pic>
        <p:nvPicPr>
          <p:cNvPr id="8" name="Picture 17" descr="Numbers clipart clip art, Picture #3019339 numbers clipart clip art"/>
          <p:cNvPicPr>
            <a:picLocks noChangeAspect="1" noChangeArrowheads="1"/>
          </p:cNvPicPr>
          <p:nvPr/>
        </p:nvPicPr>
        <p:blipFill>
          <a:blip r:embed="rId5" cstate="print"/>
          <a:srcRect/>
          <a:stretch>
            <a:fillRect/>
          </a:stretch>
        </p:blipFill>
        <p:spPr bwMode="auto">
          <a:xfrm>
            <a:off x="3419872" y="1052736"/>
            <a:ext cx="1800885" cy="1080120"/>
          </a:xfrm>
          <a:prstGeom prst="rect">
            <a:avLst/>
          </a:prstGeom>
          <a:noFill/>
          <a:ln w="9525">
            <a:noFill/>
            <a:miter lim="800000"/>
            <a:headEnd/>
            <a:tailEnd/>
          </a:ln>
        </p:spPr>
      </p:pic>
      <p:pic>
        <p:nvPicPr>
          <p:cNvPr id="9" name="Picture 8" descr="Number 10 Clipart - Ten Clipart - Png Download - Full Size Clipart (#72675)  - PinClipart"/>
          <p:cNvPicPr>
            <a:picLocks noChangeAspect="1" noChangeArrowheads="1"/>
          </p:cNvPicPr>
          <p:nvPr/>
        </p:nvPicPr>
        <p:blipFill>
          <a:blip r:embed="rId6" cstate="print"/>
          <a:srcRect/>
          <a:stretch>
            <a:fillRect/>
          </a:stretch>
        </p:blipFill>
        <p:spPr bwMode="auto">
          <a:xfrm>
            <a:off x="4139952" y="2204864"/>
            <a:ext cx="504055" cy="456170"/>
          </a:xfrm>
          <a:prstGeom prst="rect">
            <a:avLst/>
          </a:prstGeom>
          <a:noFill/>
        </p:spPr>
      </p:pic>
      <p:sp>
        <p:nvSpPr>
          <p:cNvPr id="10" name="9 - TextBox"/>
          <p:cNvSpPr txBox="1"/>
          <p:nvPr/>
        </p:nvSpPr>
        <p:spPr>
          <a:xfrm>
            <a:off x="251520" y="476672"/>
            <a:ext cx="2736304" cy="1815882"/>
          </a:xfrm>
          <a:prstGeom prst="rect">
            <a:avLst/>
          </a:prstGeom>
          <a:noFill/>
        </p:spPr>
        <p:txBody>
          <a:bodyPr wrap="square" rtlCol="0">
            <a:spAutoFit/>
          </a:bodyPr>
          <a:lstStyle/>
          <a:p>
            <a:r>
              <a:rPr lang="el-GR" sz="1600" dirty="0"/>
              <a:t>…1 αερόστατο που τους χωρούσε και τους 10. Στο κτήμα δεν χωρούσε άλλος κανένας, μόνο οι 10 φίλοι που ζούσαν εκεί αγαπημένοι και ευτυχισμένοι.</a:t>
            </a:r>
          </a:p>
          <a:p>
            <a:endParaRPr lang="el-GR" sz="1600" dirty="0"/>
          </a:p>
        </p:txBody>
      </p:sp>
      <p:sp>
        <p:nvSpPr>
          <p:cNvPr id="11" name="10 - TextBox"/>
          <p:cNvSpPr txBox="1"/>
          <p:nvPr/>
        </p:nvSpPr>
        <p:spPr>
          <a:xfrm>
            <a:off x="3275856" y="5517232"/>
            <a:ext cx="2448272" cy="769441"/>
          </a:xfrm>
          <a:prstGeom prst="rect">
            <a:avLst/>
          </a:prstGeom>
          <a:noFill/>
        </p:spPr>
        <p:txBody>
          <a:bodyPr wrap="square" rtlCol="0">
            <a:spAutoFit/>
          </a:bodyPr>
          <a:lstStyle/>
          <a:p>
            <a:pPr algn="ctr"/>
            <a:r>
              <a:rPr lang="el-GR" sz="4400" b="1" dirty="0">
                <a:solidFill>
                  <a:srgbClr val="7030A0"/>
                </a:solidFill>
              </a:rPr>
              <a:t>ΤΕΛΟΣ</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Αποτέλεσμα εικόνας για green back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2" descr="Αποτέλεσμα εικόνας για frame kids clipart"/>
          <p:cNvPicPr>
            <a:picLocks noChangeAspect="1" noChangeArrowheads="1"/>
          </p:cNvPicPr>
          <p:nvPr/>
        </p:nvPicPr>
        <p:blipFill>
          <a:blip r:embed="rId3" cstate="print"/>
          <a:srcRect/>
          <a:stretch>
            <a:fillRect/>
          </a:stretch>
        </p:blipFill>
        <p:spPr bwMode="auto">
          <a:xfrm>
            <a:off x="467544" y="404664"/>
            <a:ext cx="8208912" cy="5904407"/>
          </a:xfrm>
          <a:prstGeom prst="rect">
            <a:avLst/>
          </a:prstGeom>
          <a:noFill/>
        </p:spPr>
      </p:pic>
      <p:sp>
        <p:nvSpPr>
          <p:cNvPr id="4" name="3 - Ορθογώνιο"/>
          <p:cNvSpPr/>
          <p:nvPr/>
        </p:nvSpPr>
        <p:spPr>
          <a:xfrm>
            <a:off x="827584" y="3645024"/>
            <a:ext cx="6552728" cy="1015663"/>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l-GR"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Ώρα για παιχνίδι</a:t>
            </a:r>
          </a:p>
        </p:txBody>
      </p:sp>
      <p:sp>
        <p:nvSpPr>
          <p:cNvPr id="5" name="19 - TextBox"/>
          <p:cNvSpPr txBox="1">
            <a:spLocks noChangeArrowheads="1"/>
          </p:cNvSpPr>
          <p:nvPr/>
        </p:nvSpPr>
        <p:spPr bwMode="auto">
          <a:xfrm>
            <a:off x="1403648" y="4725144"/>
            <a:ext cx="7056388" cy="1569660"/>
          </a:xfrm>
          <a:prstGeom prst="rect">
            <a:avLst/>
          </a:prstGeom>
          <a:noFill/>
          <a:ln w="9525">
            <a:noFill/>
            <a:miter lim="800000"/>
            <a:headEnd/>
            <a:tailEnd/>
          </a:ln>
        </p:spPr>
        <p:txBody>
          <a:bodyPr wrap="square">
            <a:spAutoFit/>
          </a:bodyPr>
          <a:lstStyle/>
          <a:p>
            <a:pPr>
              <a:defRPr/>
            </a:pPr>
            <a:r>
              <a:rPr lang="el-GR" sz="3200" b="1" dirty="0">
                <a:solidFill>
                  <a:schemeClr val="accent2">
                    <a:lumMod val="75000"/>
                  </a:schemeClr>
                </a:solidFill>
              </a:rPr>
              <a:t>Ερωτήσεις κατανόησης</a:t>
            </a:r>
            <a:endParaRPr lang="el-GR" sz="2800" b="1" dirty="0">
              <a:solidFill>
                <a:schemeClr val="accent2">
                  <a:lumMod val="75000"/>
                </a:schemeClr>
              </a:solidFill>
            </a:endParaRPr>
          </a:p>
          <a:p>
            <a:pPr>
              <a:defRPr/>
            </a:pPr>
            <a:endParaRPr lang="el-GR" sz="3200" b="1" dirty="0">
              <a:solidFill>
                <a:schemeClr val="accent2">
                  <a:lumMod val="75000"/>
                </a:schemeClr>
              </a:solidFill>
            </a:endParaRPr>
          </a:p>
          <a:p>
            <a:pPr>
              <a:defRPr/>
            </a:pPr>
            <a:r>
              <a:rPr lang="el-GR" sz="3200" b="1" dirty="0">
                <a:solidFill>
                  <a:schemeClr val="accent2">
                    <a:lumMod val="75000"/>
                  </a:schemeClr>
                </a:solidFill>
              </a:rPr>
              <a:t>Δραστηριότητες μαθηματικών</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Αποτέλεσμα εικόνας για green back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5846" name="Picture 6" descr="Αποτέλεσμα εικόνας για ten fingersclipart"/>
          <p:cNvPicPr>
            <a:picLocks noChangeAspect="1" noChangeArrowheads="1"/>
          </p:cNvPicPr>
          <p:nvPr/>
        </p:nvPicPr>
        <p:blipFill>
          <a:blip r:embed="rId3" cstate="print"/>
          <a:srcRect/>
          <a:stretch>
            <a:fillRect/>
          </a:stretch>
        </p:blipFill>
        <p:spPr bwMode="auto">
          <a:xfrm>
            <a:off x="1619672" y="2348880"/>
            <a:ext cx="6012160" cy="4509120"/>
          </a:xfrm>
          <a:prstGeom prst="rect">
            <a:avLst/>
          </a:prstGeom>
          <a:noFill/>
        </p:spPr>
      </p:pic>
      <p:sp>
        <p:nvSpPr>
          <p:cNvPr id="6" name="3 - TextBox"/>
          <p:cNvSpPr txBox="1">
            <a:spLocks noChangeArrowheads="1"/>
          </p:cNvSpPr>
          <p:nvPr/>
        </p:nvSpPr>
        <p:spPr bwMode="auto">
          <a:xfrm>
            <a:off x="1763713" y="549275"/>
            <a:ext cx="5472112" cy="646113"/>
          </a:xfrm>
          <a:prstGeom prst="rect">
            <a:avLst/>
          </a:prstGeom>
          <a:noFill/>
          <a:ln w="9525">
            <a:noFill/>
            <a:miter lim="800000"/>
            <a:headEnd/>
            <a:tailEnd/>
          </a:ln>
        </p:spPr>
        <p:txBody>
          <a:bodyPr>
            <a:spAutoFit/>
          </a:bodyPr>
          <a:lstStyle/>
          <a:p>
            <a:pPr algn="ctr"/>
            <a:r>
              <a:rPr lang="el-GR" sz="3600" b="1" dirty="0"/>
              <a:t>Δείχνω 9 δαχτυλάκια</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Αποτέλεσμα εικόνας για green back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3 - Ορθογώνιο"/>
          <p:cNvSpPr>
            <a:spLocks noChangeArrowheads="1"/>
          </p:cNvSpPr>
          <p:nvPr/>
        </p:nvSpPr>
        <p:spPr bwMode="auto">
          <a:xfrm>
            <a:off x="2987675" y="188913"/>
            <a:ext cx="3816350" cy="461962"/>
          </a:xfrm>
          <a:prstGeom prst="rect">
            <a:avLst/>
          </a:prstGeom>
          <a:noFill/>
          <a:ln w="9525">
            <a:noFill/>
            <a:miter lim="800000"/>
            <a:headEnd/>
            <a:tailEnd/>
          </a:ln>
        </p:spPr>
        <p:txBody>
          <a:bodyPr>
            <a:spAutoFit/>
          </a:bodyPr>
          <a:lstStyle/>
          <a:p>
            <a:r>
              <a:rPr lang="el-GR" sz="2400" b="1" dirty="0"/>
              <a:t>Ας θυμηθούμε: </a:t>
            </a:r>
            <a:endParaRPr lang="el-GR" sz="2400" dirty="0"/>
          </a:p>
        </p:txBody>
      </p:sp>
      <p:sp>
        <p:nvSpPr>
          <p:cNvPr id="4" name="3 - Στρογγυλεμένο ορθογώνιο"/>
          <p:cNvSpPr/>
          <p:nvPr/>
        </p:nvSpPr>
        <p:spPr>
          <a:xfrm>
            <a:off x="1908175" y="908050"/>
            <a:ext cx="5472113" cy="7207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3200" b="1" dirty="0">
                <a:solidFill>
                  <a:schemeClr val="tx1"/>
                </a:solidFill>
              </a:rPr>
              <a:t>Που βρήκαν το 10 οι 9 φίλοι;</a:t>
            </a:r>
          </a:p>
        </p:txBody>
      </p:sp>
      <p:pic>
        <p:nvPicPr>
          <p:cNvPr id="37890" name="Picture 2" descr="Αποτέλεσμα εικόνας για cave clipart"/>
          <p:cNvPicPr>
            <a:picLocks noChangeAspect="1" noChangeArrowheads="1"/>
          </p:cNvPicPr>
          <p:nvPr/>
        </p:nvPicPr>
        <p:blipFill>
          <a:blip r:embed="rId3" cstate="print"/>
          <a:srcRect/>
          <a:stretch>
            <a:fillRect/>
          </a:stretch>
        </p:blipFill>
        <p:spPr bwMode="auto">
          <a:xfrm>
            <a:off x="683568" y="2708920"/>
            <a:ext cx="3426475" cy="2454213"/>
          </a:xfrm>
          <a:prstGeom prst="rect">
            <a:avLst/>
          </a:prstGeom>
          <a:noFill/>
        </p:spPr>
      </p:pic>
      <p:pic>
        <p:nvPicPr>
          <p:cNvPr id="6" name="Picture 2" descr="Home Cartoon clipart - Rectangle, Square, transparent clip art"/>
          <p:cNvPicPr>
            <a:picLocks noChangeAspect="1" noChangeArrowheads="1"/>
          </p:cNvPicPr>
          <p:nvPr/>
        </p:nvPicPr>
        <p:blipFill>
          <a:blip r:embed="rId4" cstate="print"/>
          <a:srcRect/>
          <a:stretch>
            <a:fillRect/>
          </a:stretch>
        </p:blipFill>
        <p:spPr bwMode="auto">
          <a:xfrm>
            <a:off x="5292080" y="2708920"/>
            <a:ext cx="2448272" cy="2448272"/>
          </a:xfrm>
          <a:prstGeom prst="rect">
            <a:avLst/>
          </a:prstGeom>
          <a:noFill/>
        </p:spPr>
      </p:pic>
      <p:pic>
        <p:nvPicPr>
          <p:cNvPr id="7" name="Picture 8" descr="Number 10 Clipart - Ten Clipart - Png Download - Full Size Clipart (#72675)  - PinClipart"/>
          <p:cNvPicPr>
            <a:picLocks noChangeAspect="1" noChangeArrowheads="1"/>
          </p:cNvPicPr>
          <p:nvPr/>
        </p:nvPicPr>
        <p:blipFill>
          <a:blip r:embed="rId5" cstate="print"/>
          <a:srcRect/>
          <a:stretch>
            <a:fillRect/>
          </a:stretch>
        </p:blipFill>
        <p:spPr bwMode="auto">
          <a:xfrm>
            <a:off x="1619672" y="3789040"/>
            <a:ext cx="1008112" cy="912340"/>
          </a:xfrm>
          <a:prstGeom prst="rect">
            <a:avLst/>
          </a:prstGeom>
          <a:noFill/>
        </p:spPr>
      </p:pic>
      <p:pic>
        <p:nvPicPr>
          <p:cNvPr id="8" name="Picture 8" descr="Number 10 Clipart - Ten Clipart - Png Download - Full Size Clipart (#72675)  - PinClipart"/>
          <p:cNvPicPr>
            <a:picLocks noChangeAspect="1" noChangeArrowheads="1"/>
          </p:cNvPicPr>
          <p:nvPr/>
        </p:nvPicPr>
        <p:blipFill>
          <a:blip r:embed="rId5" cstate="print"/>
          <a:srcRect/>
          <a:stretch>
            <a:fillRect/>
          </a:stretch>
        </p:blipFill>
        <p:spPr bwMode="auto">
          <a:xfrm>
            <a:off x="5868144" y="3789040"/>
            <a:ext cx="1440160" cy="1303343"/>
          </a:xfrm>
          <a:prstGeom prst="rect">
            <a:avLst/>
          </a:prstGeom>
          <a:noFill/>
        </p:spPr>
      </p:pic>
      <p:pic>
        <p:nvPicPr>
          <p:cNvPr id="9" name="Picture 4" descr="Steel Cage | Scribblenauts Wiki | Fandom"/>
          <p:cNvPicPr>
            <a:picLocks noChangeAspect="1" noChangeArrowheads="1"/>
          </p:cNvPicPr>
          <p:nvPr/>
        </p:nvPicPr>
        <p:blipFill>
          <a:blip r:embed="rId6" cstate="print"/>
          <a:srcRect/>
          <a:stretch>
            <a:fillRect/>
          </a:stretch>
        </p:blipFill>
        <p:spPr bwMode="auto">
          <a:xfrm>
            <a:off x="5220071" y="2636912"/>
            <a:ext cx="2526595" cy="2520280"/>
          </a:xfrm>
          <a:prstGeom prst="rect">
            <a:avLst/>
          </a:prstGeom>
          <a:noFill/>
        </p:spPr>
      </p:pic>
      <p:pic>
        <p:nvPicPr>
          <p:cNvPr id="10" name="Picture 4" descr="Steel Cage | Scribblenauts Wiki | Fandom"/>
          <p:cNvPicPr>
            <a:picLocks noChangeAspect="1" noChangeArrowheads="1"/>
          </p:cNvPicPr>
          <p:nvPr/>
        </p:nvPicPr>
        <p:blipFill>
          <a:blip r:embed="rId6" cstate="print"/>
          <a:srcRect/>
          <a:stretch>
            <a:fillRect/>
          </a:stretch>
        </p:blipFill>
        <p:spPr bwMode="auto">
          <a:xfrm>
            <a:off x="1331640" y="3284984"/>
            <a:ext cx="1581650" cy="1577697"/>
          </a:xfrm>
          <a:prstGeom prst="rect">
            <a:avLst/>
          </a:prstGeom>
          <a:noFill/>
        </p:spPr>
      </p:pic>
      <p:sp>
        <p:nvSpPr>
          <p:cNvPr id="11" name="10 - TextBox"/>
          <p:cNvSpPr txBox="1"/>
          <p:nvPr/>
        </p:nvSpPr>
        <p:spPr>
          <a:xfrm>
            <a:off x="899592" y="5229200"/>
            <a:ext cx="2880320" cy="369332"/>
          </a:xfrm>
          <a:prstGeom prst="rect">
            <a:avLst/>
          </a:prstGeom>
          <a:noFill/>
        </p:spPr>
        <p:txBody>
          <a:bodyPr wrap="square" rtlCol="0">
            <a:spAutoFit/>
          </a:bodyPr>
          <a:lstStyle/>
          <a:p>
            <a:r>
              <a:rPr lang="el-GR" dirty="0"/>
              <a:t>Μέσα σε μία σπηλιά</a:t>
            </a:r>
          </a:p>
        </p:txBody>
      </p:sp>
      <p:sp>
        <p:nvSpPr>
          <p:cNvPr id="12" name="11 - TextBox"/>
          <p:cNvSpPr txBox="1"/>
          <p:nvPr/>
        </p:nvSpPr>
        <p:spPr>
          <a:xfrm>
            <a:off x="5364088" y="5229200"/>
            <a:ext cx="2880320" cy="369332"/>
          </a:xfrm>
          <a:prstGeom prst="rect">
            <a:avLst/>
          </a:prstGeom>
          <a:noFill/>
        </p:spPr>
        <p:txBody>
          <a:bodyPr wrap="square" rtlCol="0">
            <a:spAutoFit/>
          </a:bodyPr>
          <a:lstStyle/>
          <a:p>
            <a:r>
              <a:rPr lang="el-GR" dirty="0"/>
              <a:t>Μέσα σε ένα κλουβί</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Αποτέλεσμα εικόνας για green back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2 - Στρογγυλεμένο ορθογώνιο"/>
          <p:cNvSpPr/>
          <p:nvPr/>
        </p:nvSpPr>
        <p:spPr>
          <a:xfrm>
            <a:off x="1907704" y="836712"/>
            <a:ext cx="5472113" cy="7207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3200" b="1" dirty="0">
                <a:solidFill>
                  <a:schemeClr val="tx1"/>
                </a:solidFill>
              </a:rPr>
              <a:t>Τι οδηγός ήταν το 10;</a:t>
            </a:r>
          </a:p>
        </p:txBody>
      </p:sp>
      <p:pic>
        <p:nvPicPr>
          <p:cNvPr id="38914" name="Picture 2" descr="Αποτέλεσμα εικόνας για bus clipart"/>
          <p:cNvPicPr>
            <a:picLocks noChangeAspect="1" noChangeArrowheads="1"/>
          </p:cNvPicPr>
          <p:nvPr/>
        </p:nvPicPr>
        <p:blipFill>
          <a:blip r:embed="rId3" cstate="print"/>
          <a:srcRect/>
          <a:stretch>
            <a:fillRect/>
          </a:stretch>
        </p:blipFill>
        <p:spPr bwMode="auto">
          <a:xfrm>
            <a:off x="5220072" y="3140968"/>
            <a:ext cx="3096344" cy="1439800"/>
          </a:xfrm>
          <a:prstGeom prst="rect">
            <a:avLst/>
          </a:prstGeom>
          <a:noFill/>
        </p:spPr>
      </p:pic>
      <p:pic>
        <p:nvPicPr>
          <p:cNvPr id="38916" name="Picture 4" descr="Αποτέλεσμα εικόνας για train clipart"/>
          <p:cNvPicPr>
            <a:picLocks noChangeAspect="1" noChangeArrowheads="1"/>
          </p:cNvPicPr>
          <p:nvPr/>
        </p:nvPicPr>
        <p:blipFill>
          <a:blip r:embed="rId4" cstate="print"/>
          <a:srcRect/>
          <a:stretch>
            <a:fillRect/>
          </a:stretch>
        </p:blipFill>
        <p:spPr bwMode="auto">
          <a:xfrm>
            <a:off x="683568" y="2780928"/>
            <a:ext cx="3456384" cy="1869269"/>
          </a:xfrm>
          <a:prstGeom prst="rect">
            <a:avLst/>
          </a:prstGeom>
          <a:noFill/>
        </p:spPr>
      </p:pic>
      <p:sp>
        <p:nvSpPr>
          <p:cNvPr id="6" name="5 - TextBox"/>
          <p:cNvSpPr txBox="1"/>
          <p:nvPr/>
        </p:nvSpPr>
        <p:spPr>
          <a:xfrm>
            <a:off x="1331640" y="4725144"/>
            <a:ext cx="2016224" cy="369332"/>
          </a:xfrm>
          <a:prstGeom prst="rect">
            <a:avLst/>
          </a:prstGeom>
          <a:noFill/>
        </p:spPr>
        <p:txBody>
          <a:bodyPr wrap="square" rtlCol="0">
            <a:spAutoFit/>
          </a:bodyPr>
          <a:lstStyle/>
          <a:p>
            <a:r>
              <a:rPr lang="el-GR" dirty="0"/>
              <a:t>Οδηγός τρένου</a:t>
            </a:r>
          </a:p>
        </p:txBody>
      </p:sp>
      <p:sp>
        <p:nvSpPr>
          <p:cNvPr id="7" name="6 - TextBox"/>
          <p:cNvSpPr txBox="1"/>
          <p:nvPr/>
        </p:nvSpPr>
        <p:spPr>
          <a:xfrm>
            <a:off x="5868144" y="4725144"/>
            <a:ext cx="2376264" cy="369332"/>
          </a:xfrm>
          <a:prstGeom prst="rect">
            <a:avLst/>
          </a:prstGeom>
          <a:noFill/>
        </p:spPr>
        <p:txBody>
          <a:bodyPr wrap="square" rtlCol="0">
            <a:spAutoFit/>
          </a:bodyPr>
          <a:lstStyle/>
          <a:p>
            <a:r>
              <a:rPr lang="el-GR" dirty="0"/>
              <a:t>Οδηγός λεωφορείου</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Αποτέλεσμα εικόνας για green back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2 - Στρογγυλεμένο ορθογώνιο"/>
          <p:cNvSpPr/>
          <p:nvPr/>
        </p:nvSpPr>
        <p:spPr>
          <a:xfrm>
            <a:off x="1907704" y="836712"/>
            <a:ext cx="5472113" cy="7207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3200" b="1" dirty="0">
                <a:solidFill>
                  <a:schemeClr val="tx1"/>
                </a:solidFill>
              </a:rPr>
              <a:t>Τι βρήκαν μέσα στο κουτί;</a:t>
            </a:r>
          </a:p>
        </p:txBody>
      </p:sp>
      <p:pic>
        <p:nvPicPr>
          <p:cNvPr id="39940" name="Picture 4" descr="Αποτέλεσμα εικόνας για 10 envelope clipart"/>
          <p:cNvPicPr>
            <a:picLocks noChangeAspect="1" noChangeArrowheads="1"/>
          </p:cNvPicPr>
          <p:nvPr/>
        </p:nvPicPr>
        <p:blipFill>
          <a:blip r:embed="rId3" cstate="print"/>
          <a:srcRect/>
          <a:stretch>
            <a:fillRect/>
          </a:stretch>
        </p:blipFill>
        <p:spPr bwMode="auto">
          <a:xfrm>
            <a:off x="5148064" y="2276872"/>
            <a:ext cx="2827951" cy="2448272"/>
          </a:xfrm>
          <a:prstGeom prst="rect">
            <a:avLst/>
          </a:prstGeom>
          <a:noFill/>
        </p:spPr>
      </p:pic>
      <p:pic>
        <p:nvPicPr>
          <p:cNvPr id="39942" name="Picture 6" descr="Αποτέλεσμα εικόνας για 10 booksclipart"/>
          <p:cNvPicPr>
            <a:picLocks noChangeAspect="1" noChangeArrowheads="1"/>
          </p:cNvPicPr>
          <p:nvPr/>
        </p:nvPicPr>
        <p:blipFill>
          <a:blip r:embed="rId4" cstate="print"/>
          <a:srcRect/>
          <a:stretch>
            <a:fillRect/>
          </a:stretch>
        </p:blipFill>
        <p:spPr bwMode="auto">
          <a:xfrm>
            <a:off x="1259632" y="2276872"/>
            <a:ext cx="2448272" cy="2507031"/>
          </a:xfrm>
          <a:prstGeom prst="rect">
            <a:avLst/>
          </a:prstGeom>
          <a:noFill/>
        </p:spPr>
      </p:pic>
      <p:sp>
        <p:nvSpPr>
          <p:cNvPr id="8" name="7 - TextBox"/>
          <p:cNvSpPr txBox="1"/>
          <p:nvPr/>
        </p:nvSpPr>
        <p:spPr>
          <a:xfrm>
            <a:off x="1331640" y="4941168"/>
            <a:ext cx="2304256" cy="369332"/>
          </a:xfrm>
          <a:prstGeom prst="rect">
            <a:avLst/>
          </a:prstGeom>
          <a:noFill/>
        </p:spPr>
        <p:txBody>
          <a:bodyPr wrap="square" rtlCol="0">
            <a:spAutoFit/>
          </a:bodyPr>
          <a:lstStyle/>
          <a:p>
            <a:pPr algn="ctr"/>
            <a:r>
              <a:rPr lang="el-GR" dirty="0"/>
              <a:t>10 βιβλία</a:t>
            </a:r>
          </a:p>
        </p:txBody>
      </p:sp>
      <p:sp>
        <p:nvSpPr>
          <p:cNvPr id="9" name="8 - TextBox"/>
          <p:cNvSpPr txBox="1"/>
          <p:nvPr/>
        </p:nvSpPr>
        <p:spPr>
          <a:xfrm>
            <a:off x="5436096" y="4869160"/>
            <a:ext cx="2304256" cy="369332"/>
          </a:xfrm>
          <a:prstGeom prst="rect">
            <a:avLst/>
          </a:prstGeom>
          <a:noFill/>
        </p:spPr>
        <p:txBody>
          <a:bodyPr wrap="square" rtlCol="0">
            <a:spAutoFit/>
          </a:bodyPr>
          <a:lstStyle/>
          <a:p>
            <a:pPr algn="ctr"/>
            <a:r>
              <a:rPr lang="el-GR" dirty="0"/>
              <a:t>10 φακέλους</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Αποτέλεσμα εικόνας για green back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2 - Στρογγυλεμένο ορθογώνιο"/>
          <p:cNvSpPr/>
          <p:nvPr/>
        </p:nvSpPr>
        <p:spPr>
          <a:xfrm>
            <a:off x="1403648" y="692696"/>
            <a:ext cx="6120680" cy="7207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3200" b="1" dirty="0">
                <a:solidFill>
                  <a:schemeClr val="tx1"/>
                </a:solidFill>
              </a:rPr>
              <a:t>Ποιος κλείδωσε το 10 στο κλουβί;</a:t>
            </a:r>
          </a:p>
        </p:txBody>
      </p:sp>
      <p:pic>
        <p:nvPicPr>
          <p:cNvPr id="4" name="Picture 4" descr="Αποτέλεσμα εικόνας για μαγος clipart"/>
          <p:cNvPicPr>
            <a:picLocks noChangeAspect="1" noChangeArrowheads="1"/>
          </p:cNvPicPr>
          <p:nvPr/>
        </p:nvPicPr>
        <p:blipFill>
          <a:blip r:embed="rId3" cstate="print"/>
          <a:srcRect/>
          <a:stretch>
            <a:fillRect/>
          </a:stretch>
        </p:blipFill>
        <p:spPr bwMode="auto">
          <a:xfrm flipH="1">
            <a:off x="1403648" y="2082594"/>
            <a:ext cx="2016224" cy="2625102"/>
          </a:xfrm>
          <a:prstGeom prst="rect">
            <a:avLst/>
          </a:prstGeom>
          <a:noFill/>
        </p:spPr>
      </p:pic>
      <p:pic>
        <p:nvPicPr>
          <p:cNvPr id="40962" name="Picture 2" descr="Αποτέλεσμα εικόνας για μαγος clipart"/>
          <p:cNvPicPr>
            <a:picLocks noChangeAspect="1" noChangeArrowheads="1"/>
          </p:cNvPicPr>
          <p:nvPr/>
        </p:nvPicPr>
        <p:blipFill>
          <a:blip r:embed="rId4" cstate="print"/>
          <a:srcRect/>
          <a:stretch>
            <a:fillRect/>
          </a:stretch>
        </p:blipFill>
        <p:spPr bwMode="auto">
          <a:xfrm rot="11459812">
            <a:off x="5004048" y="2075465"/>
            <a:ext cx="2736304" cy="2721687"/>
          </a:xfrm>
          <a:prstGeom prst="rect">
            <a:avLst/>
          </a:prstGeom>
          <a:noFill/>
        </p:spPr>
      </p:pic>
      <p:sp>
        <p:nvSpPr>
          <p:cNvPr id="6" name="5 - TextBox"/>
          <p:cNvSpPr txBox="1"/>
          <p:nvPr/>
        </p:nvSpPr>
        <p:spPr>
          <a:xfrm>
            <a:off x="971600" y="4869160"/>
            <a:ext cx="3096344" cy="369332"/>
          </a:xfrm>
          <a:prstGeom prst="rect">
            <a:avLst/>
          </a:prstGeom>
          <a:noFill/>
        </p:spPr>
        <p:txBody>
          <a:bodyPr wrap="square" rtlCol="0">
            <a:spAutoFit/>
          </a:bodyPr>
          <a:lstStyle/>
          <a:p>
            <a:r>
              <a:rPr lang="el-GR" dirty="0"/>
              <a:t>Ο Μάγος Ανακατωσούρας</a:t>
            </a:r>
          </a:p>
        </p:txBody>
      </p:sp>
      <p:sp>
        <p:nvSpPr>
          <p:cNvPr id="7" name="6 - TextBox"/>
          <p:cNvSpPr txBox="1"/>
          <p:nvPr/>
        </p:nvSpPr>
        <p:spPr>
          <a:xfrm>
            <a:off x="5004048" y="4869160"/>
            <a:ext cx="3096344" cy="369332"/>
          </a:xfrm>
          <a:prstGeom prst="rect">
            <a:avLst/>
          </a:prstGeom>
          <a:noFill/>
        </p:spPr>
        <p:txBody>
          <a:bodyPr wrap="square" rtlCol="0">
            <a:spAutoFit/>
          </a:bodyPr>
          <a:lstStyle/>
          <a:p>
            <a:r>
              <a:rPr lang="el-GR" dirty="0"/>
              <a:t>Ο Μάγος Πανωκατωτούμπας</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Sunny Field Vector Art &amp; Graphics | freevector.com"/>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827584" y="2924944"/>
            <a:ext cx="1363663" cy="2376488"/>
          </a:xfrm>
          <a:prstGeom prst="rect">
            <a:avLst/>
          </a:prstGeom>
          <a:noFill/>
          <a:ln w="9525">
            <a:noFill/>
            <a:miter lim="800000"/>
            <a:headEnd/>
            <a:tailEnd/>
          </a:ln>
        </p:spPr>
      </p:pic>
      <p:pic>
        <p:nvPicPr>
          <p:cNvPr id="4"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0" y="2420888"/>
            <a:ext cx="1363663" cy="2376488"/>
          </a:xfrm>
          <a:prstGeom prst="rect">
            <a:avLst/>
          </a:prstGeom>
          <a:noFill/>
          <a:ln w="9525">
            <a:noFill/>
            <a:miter lim="800000"/>
            <a:headEnd/>
            <a:tailEnd/>
          </a:ln>
        </p:spPr>
      </p:pic>
      <p:pic>
        <p:nvPicPr>
          <p:cNvPr id="5"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1403648" y="2564904"/>
            <a:ext cx="1363663" cy="2376488"/>
          </a:xfrm>
          <a:prstGeom prst="rect">
            <a:avLst/>
          </a:prstGeom>
          <a:noFill/>
          <a:ln w="9525">
            <a:noFill/>
            <a:miter lim="800000"/>
            <a:headEnd/>
            <a:tailEnd/>
          </a:ln>
        </p:spPr>
      </p:pic>
      <p:pic>
        <p:nvPicPr>
          <p:cNvPr id="6"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3059832" y="2564904"/>
            <a:ext cx="1363663" cy="2376488"/>
          </a:xfrm>
          <a:prstGeom prst="rect">
            <a:avLst/>
          </a:prstGeom>
          <a:noFill/>
          <a:ln w="9525">
            <a:noFill/>
            <a:miter lim="800000"/>
            <a:headEnd/>
            <a:tailEnd/>
          </a:ln>
        </p:spPr>
      </p:pic>
      <p:pic>
        <p:nvPicPr>
          <p:cNvPr id="7"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1907704" y="2492896"/>
            <a:ext cx="1363663" cy="2376488"/>
          </a:xfrm>
          <a:prstGeom prst="rect">
            <a:avLst/>
          </a:prstGeom>
          <a:noFill/>
          <a:ln w="9525">
            <a:noFill/>
            <a:miter lim="800000"/>
            <a:headEnd/>
            <a:tailEnd/>
          </a:ln>
        </p:spPr>
      </p:pic>
      <p:pic>
        <p:nvPicPr>
          <p:cNvPr id="8"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2483768" y="2636912"/>
            <a:ext cx="1363663" cy="2376488"/>
          </a:xfrm>
          <a:prstGeom prst="rect">
            <a:avLst/>
          </a:prstGeom>
          <a:noFill/>
          <a:ln w="9525">
            <a:noFill/>
            <a:miter lim="800000"/>
            <a:headEnd/>
            <a:tailEnd/>
          </a:ln>
        </p:spPr>
      </p:pic>
      <p:pic>
        <p:nvPicPr>
          <p:cNvPr id="10"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4644008" y="2348880"/>
            <a:ext cx="1363663" cy="2376488"/>
          </a:xfrm>
          <a:prstGeom prst="rect">
            <a:avLst/>
          </a:prstGeom>
          <a:noFill/>
          <a:ln w="9525">
            <a:noFill/>
            <a:miter lim="800000"/>
            <a:headEnd/>
            <a:tailEnd/>
          </a:ln>
        </p:spPr>
      </p:pic>
      <p:pic>
        <p:nvPicPr>
          <p:cNvPr id="11"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6012160" y="2132856"/>
            <a:ext cx="1363663" cy="2376488"/>
          </a:xfrm>
          <a:prstGeom prst="rect">
            <a:avLst/>
          </a:prstGeom>
          <a:noFill/>
          <a:ln w="9525">
            <a:noFill/>
            <a:miter lim="800000"/>
            <a:headEnd/>
            <a:tailEnd/>
          </a:ln>
        </p:spPr>
      </p:pic>
      <p:pic>
        <p:nvPicPr>
          <p:cNvPr id="12" name="Picture 2" descr="Cartoon Tree PNG Clip Art Best WEB Clipart | Cartoon trees, Clip art, Tree"/>
          <p:cNvPicPr>
            <a:picLocks noChangeAspect="1" noChangeArrowheads="1"/>
          </p:cNvPicPr>
          <p:nvPr/>
        </p:nvPicPr>
        <p:blipFill>
          <a:blip r:embed="rId3" cstate="print"/>
          <a:srcRect/>
          <a:stretch>
            <a:fillRect/>
          </a:stretch>
        </p:blipFill>
        <p:spPr bwMode="auto">
          <a:xfrm>
            <a:off x="7380312" y="2348880"/>
            <a:ext cx="1363663" cy="2376488"/>
          </a:xfrm>
          <a:prstGeom prst="rect">
            <a:avLst/>
          </a:prstGeom>
          <a:noFill/>
          <a:ln w="9525">
            <a:noFill/>
            <a:miter lim="800000"/>
            <a:headEnd/>
            <a:tailEnd/>
          </a:ln>
        </p:spPr>
      </p:pic>
      <p:pic>
        <p:nvPicPr>
          <p:cNvPr id="13" name="Picture 24" descr="Home clipart. Free download transparent .PNG | Creazilla"/>
          <p:cNvPicPr>
            <a:picLocks noChangeAspect="1" noChangeArrowheads="1"/>
          </p:cNvPicPr>
          <p:nvPr/>
        </p:nvPicPr>
        <p:blipFill>
          <a:blip r:embed="rId4" cstate="print"/>
          <a:srcRect/>
          <a:stretch>
            <a:fillRect/>
          </a:stretch>
        </p:blipFill>
        <p:spPr bwMode="auto">
          <a:xfrm>
            <a:off x="2987824" y="3212976"/>
            <a:ext cx="1655762" cy="1695450"/>
          </a:xfrm>
          <a:prstGeom prst="rect">
            <a:avLst/>
          </a:prstGeom>
          <a:noFill/>
          <a:ln w="9525">
            <a:noFill/>
            <a:miter lim="800000"/>
            <a:headEnd/>
            <a:tailEnd/>
          </a:ln>
        </p:spPr>
      </p:pic>
      <p:pic>
        <p:nvPicPr>
          <p:cNvPr id="14" name="Picture 24" descr="Home clipart. Free download transparent .PNG | Creazilla"/>
          <p:cNvPicPr>
            <a:picLocks noChangeAspect="1" noChangeArrowheads="1"/>
          </p:cNvPicPr>
          <p:nvPr/>
        </p:nvPicPr>
        <p:blipFill>
          <a:blip r:embed="rId4" cstate="print"/>
          <a:srcRect/>
          <a:stretch>
            <a:fillRect/>
          </a:stretch>
        </p:blipFill>
        <p:spPr bwMode="auto">
          <a:xfrm>
            <a:off x="3995936" y="3140968"/>
            <a:ext cx="1655762" cy="1695450"/>
          </a:xfrm>
          <a:prstGeom prst="rect">
            <a:avLst/>
          </a:prstGeom>
          <a:noFill/>
          <a:ln w="9525">
            <a:noFill/>
            <a:miter lim="800000"/>
            <a:headEnd/>
            <a:tailEnd/>
          </a:ln>
        </p:spPr>
      </p:pic>
      <p:pic>
        <p:nvPicPr>
          <p:cNvPr id="15" name="Picture 24" descr="Home clipart. Free download transparent .PNG | Creazilla"/>
          <p:cNvPicPr>
            <a:picLocks noChangeAspect="1" noChangeArrowheads="1"/>
          </p:cNvPicPr>
          <p:nvPr/>
        </p:nvPicPr>
        <p:blipFill>
          <a:blip r:embed="rId4" cstate="print"/>
          <a:srcRect/>
          <a:stretch>
            <a:fillRect/>
          </a:stretch>
        </p:blipFill>
        <p:spPr bwMode="auto">
          <a:xfrm>
            <a:off x="4932040" y="3212976"/>
            <a:ext cx="1655762" cy="1695450"/>
          </a:xfrm>
          <a:prstGeom prst="rect">
            <a:avLst/>
          </a:prstGeom>
          <a:noFill/>
          <a:ln w="9525">
            <a:noFill/>
            <a:miter lim="800000"/>
            <a:headEnd/>
            <a:tailEnd/>
          </a:ln>
        </p:spPr>
      </p:pic>
      <p:pic>
        <p:nvPicPr>
          <p:cNvPr id="16" name="Picture 24" descr="Home clipart. Free download transparent .PNG | Creazilla"/>
          <p:cNvPicPr>
            <a:picLocks noChangeAspect="1" noChangeArrowheads="1"/>
          </p:cNvPicPr>
          <p:nvPr/>
        </p:nvPicPr>
        <p:blipFill>
          <a:blip r:embed="rId4" cstate="print"/>
          <a:srcRect/>
          <a:stretch>
            <a:fillRect/>
          </a:stretch>
        </p:blipFill>
        <p:spPr bwMode="auto">
          <a:xfrm>
            <a:off x="6156176" y="3140968"/>
            <a:ext cx="1655762" cy="1695450"/>
          </a:xfrm>
          <a:prstGeom prst="rect">
            <a:avLst/>
          </a:prstGeom>
          <a:noFill/>
          <a:ln w="9525">
            <a:noFill/>
            <a:miter lim="800000"/>
            <a:headEnd/>
            <a:tailEnd/>
          </a:ln>
        </p:spPr>
      </p:pic>
      <p:pic>
        <p:nvPicPr>
          <p:cNvPr id="17" name="Picture 24" descr="Home clipart. Free download transparent .PNG | Creazilla"/>
          <p:cNvPicPr>
            <a:picLocks noChangeAspect="1" noChangeArrowheads="1"/>
          </p:cNvPicPr>
          <p:nvPr/>
        </p:nvPicPr>
        <p:blipFill>
          <a:blip r:embed="rId4" cstate="print"/>
          <a:srcRect/>
          <a:stretch>
            <a:fillRect/>
          </a:stretch>
        </p:blipFill>
        <p:spPr bwMode="auto">
          <a:xfrm>
            <a:off x="7236296" y="3140968"/>
            <a:ext cx="1655762" cy="1695450"/>
          </a:xfrm>
          <a:prstGeom prst="rect">
            <a:avLst/>
          </a:prstGeom>
          <a:noFill/>
          <a:ln w="9525">
            <a:noFill/>
            <a:miter lim="800000"/>
            <a:headEnd/>
            <a:tailEnd/>
          </a:ln>
        </p:spPr>
      </p:pic>
      <p:pic>
        <p:nvPicPr>
          <p:cNvPr id="18" name="Picture 24" descr="Home clipart. Free download transparent .PNG | Creazilla"/>
          <p:cNvPicPr>
            <a:picLocks noChangeAspect="1" noChangeArrowheads="1"/>
          </p:cNvPicPr>
          <p:nvPr/>
        </p:nvPicPr>
        <p:blipFill>
          <a:blip r:embed="rId4" cstate="print"/>
          <a:srcRect/>
          <a:stretch>
            <a:fillRect/>
          </a:stretch>
        </p:blipFill>
        <p:spPr bwMode="auto">
          <a:xfrm>
            <a:off x="3563888" y="4221088"/>
            <a:ext cx="1655762" cy="1800200"/>
          </a:xfrm>
          <a:prstGeom prst="rect">
            <a:avLst/>
          </a:prstGeom>
          <a:noFill/>
          <a:ln w="9525">
            <a:noFill/>
            <a:miter lim="800000"/>
            <a:headEnd/>
            <a:tailEnd/>
          </a:ln>
        </p:spPr>
      </p:pic>
      <p:pic>
        <p:nvPicPr>
          <p:cNvPr id="19" name="Picture 24" descr="Home clipart. Free download transparent .PNG | Creazilla"/>
          <p:cNvPicPr>
            <a:picLocks noChangeAspect="1" noChangeArrowheads="1"/>
          </p:cNvPicPr>
          <p:nvPr/>
        </p:nvPicPr>
        <p:blipFill>
          <a:blip r:embed="rId4" cstate="print"/>
          <a:srcRect/>
          <a:stretch>
            <a:fillRect/>
          </a:stretch>
        </p:blipFill>
        <p:spPr bwMode="auto">
          <a:xfrm>
            <a:off x="4860032" y="4149080"/>
            <a:ext cx="1655762" cy="1872208"/>
          </a:xfrm>
          <a:prstGeom prst="rect">
            <a:avLst/>
          </a:prstGeom>
          <a:noFill/>
          <a:ln w="9525">
            <a:noFill/>
            <a:miter lim="800000"/>
            <a:headEnd/>
            <a:tailEnd/>
          </a:ln>
        </p:spPr>
      </p:pic>
      <p:pic>
        <p:nvPicPr>
          <p:cNvPr id="20" name="Picture 24" descr="Home clipart. Free download transparent .PNG | Creazilla"/>
          <p:cNvPicPr>
            <a:picLocks noChangeAspect="1" noChangeArrowheads="1"/>
          </p:cNvPicPr>
          <p:nvPr/>
        </p:nvPicPr>
        <p:blipFill>
          <a:blip r:embed="rId4" cstate="print"/>
          <a:srcRect/>
          <a:stretch>
            <a:fillRect/>
          </a:stretch>
        </p:blipFill>
        <p:spPr bwMode="auto">
          <a:xfrm>
            <a:off x="6084168" y="4221088"/>
            <a:ext cx="1655762" cy="1800200"/>
          </a:xfrm>
          <a:prstGeom prst="rect">
            <a:avLst/>
          </a:prstGeom>
          <a:noFill/>
          <a:ln w="9525">
            <a:noFill/>
            <a:miter lim="800000"/>
            <a:headEnd/>
            <a:tailEnd/>
          </a:ln>
        </p:spPr>
      </p:pic>
      <p:pic>
        <p:nvPicPr>
          <p:cNvPr id="21" name="Picture 24" descr="Home clipart. Free download transparent .PNG | Creazilla"/>
          <p:cNvPicPr>
            <a:picLocks noChangeAspect="1" noChangeArrowheads="1"/>
          </p:cNvPicPr>
          <p:nvPr/>
        </p:nvPicPr>
        <p:blipFill>
          <a:blip r:embed="rId4" cstate="print"/>
          <a:srcRect/>
          <a:stretch>
            <a:fillRect/>
          </a:stretch>
        </p:blipFill>
        <p:spPr bwMode="auto">
          <a:xfrm>
            <a:off x="7380312" y="4293096"/>
            <a:ext cx="1655762" cy="1695450"/>
          </a:xfrm>
          <a:prstGeom prst="rect">
            <a:avLst/>
          </a:prstGeom>
          <a:noFill/>
          <a:ln w="9525">
            <a:noFill/>
            <a:miter lim="800000"/>
            <a:headEnd/>
            <a:tailEnd/>
          </a:ln>
        </p:spPr>
      </p:pic>
      <p:pic>
        <p:nvPicPr>
          <p:cNvPr id="22" name="Picture 8" descr="Cartoon Number 1 Flashcard | Free Printable Papercraft Templates"/>
          <p:cNvPicPr>
            <a:picLocks noChangeAspect="1" noChangeArrowheads="1"/>
          </p:cNvPicPr>
          <p:nvPr/>
        </p:nvPicPr>
        <p:blipFill>
          <a:blip r:embed="rId5" cstate="print"/>
          <a:srcRect/>
          <a:stretch>
            <a:fillRect/>
          </a:stretch>
        </p:blipFill>
        <p:spPr bwMode="auto">
          <a:xfrm>
            <a:off x="683568" y="5085184"/>
            <a:ext cx="576064" cy="891748"/>
          </a:xfrm>
          <a:prstGeom prst="rect">
            <a:avLst/>
          </a:prstGeom>
          <a:noFill/>
          <a:ln w="9525">
            <a:noFill/>
            <a:miter lim="800000"/>
            <a:headEnd/>
            <a:tailEnd/>
          </a:ln>
        </p:spPr>
      </p:pic>
      <p:pic>
        <p:nvPicPr>
          <p:cNvPr id="23" name="Picture 4" descr="Number 2 clipart grey, Number 2 grey Transparent FREE for download on  WebStockReview 2020"/>
          <p:cNvPicPr>
            <a:picLocks noChangeAspect="1" noChangeArrowheads="1"/>
          </p:cNvPicPr>
          <p:nvPr/>
        </p:nvPicPr>
        <p:blipFill>
          <a:blip r:embed="rId6" cstate="print"/>
          <a:srcRect/>
          <a:stretch>
            <a:fillRect/>
          </a:stretch>
        </p:blipFill>
        <p:spPr bwMode="auto">
          <a:xfrm>
            <a:off x="1331640" y="5301208"/>
            <a:ext cx="1079500" cy="1346200"/>
          </a:xfrm>
          <a:prstGeom prst="rect">
            <a:avLst/>
          </a:prstGeom>
          <a:noFill/>
          <a:ln w="9525">
            <a:noFill/>
            <a:miter lim="800000"/>
            <a:headEnd/>
            <a:tailEnd/>
          </a:ln>
        </p:spPr>
      </p:pic>
      <p:pic>
        <p:nvPicPr>
          <p:cNvPr id="24" name="Picture 14" descr="Number 3 clipart cartoon, Picture #1756222 number 3 clipart cartoon"/>
          <p:cNvPicPr>
            <a:picLocks noChangeAspect="1" noChangeArrowheads="1"/>
          </p:cNvPicPr>
          <p:nvPr/>
        </p:nvPicPr>
        <p:blipFill>
          <a:blip r:embed="rId7" cstate="print"/>
          <a:srcRect/>
          <a:stretch>
            <a:fillRect/>
          </a:stretch>
        </p:blipFill>
        <p:spPr bwMode="auto">
          <a:xfrm>
            <a:off x="2051720" y="4653136"/>
            <a:ext cx="1079500" cy="1346200"/>
          </a:xfrm>
          <a:prstGeom prst="rect">
            <a:avLst/>
          </a:prstGeom>
          <a:noFill/>
          <a:ln w="9525">
            <a:noFill/>
            <a:miter lim="800000"/>
            <a:headEnd/>
            <a:tailEnd/>
          </a:ln>
        </p:spPr>
      </p:pic>
      <p:pic>
        <p:nvPicPr>
          <p:cNvPr id="25" name="Picture 16" descr="Animal Number Four Clip Art at Clker.com - vector clip art online, royalty  free &amp; public domain"/>
          <p:cNvPicPr>
            <a:picLocks noChangeAspect="1" noChangeArrowheads="1"/>
          </p:cNvPicPr>
          <p:nvPr/>
        </p:nvPicPr>
        <p:blipFill>
          <a:blip r:embed="rId8" cstate="print"/>
          <a:srcRect/>
          <a:stretch>
            <a:fillRect/>
          </a:stretch>
        </p:blipFill>
        <p:spPr bwMode="auto">
          <a:xfrm>
            <a:off x="3131840" y="4797152"/>
            <a:ext cx="550863" cy="815975"/>
          </a:xfrm>
          <a:prstGeom prst="rect">
            <a:avLst/>
          </a:prstGeom>
          <a:noFill/>
          <a:ln w="9525">
            <a:noFill/>
            <a:miter lim="800000"/>
            <a:headEnd/>
            <a:tailEnd/>
          </a:ln>
        </p:spPr>
      </p:pic>
      <p:pic>
        <p:nvPicPr>
          <p:cNvPr id="26" name="Picture 42" descr="Free Number Five Cliparts, Download Free Clip Art, Free Clip Art on Clipart  Library"/>
          <p:cNvPicPr>
            <a:picLocks noChangeAspect="1" noChangeArrowheads="1"/>
          </p:cNvPicPr>
          <p:nvPr/>
        </p:nvPicPr>
        <p:blipFill>
          <a:blip r:embed="rId9" cstate="print"/>
          <a:srcRect/>
          <a:stretch>
            <a:fillRect/>
          </a:stretch>
        </p:blipFill>
        <p:spPr bwMode="auto">
          <a:xfrm>
            <a:off x="3347864" y="5661248"/>
            <a:ext cx="504056" cy="878392"/>
          </a:xfrm>
          <a:prstGeom prst="rect">
            <a:avLst/>
          </a:prstGeom>
          <a:noFill/>
          <a:ln w="9525">
            <a:noFill/>
            <a:miter lim="800000"/>
            <a:headEnd/>
            <a:tailEnd/>
          </a:ln>
        </p:spPr>
      </p:pic>
      <p:pic>
        <p:nvPicPr>
          <p:cNvPr id="27" name="Picture 6" descr="Number 6 Clipart - Number 6clipart , Transparent Cartoon - Jing.fm"/>
          <p:cNvPicPr>
            <a:picLocks noChangeAspect="1" noChangeArrowheads="1"/>
          </p:cNvPicPr>
          <p:nvPr/>
        </p:nvPicPr>
        <p:blipFill>
          <a:blip r:embed="rId10" cstate="print"/>
          <a:srcRect/>
          <a:stretch>
            <a:fillRect/>
          </a:stretch>
        </p:blipFill>
        <p:spPr bwMode="auto">
          <a:xfrm>
            <a:off x="4067944" y="5517232"/>
            <a:ext cx="576262" cy="1090613"/>
          </a:xfrm>
          <a:prstGeom prst="rect">
            <a:avLst/>
          </a:prstGeom>
          <a:noFill/>
          <a:ln w="9525">
            <a:noFill/>
            <a:miter lim="800000"/>
            <a:headEnd/>
            <a:tailEnd/>
          </a:ln>
        </p:spPr>
      </p:pic>
      <p:pic>
        <p:nvPicPr>
          <p:cNvPr id="28" name="Picture 12" descr="Download Free png Cute Number Seven PNG Clipart Image | Gallery  Yopriceville - High ... - DLPNG.com"/>
          <p:cNvPicPr>
            <a:picLocks noChangeAspect="1" noChangeArrowheads="1"/>
          </p:cNvPicPr>
          <p:nvPr/>
        </p:nvPicPr>
        <p:blipFill>
          <a:blip r:embed="rId11" cstate="print"/>
          <a:srcRect/>
          <a:stretch>
            <a:fillRect/>
          </a:stretch>
        </p:blipFill>
        <p:spPr bwMode="auto">
          <a:xfrm>
            <a:off x="5148064" y="5373216"/>
            <a:ext cx="647700" cy="911225"/>
          </a:xfrm>
          <a:prstGeom prst="rect">
            <a:avLst/>
          </a:prstGeom>
          <a:noFill/>
          <a:ln w="9525">
            <a:noFill/>
            <a:miter lim="800000"/>
            <a:headEnd/>
            <a:tailEnd/>
          </a:ln>
        </p:spPr>
      </p:pic>
      <p:pic>
        <p:nvPicPr>
          <p:cNvPr id="29" name="Picture 3" descr="number 8 clipart - Clip Art Library"/>
          <p:cNvPicPr>
            <a:picLocks noChangeAspect="1" noChangeArrowheads="1"/>
          </p:cNvPicPr>
          <p:nvPr/>
        </p:nvPicPr>
        <p:blipFill>
          <a:blip r:embed="rId12" cstate="print"/>
          <a:srcRect/>
          <a:stretch>
            <a:fillRect/>
          </a:stretch>
        </p:blipFill>
        <p:spPr bwMode="auto">
          <a:xfrm>
            <a:off x="6012160" y="5157192"/>
            <a:ext cx="1152525" cy="1435100"/>
          </a:xfrm>
          <a:prstGeom prst="rect">
            <a:avLst/>
          </a:prstGeom>
          <a:noFill/>
          <a:ln w="9525">
            <a:noFill/>
            <a:miter lim="800000"/>
            <a:headEnd/>
            <a:tailEnd/>
          </a:ln>
        </p:spPr>
      </p:pic>
      <p:pic>
        <p:nvPicPr>
          <p:cNvPr id="30" name="Picture 2" descr="Coccinella Clipart Png Images Free Transparent – Free PNG Images Vector,  PSD, Clipart, Templates"/>
          <p:cNvPicPr>
            <a:picLocks noChangeAspect="1" noChangeArrowheads="1"/>
          </p:cNvPicPr>
          <p:nvPr/>
        </p:nvPicPr>
        <p:blipFill>
          <a:blip r:embed="rId13" cstate="print"/>
          <a:srcRect/>
          <a:stretch>
            <a:fillRect/>
          </a:stretch>
        </p:blipFill>
        <p:spPr bwMode="auto">
          <a:xfrm>
            <a:off x="6876256" y="5157192"/>
            <a:ext cx="1237453" cy="1537717"/>
          </a:xfrm>
          <a:prstGeom prst="rect">
            <a:avLst/>
          </a:prstGeom>
          <a:noFill/>
          <a:ln w="9525">
            <a:noFill/>
            <a:miter lim="800000"/>
            <a:headEnd/>
            <a:tailEnd/>
          </a:ln>
        </p:spPr>
      </p:pic>
      <p:pic>
        <p:nvPicPr>
          <p:cNvPr id="31" name="Picture 18" descr="Gardening clipart wooden wheelbarrow, Picture #1191095 gardening clipart  wooden wheelbarrow"/>
          <p:cNvPicPr>
            <a:picLocks noChangeAspect="1" noChangeArrowheads="1"/>
          </p:cNvPicPr>
          <p:nvPr/>
        </p:nvPicPr>
        <p:blipFill>
          <a:blip r:embed="rId14" cstate="print"/>
          <a:srcRect/>
          <a:stretch>
            <a:fillRect/>
          </a:stretch>
        </p:blipFill>
        <p:spPr bwMode="auto">
          <a:xfrm>
            <a:off x="323528" y="4509120"/>
            <a:ext cx="828675" cy="554037"/>
          </a:xfrm>
          <a:prstGeom prst="rect">
            <a:avLst/>
          </a:prstGeom>
          <a:noFill/>
          <a:ln w="9525">
            <a:noFill/>
            <a:miter lim="800000"/>
            <a:headEnd/>
            <a:tailEnd/>
          </a:ln>
        </p:spPr>
      </p:pic>
      <p:pic>
        <p:nvPicPr>
          <p:cNvPr id="32" name="Picture 18" descr="Gardening clipart wooden wheelbarrow, Picture #1191095 gardening clipart  wooden wheelbarrow"/>
          <p:cNvPicPr>
            <a:picLocks noChangeAspect="1" noChangeArrowheads="1"/>
          </p:cNvPicPr>
          <p:nvPr/>
        </p:nvPicPr>
        <p:blipFill>
          <a:blip r:embed="rId14" cstate="print"/>
          <a:srcRect/>
          <a:stretch>
            <a:fillRect/>
          </a:stretch>
        </p:blipFill>
        <p:spPr bwMode="auto">
          <a:xfrm>
            <a:off x="1115616" y="4797152"/>
            <a:ext cx="828675" cy="554037"/>
          </a:xfrm>
          <a:prstGeom prst="rect">
            <a:avLst/>
          </a:prstGeom>
          <a:noFill/>
          <a:ln w="9525">
            <a:noFill/>
            <a:miter lim="800000"/>
            <a:headEnd/>
            <a:tailEnd/>
          </a:ln>
        </p:spPr>
      </p:pic>
      <p:pic>
        <p:nvPicPr>
          <p:cNvPr id="33" name="Picture 18" descr="Gardening clipart wooden wheelbarrow, Picture #1191095 gardening clipart  wooden wheelbarrow"/>
          <p:cNvPicPr>
            <a:picLocks noChangeAspect="1" noChangeArrowheads="1"/>
          </p:cNvPicPr>
          <p:nvPr/>
        </p:nvPicPr>
        <p:blipFill>
          <a:blip r:embed="rId15" cstate="print"/>
          <a:srcRect/>
          <a:stretch>
            <a:fillRect/>
          </a:stretch>
        </p:blipFill>
        <p:spPr bwMode="auto">
          <a:xfrm>
            <a:off x="1619672" y="4509120"/>
            <a:ext cx="720972" cy="482029"/>
          </a:xfrm>
          <a:prstGeom prst="rect">
            <a:avLst/>
          </a:prstGeom>
          <a:noFill/>
          <a:ln w="9525">
            <a:noFill/>
            <a:miter lim="800000"/>
            <a:headEnd/>
            <a:tailEnd/>
          </a:ln>
        </p:spPr>
      </p:pic>
      <p:sp>
        <p:nvSpPr>
          <p:cNvPr id="35" name="34 - Ορθογώνιο"/>
          <p:cNvSpPr/>
          <p:nvPr/>
        </p:nvSpPr>
        <p:spPr>
          <a:xfrm>
            <a:off x="611560" y="260648"/>
            <a:ext cx="7200800" cy="646331"/>
          </a:xfrm>
          <a:prstGeom prst="rect">
            <a:avLst/>
          </a:prstGeom>
        </p:spPr>
        <p:txBody>
          <a:bodyPr wrap="square">
            <a:spAutoFit/>
          </a:bodyPr>
          <a:lstStyle/>
          <a:p>
            <a:r>
              <a:rPr lang="el-GR" dirty="0"/>
              <a:t>Έτσι και σήμερα, αποφάσισαν να πάνε μία βόλτα με το αερόστατο. Ξεκίνησαν για το λιβάδι όπου το είχαν αφήσει.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Αποτέλεσμα εικόνας για green back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6 - Ορθογώνιο"/>
          <p:cNvSpPr>
            <a:spLocks noChangeArrowheads="1"/>
          </p:cNvSpPr>
          <p:nvPr/>
        </p:nvSpPr>
        <p:spPr bwMode="auto">
          <a:xfrm>
            <a:off x="2916238" y="116632"/>
            <a:ext cx="3816350" cy="461218"/>
          </a:xfrm>
          <a:prstGeom prst="rect">
            <a:avLst/>
          </a:prstGeom>
          <a:noFill/>
          <a:ln w="9525">
            <a:noFill/>
            <a:miter lim="800000"/>
            <a:headEnd/>
            <a:tailEnd/>
          </a:ln>
        </p:spPr>
        <p:txBody>
          <a:bodyPr wrap="square">
            <a:spAutoFit/>
          </a:bodyPr>
          <a:lstStyle/>
          <a:p>
            <a:r>
              <a:rPr lang="el-GR" sz="2400" b="1" dirty="0"/>
              <a:t>Ας μετρήσουμε: </a:t>
            </a:r>
            <a:endParaRPr lang="el-GR" sz="2400" dirty="0"/>
          </a:p>
        </p:txBody>
      </p:sp>
      <p:sp>
        <p:nvSpPr>
          <p:cNvPr id="4" name="3 - Στρογγυλεμένο ορθογώνιο"/>
          <p:cNvSpPr/>
          <p:nvPr/>
        </p:nvSpPr>
        <p:spPr>
          <a:xfrm>
            <a:off x="2411413" y="620713"/>
            <a:ext cx="3925887" cy="9366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4000" b="1" dirty="0">
                <a:solidFill>
                  <a:schemeClr val="tx1"/>
                </a:solidFill>
              </a:rPr>
              <a:t>Πόσα είναι;</a:t>
            </a:r>
          </a:p>
        </p:txBody>
      </p:sp>
      <p:pic>
        <p:nvPicPr>
          <p:cNvPr id="41986" name="Picture 2" descr="C:\Users\user\Desktop\lll.PNG"/>
          <p:cNvPicPr>
            <a:picLocks noChangeAspect="1" noChangeArrowheads="1"/>
          </p:cNvPicPr>
          <p:nvPr/>
        </p:nvPicPr>
        <p:blipFill>
          <a:blip r:embed="rId3" cstate="print"/>
          <a:srcRect/>
          <a:stretch>
            <a:fillRect/>
          </a:stretch>
        </p:blipFill>
        <p:spPr bwMode="auto">
          <a:xfrm>
            <a:off x="827584" y="5013176"/>
            <a:ext cx="6240463" cy="933450"/>
          </a:xfrm>
          <a:prstGeom prst="rect">
            <a:avLst/>
          </a:prstGeom>
          <a:noFill/>
        </p:spPr>
      </p:pic>
      <p:pic>
        <p:nvPicPr>
          <p:cNvPr id="41988" name="Picture 4" descr="Αποτέλεσμα εικόνας για 10 clipart"/>
          <p:cNvPicPr>
            <a:picLocks noChangeAspect="1" noChangeArrowheads="1"/>
          </p:cNvPicPr>
          <p:nvPr/>
        </p:nvPicPr>
        <p:blipFill>
          <a:blip r:embed="rId4" cstate="print"/>
          <a:srcRect/>
          <a:stretch>
            <a:fillRect/>
          </a:stretch>
        </p:blipFill>
        <p:spPr bwMode="auto">
          <a:xfrm>
            <a:off x="7092280" y="5013176"/>
            <a:ext cx="1296144" cy="906275"/>
          </a:xfrm>
          <a:prstGeom prst="rect">
            <a:avLst/>
          </a:prstGeom>
          <a:noFill/>
        </p:spPr>
      </p:pic>
      <p:pic>
        <p:nvPicPr>
          <p:cNvPr id="7" name="Picture 2" descr="Cardboard Box clipart. Free download transparent .PNG | Creazilla"/>
          <p:cNvPicPr>
            <a:picLocks noChangeAspect="1" noChangeArrowheads="1"/>
          </p:cNvPicPr>
          <p:nvPr/>
        </p:nvPicPr>
        <p:blipFill>
          <a:blip r:embed="rId5" cstate="print"/>
          <a:srcRect/>
          <a:stretch>
            <a:fillRect/>
          </a:stretch>
        </p:blipFill>
        <p:spPr bwMode="auto">
          <a:xfrm>
            <a:off x="683568" y="2780928"/>
            <a:ext cx="1440160" cy="1212135"/>
          </a:xfrm>
          <a:prstGeom prst="rect">
            <a:avLst/>
          </a:prstGeom>
          <a:noFill/>
        </p:spPr>
      </p:pic>
      <p:pic>
        <p:nvPicPr>
          <p:cNvPr id="8" name="Picture 2" descr="Cardboard Box clipart. Free download transparent .PNG | Creazilla"/>
          <p:cNvPicPr>
            <a:picLocks noChangeAspect="1" noChangeArrowheads="1"/>
          </p:cNvPicPr>
          <p:nvPr/>
        </p:nvPicPr>
        <p:blipFill>
          <a:blip r:embed="rId5" cstate="print"/>
          <a:srcRect/>
          <a:stretch>
            <a:fillRect/>
          </a:stretch>
        </p:blipFill>
        <p:spPr bwMode="auto">
          <a:xfrm>
            <a:off x="7236296" y="2708920"/>
            <a:ext cx="1440160" cy="1212135"/>
          </a:xfrm>
          <a:prstGeom prst="rect">
            <a:avLst/>
          </a:prstGeom>
          <a:noFill/>
        </p:spPr>
      </p:pic>
      <p:pic>
        <p:nvPicPr>
          <p:cNvPr id="9" name="Picture 2" descr="Cardboard Box clipart. Free download transparent .PNG | Creazilla"/>
          <p:cNvPicPr>
            <a:picLocks noChangeAspect="1" noChangeArrowheads="1"/>
          </p:cNvPicPr>
          <p:nvPr/>
        </p:nvPicPr>
        <p:blipFill>
          <a:blip r:embed="rId5" cstate="print"/>
          <a:srcRect/>
          <a:stretch>
            <a:fillRect/>
          </a:stretch>
        </p:blipFill>
        <p:spPr bwMode="auto">
          <a:xfrm>
            <a:off x="3995936" y="2708920"/>
            <a:ext cx="1440160" cy="1212135"/>
          </a:xfrm>
          <a:prstGeom prst="rect">
            <a:avLst/>
          </a:prstGeom>
          <a:noFill/>
        </p:spPr>
      </p:pic>
      <p:pic>
        <p:nvPicPr>
          <p:cNvPr id="10" name="Picture 2" descr="Cardboard Box clipart. Free download transparent .PNG | Creazilla"/>
          <p:cNvPicPr>
            <a:picLocks noChangeAspect="1" noChangeArrowheads="1"/>
          </p:cNvPicPr>
          <p:nvPr/>
        </p:nvPicPr>
        <p:blipFill>
          <a:blip r:embed="rId5" cstate="print"/>
          <a:srcRect/>
          <a:stretch>
            <a:fillRect/>
          </a:stretch>
        </p:blipFill>
        <p:spPr bwMode="auto">
          <a:xfrm>
            <a:off x="2339752" y="2780928"/>
            <a:ext cx="1440160" cy="1212135"/>
          </a:xfrm>
          <a:prstGeom prst="rect">
            <a:avLst/>
          </a:prstGeom>
          <a:noFill/>
        </p:spPr>
      </p:pic>
      <p:pic>
        <p:nvPicPr>
          <p:cNvPr id="11" name="Picture 2" descr="Cardboard Box clipart. Free download transparent .PNG | Creazilla"/>
          <p:cNvPicPr>
            <a:picLocks noChangeAspect="1" noChangeArrowheads="1"/>
          </p:cNvPicPr>
          <p:nvPr/>
        </p:nvPicPr>
        <p:blipFill>
          <a:blip r:embed="rId5" cstate="print"/>
          <a:srcRect/>
          <a:stretch>
            <a:fillRect/>
          </a:stretch>
        </p:blipFill>
        <p:spPr bwMode="auto">
          <a:xfrm>
            <a:off x="5652120" y="2708920"/>
            <a:ext cx="1440160" cy="1212135"/>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Αποτέλεσμα εικόνας για green back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2" descr="C:\Users\user\Desktop\lll.PNG"/>
          <p:cNvPicPr>
            <a:picLocks noChangeAspect="1" noChangeArrowheads="1"/>
          </p:cNvPicPr>
          <p:nvPr/>
        </p:nvPicPr>
        <p:blipFill>
          <a:blip r:embed="rId3" cstate="print"/>
          <a:srcRect/>
          <a:stretch>
            <a:fillRect/>
          </a:stretch>
        </p:blipFill>
        <p:spPr bwMode="auto">
          <a:xfrm>
            <a:off x="827584" y="5013176"/>
            <a:ext cx="6240463" cy="933450"/>
          </a:xfrm>
          <a:prstGeom prst="rect">
            <a:avLst/>
          </a:prstGeom>
          <a:noFill/>
        </p:spPr>
      </p:pic>
      <p:pic>
        <p:nvPicPr>
          <p:cNvPr id="4" name="Picture 4" descr="Αποτέλεσμα εικόνας για 10 clipart"/>
          <p:cNvPicPr>
            <a:picLocks noChangeAspect="1" noChangeArrowheads="1"/>
          </p:cNvPicPr>
          <p:nvPr/>
        </p:nvPicPr>
        <p:blipFill>
          <a:blip r:embed="rId4" cstate="print"/>
          <a:srcRect/>
          <a:stretch>
            <a:fillRect/>
          </a:stretch>
        </p:blipFill>
        <p:spPr bwMode="auto">
          <a:xfrm>
            <a:off x="7092280" y="5013176"/>
            <a:ext cx="1296144" cy="906275"/>
          </a:xfrm>
          <a:prstGeom prst="rect">
            <a:avLst/>
          </a:prstGeom>
          <a:noFill/>
        </p:spPr>
      </p:pic>
      <p:sp>
        <p:nvSpPr>
          <p:cNvPr id="5" name="4 - Στρογγυλεμένο ορθογώνιο"/>
          <p:cNvSpPr/>
          <p:nvPr/>
        </p:nvSpPr>
        <p:spPr>
          <a:xfrm>
            <a:off x="2411413" y="620713"/>
            <a:ext cx="3925887" cy="9366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4000" b="1" dirty="0">
                <a:solidFill>
                  <a:schemeClr val="tx1"/>
                </a:solidFill>
              </a:rPr>
              <a:t>Πόσα είναι;</a:t>
            </a:r>
          </a:p>
        </p:txBody>
      </p:sp>
      <p:pic>
        <p:nvPicPr>
          <p:cNvPr id="6" name="Picture 14" descr="Train engine clipart 1 » Clipart Station"/>
          <p:cNvPicPr>
            <a:picLocks noChangeAspect="1" noChangeArrowheads="1"/>
          </p:cNvPicPr>
          <p:nvPr/>
        </p:nvPicPr>
        <p:blipFill>
          <a:blip r:embed="rId5" cstate="print"/>
          <a:srcRect/>
          <a:stretch>
            <a:fillRect/>
          </a:stretch>
        </p:blipFill>
        <p:spPr bwMode="auto">
          <a:xfrm>
            <a:off x="1115616" y="1772816"/>
            <a:ext cx="1229464" cy="1401276"/>
          </a:xfrm>
          <a:prstGeom prst="rect">
            <a:avLst/>
          </a:prstGeom>
          <a:noFill/>
        </p:spPr>
      </p:pic>
      <p:pic>
        <p:nvPicPr>
          <p:cNvPr id="7" name="Picture 14" descr="Train engine clipart 1 » Clipart Station"/>
          <p:cNvPicPr>
            <a:picLocks noChangeAspect="1" noChangeArrowheads="1"/>
          </p:cNvPicPr>
          <p:nvPr/>
        </p:nvPicPr>
        <p:blipFill>
          <a:blip r:embed="rId5" cstate="print"/>
          <a:srcRect/>
          <a:stretch>
            <a:fillRect/>
          </a:stretch>
        </p:blipFill>
        <p:spPr bwMode="auto">
          <a:xfrm>
            <a:off x="6084168" y="3429000"/>
            <a:ext cx="1229464" cy="1401276"/>
          </a:xfrm>
          <a:prstGeom prst="rect">
            <a:avLst/>
          </a:prstGeom>
          <a:noFill/>
        </p:spPr>
      </p:pic>
      <p:pic>
        <p:nvPicPr>
          <p:cNvPr id="8" name="Picture 14" descr="Train engine clipart 1 » Clipart Station"/>
          <p:cNvPicPr>
            <a:picLocks noChangeAspect="1" noChangeArrowheads="1"/>
          </p:cNvPicPr>
          <p:nvPr/>
        </p:nvPicPr>
        <p:blipFill>
          <a:blip r:embed="rId5" cstate="print"/>
          <a:srcRect/>
          <a:stretch>
            <a:fillRect/>
          </a:stretch>
        </p:blipFill>
        <p:spPr bwMode="auto">
          <a:xfrm>
            <a:off x="6156176" y="1844824"/>
            <a:ext cx="1229464" cy="1401276"/>
          </a:xfrm>
          <a:prstGeom prst="rect">
            <a:avLst/>
          </a:prstGeom>
          <a:noFill/>
        </p:spPr>
      </p:pic>
      <p:pic>
        <p:nvPicPr>
          <p:cNvPr id="9" name="Picture 14" descr="Train engine clipart 1 » Clipart Station"/>
          <p:cNvPicPr>
            <a:picLocks noChangeAspect="1" noChangeArrowheads="1"/>
          </p:cNvPicPr>
          <p:nvPr/>
        </p:nvPicPr>
        <p:blipFill>
          <a:blip r:embed="rId5" cstate="print"/>
          <a:srcRect/>
          <a:stretch>
            <a:fillRect/>
          </a:stretch>
        </p:blipFill>
        <p:spPr bwMode="auto">
          <a:xfrm>
            <a:off x="4427984" y="1844824"/>
            <a:ext cx="1229464" cy="1401276"/>
          </a:xfrm>
          <a:prstGeom prst="rect">
            <a:avLst/>
          </a:prstGeom>
          <a:noFill/>
        </p:spPr>
      </p:pic>
      <p:pic>
        <p:nvPicPr>
          <p:cNvPr id="10" name="Picture 14" descr="Train engine clipart 1 » Clipart Station"/>
          <p:cNvPicPr>
            <a:picLocks noChangeAspect="1" noChangeArrowheads="1"/>
          </p:cNvPicPr>
          <p:nvPr/>
        </p:nvPicPr>
        <p:blipFill>
          <a:blip r:embed="rId5" cstate="print"/>
          <a:srcRect/>
          <a:stretch>
            <a:fillRect/>
          </a:stretch>
        </p:blipFill>
        <p:spPr bwMode="auto">
          <a:xfrm>
            <a:off x="2699792" y="1844824"/>
            <a:ext cx="1229464" cy="1401276"/>
          </a:xfrm>
          <a:prstGeom prst="rect">
            <a:avLst/>
          </a:prstGeom>
          <a:noFill/>
        </p:spPr>
      </p:pic>
      <p:pic>
        <p:nvPicPr>
          <p:cNvPr id="11" name="Picture 14" descr="Train engine clipart 1 » Clipart Station"/>
          <p:cNvPicPr>
            <a:picLocks noChangeAspect="1" noChangeArrowheads="1"/>
          </p:cNvPicPr>
          <p:nvPr/>
        </p:nvPicPr>
        <p:blipFill>
          <a:blip r:embed="rId5" cstate="print"/>
          <a:srcRect/>
          <a:stretch>
            <a:fillRect/>
          </a:stretch>
        </p:blipFill>
        <p:spPr bwMode="auto">
          <a:xfrm>
            <a:off x="1043608" y="3429000"/>
            <a:ext cx="1229464" cy="1401276"/>
          </a:xfrm>
          <a:prstGeom prst="rect">
            <a:avLst/>
          </a:prstGeom>
          <a:noFill/>
        </p:spPr>
      </p:pic>
      <p:pic>
        <p:nvPicPr>
          <p:cNvPr id="12" name="Picture 14" descr="Train engine clipart 1 » Clipart Station"/>
          <p:cNvPicPr>
            <a:picLocks noChangeAspect="1" noChangeArrowheads="1"/>
          </p:cNvPicPr>
          <p:nvPr/>
        </p:nvPicPr>
        <p:blipFill>
          <a:blip r:embed="rId5" cstate="print"/>
          <a:srcRect/>
          <a:stretch>
            <a:fillRect/>
          </a:stretch>
        </p:blipFill>
        <p:spPr bwMode="auto">
          <a:xfrm>
            <a:off x="2627784" y="3356992"/>
            <a:ext cx="1229464" cy="1401276"/>
          </a:xfrm>
          <a:prstGeom prst="rect">
            <a:avLst/>
          </a:prstGeom>
          <a:noFill/>
        </p:spPr>
      </p:pic>
      <p:pic>
        <p:nvPicPr>
          <p:cNvPr id="13" name="Picture 14" descr="Train engine clipart 1 » Clipart Station"/>
          <p:cNvPicPr>
            <a:picLocks noChangeAspect="1" noChangeArrowheads="1"/>
          </p:cNvPicPr>
          <p:nvPr/>
        </p:nvPicPr>
        <p:blipFill>
          <a:blip r:embed="rId5" cstate="print"/>
          <a:srcRect/>
          <a:stretch>
            <a:fillRect/>
          </a:stretch>
        </p:blipFill>
        <p:spPr bwMode="auto">
          <a:xfrm>
            <a:off x="4355976" y="3429000"/>
            <a:ext cx="1229464" cy="1401276"/>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Αποτέλεσμα εικόνας για green back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2" descr="C:\Users\user\Desktop\lll.PNG"/>
          <p:cNvPicPr>
            <a:picLocks noChangeAspect="1" noChangeArrowheads="1"/>
          </p:cNvPicPr>
          <p:nvPr/>
        </p:nvPicPr>
        <p:blipFill>
          <a:blip r:embed="rId3" cstate="print"/>
          <a:srcRect/>
          <a:stretch>
            <a:fillRect/>
          </a:stretch>
        </p:blipFill>
        <p:spPr bwMode="auto">
          <a:xfrm>
            <a:off x="827584" y="5013176"/>
            <a:ext cx="6240463" cy="933450"/>
          </a:xfrm>
          <a:prstGeom prst="rect">
            <a:avLst/>
          </a:prstGeom>
          <a:noFill/>
        </p:spPr>
      </p:pic>
      <p:pic>
        <p:nvPicPr>
          <p:cNvPr id="4" name="Picture 4" descr="Αποτέλεσμα εικόνας για 10 clipart"/>
          <p:cNvPicPr>
            <a:picLocks noChangeAspect="1" noChangeArrowheads="1"/>
          </p:cNvPicPr>
          <p:nvPr/>
        </p:nvPicPr>
        <p:blipFill>
          <a:blip r:embed="rId4" cstate="print"/>
          <a:srcRect/>
          <a:stretch>
            <a:fillRect/>
          </a:stretch>
        </p:blipFill>
        <p:spPr bwMode="auto">
          <a:xfrm>
            <a:off x="7092280" y="5013176"/>
            <a:ext cx="1296144" cy="906275"/>
          </a:xfrm>
          <a:prstGeom prst="rect">
            <a:avLst/>
          </a:prstGeom>
          <a:noFill/>
        </p:spPr>
      </p:pic>
      <p:sp>
        <p:nvSpPr>
          <p:cNvPr id="5" name="4 - Στρογγυλεμένο ορθογώνιο"/>
          <p:cNvSpPr/>
          <p:nvPr/>
        </p:nvSpPr>
        <p:spPr>
          <a:xfrm>
            <a:off x="2411413" y="620713"/>
            <a:ext cx="3925887" cy="9366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4000" b="1" dirty="0">
                <a:solidFill>
                  <a:schemeClr val="tx1"/>
                </a:solidFill>
              </a:rPr>
              <a:t>Πόσα είναι;</a:t>
            </a:r>
          </a:p>
        </p:txBody>
      </p:sp>
      <p:pic>
        <p:nvPicPr>
          <p:cNvPr id="6" name="Picture 4" descr="Free Train Car Clipart, Download Free Clip Art, Free Clip Art on Clipart  Library"/>
          <p:cNvPicPr>
            <a:picLocks noChangeAspect="1" noChangeArrowheads="1"/>
          </p:cNvPicPr>
          <p:nvPr/>
        </p:nvPicPr>
        <p:blipFill>
          <a:blip r:embed="rId5" cstate="print"/>
          <a:srcRect/>
          <a:stretch>
            <a:fillRect/>
          </a:stretch>
        </p:blipFill>
        <p:spPr bwMode="auto">
          <a:xfrm>
            <a:off x="1259632" y="3212976"/>
            <a:ext cx="720080" cy="499274"/>
          </a:xfrm>
          <a:prstGeom prst="rect">
            <a:avLst/>
          </a:prstGeom>
          <a:noFill/>
        </p:spPr>
      </p:pic>
      <p:pic>
        <p:nvPicPr>
          <p:cNvPr id="7" name="Picture 4" descr="Free Train Car Clipart, Download Free Clip Art, Free Clip Art on Clipart  Library"/>
          <p:cNvPicPr>
            <a:picLocks noChangeAspect="1" noChangeArrowheads="1"/>
          </p:cNvPicPr>
          <p:nvPr/>
        </p:nvPicPr>
        <p:blipFill>
          <a:blip r:embed="rId5" cstate="print"/>
          <a:srcRect/>
          <a:stretch>
            <a:fillRect/>
          </a:stretch>
        </p:blipFill>
        <p:spPr bwMode="auto">
          <a:xfrm>
            <a:off x="3851920" y="3212976"/>
            <a:ext cx="720080" cy="499274"/>
          </a:xfrm>
          <a:prstGeom prst="rect">
            <a:avLst/>
          </a:prstGeom>
          <a:noFill/>
        </p:spPr>
      </p:pic>
      <p:pic>
        <p:nvPicPr>
          <p:cNvPr id="8" name="Picture 4" descr="Free Train Car Clipart, Download Free Clip Art, Free Clip Art on Clipart  Library"/>
          <p:cNvPicPr>
            <a:picLocks noChangeAspect="1" noChangeArrowheads="1"/>
          </p:cNvPicPr>
          <p:nvPr/>
        </p:nvPicPr>
        <p:blipFill>
          <a:blip r:embed="rId5" cstate="print"/>
          <a:srcRect/>
          <a:stretch>
            <a:fillRect/>
          </a:stretch>
        </p:blipFill>
        <p:spPr bwMode="auto">
          <a:xfrm>
            <a:off x="2627784" y="2348880"/>
            <a:ext cx="720080" cy="499274"/>
          </a:xfrm>
          <a:prstGeom prst="rect">
            <a:avLst/>
          </a:prstGeom>
          <a:noFill/>
        </p:spPr>
      </p:pic>
      <p:pic>
        <p:nvPicPr>
          <p:cNvPr id="9" name="Picture 10" descr="Free Train Graphics Cliparts, Download Free Clip Art, Free Clip Art on  Clipart Library"/>
          <p:cNvPicPr>
            <a:picLocks noChangeAspect="1" noChangeArrowheads="1"/>
          </p:cNvPicPr>
          <p:nvPr/>
        </p:nvPicPr>
        <p:blipFill>
          <a:blip r:embed="rId6" cstate="print"/>
          <a:srcRect/>
          <a:stretch>
            <a:fillRect/>
          </a:stretch>
        </p:blipFill>
        <p:spPr bwMode="auto">
          <a:xfrm>
            <a:off x="5220072" y="2348880"/>
            <a:ext cx="722649" cy="501055"/>
          </a:xfrm>
          <a:prstGeom prst="rect">
            <a:avLst/>
          </a:prstGeom>
          <a:noFill/>
        </p:spPr>
      </p:pic>
      <p:pic>
        <p:nvPicPr>
          <p:cNvPr id="10" name="Picture 10" descr="Free Train Graphics Cliparts, Download Free Clip Art, Free Clip Art on  Clipart Library"/>
          <p:cNvPicPr>
            <a:picLocks noChangeAspect="1" noChangeArrowheads="1"/>
          </p:cNvPicPr>
          <p:nvPr/>
        </p:nvPicPr>
        <p:blipFill>
          <a:blip r:embed="rId6" cstate="print"/>
          <a:srcRect/>
          <a:stretch>
            <a:fillRect/>
          </a:stretch>
        </p:blipFill>
        <p:spPr bwMode="auto">
          <a:xfrm>
            <a:off x="3851920" y="2348880"/>
            <a:ext cx="722649" cy="501055"/>
          </a:xfrm>
          <a:prstGeom prst="rect">
            <a:avLst/>
          </a:prstGeom>
          <a:noFill/>
        </p:spPr>
      </p:pic>
      <p:pic>
        <p:nvPicPr>
          <p:cNvPr id="11" name="Picture 8" descr="Download Download The Files Here - Purple Train Car Clip Art PNG Image with  No Background - PNGkey.com"/>
          <p:cNvPicPr>
            <a:picLocks noChangeAspect="1" noChangeArrowheads="1"/>
          </p:cNvPicPr>
          <p:nvPr/>
        </p:nvPicPr>
        <p:blipFill>
          <a:blip r:embed="rId7" cstate="print"/>
          <a:srcRect/>
          <a:stretch>
            <a:fillRect/>
          </a:stretch>
        </p:blipFill>
        <p:spPr bwMode="auto">
          <a:xfrm>
            <a:off x="6588224" y="3284984"/>
            <a:ext cx="757034" cy="500290"/>
          </a:xfrm>
          <a:prstGeom prst="rect">
            <a:avLst/>
          </a:prstGeom>
          <a:noFill/>
        </p:spPr>
      </p:pic>
      <p:pic>
        <p:nvPicPr>
          <p:cNvPr id="12" name="Picture 8" descr="Download Download The Files Here - Purple Train Car Clip Art PNG Image with  No Background - PNGkey.com"/>
          <p:cNvPicPr>
            <a:picLocks noChangeAspect="1" noChangeArrowheads="1"/>
          </p:cNvPicPr>
          <p:nvPr/>
        </p:nvPicPr>
        <p:blipFill>
          <a:blip r:embed="rId7" cstate="print"/>
          <a:srcRect/>
          <a:stretch>
            <a:fillRect/>
          </a:stretch>
        </p:blipFill>
        <p:spPr bwMode="auto">
          <a:xfrm>
            <a:off x="6516216" y="2348880"/>
            <a:ext cx="757034" cy="500290"/>
          </a:xfrm>
          <a:prstGeom prst="rect">
            <a:avLst/>
          </a:prstGeom>
          <a:noFill/>
        </p:spPr>
      </p:pic>
      <p:pic>
        <p:nvPicPr>
          <p:cNvPr id="13" name="Picture 8" descr="Download Download The Files Here - Purple Train Car Clip Art PNG Image with  No Background - PNGkey.com"/>
          <p:cNvPicPr>
            <a:picLocks noChangeAspect="1" noChangeArrowheads="1"/>
          </p:cNvPicPr>
          <p:nvPr/>
        </p:nvPicPr>
        <p:blipFill>
          <a:blip r:embed="rId7" cstate="print"/>
          <a:srcRect/>
          <a:stretch>
            <a:fillRect/>
          </a:stretch>
        </p:blipFill>
        <p:spPr bwMode="auto">
          <a:xfrm>
            <a:off x="1259632" y="2348880"/>
            <a:ext cx="757034" cy="500290"/>
          </a:xfrm>
          <a:prstGeom prst="rect">
            <a:avLst/>
          </a:prstGeom>
          <a:noFill/>
        </p:spPr>
      </p:pic>
      <p:pic>
        <p:nvPicPr>
          <p:cNvPr id="14" name="Picture 10" descr="Free Train Graphics Cliparts, Download Free Clip Art, Free Clip Art on  Clipart Library"/>
          <p:cNvPicPr>
            <a:picLocks noChangeAspect="1" noChangeArrowheads="1"/>
          </p:cNvPicPr>
          <p:nvPr/>
        </p:nvPicPr>
        <p:blipFill>
          <a:blip r:embed="rId6" cstate="print"/>
          <a:srcRect/>
          <a:stretch>
            <a:fillRect/>
          </a:stretch>
        </p:blipFill>
        <p:spPr bwMode="auto">
          <a:xfrm>
            <a:off x="5148064" y="3212976"/>
            <a:ext cx="722649" cy="501055"/>
          </a:xfrm>
          <a:prstGeom prst="rect">
            <a:avLst/>
          </a:prstGeom>
          <a:noFill/>
        </p:spPr>
      </p:pic>
      <p:pic>
        <p:nvPicPr>
          <p:cNvPr id="15" name="Picture 8" descr="Download Download The Files Here - Purple Train Car Clip Art PNG Image with  No Background - PNGkey.com"/>
          <p:cNvPicPr>
            <a:picLocks noChangeAspect="1" noChangeArrowheads="1"/>
          </p:cNvPicPr>
          <p:nvPr/>
        </p:nvPicPr>
        <p:blipFill>
          <a:blip r:embed="rId7" cstate="print"/>
          <a:srcRect/>
          <a:stretch>
            <a:fillRect/>
          </a:stretch>
        </p:blipFill>
        <p:spPr bwMode="auto">
          <a:xfrm>
            <a:off x="2627784" y="3212976"/>
            <a:ext cx="757034" cy="50029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Αποτέλεσμα εικόνας για green back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2 - Στρογγυλεμένο ορθογώνιο"/>
          <p:cNvSpPr/>
          <p:nvPr/>
        </p:nvSpPr>
        <p:spPr>
          <a:xfrm>
            <a:off x="2411413" y="620713"/>
            <a:ext cx="3925887" cy="9366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4000" b="1" dirty="0">
                <a:solidFill>
                  <a:schemeClr val="tx1"/>
                </a:solidFill>
              </a:rPr>
              <a:t>Πόσα είναι;</a:t>
            </a:r>
          </a:p>
        </p:txBody>
      </p:sp>
      <p:pic>
        <p:nvPicPr>
          <p:cNvPr id="4" name="Picture 2" descr="C:\Users\user\Desktop\lll.PNG"/>
          <p:cNvPicPr>
            <a:picLocks noChangeAspect="1" noChangeArrowheads="1"/>
          </p:cNvPicPr>
          <p:nvPr/>
        </p:nvPicPr>
        <p:blipFill>
          <a:blip r:embed="rId3" cstate="print"/>
          <a:srcRect/>
          <a:stretch>
            <a:fillRect/>
          </a:stretch>
        </p:blipFill>
        <p:spPr bwMode="auto">
          <a:xfrm>
            <a:off x="827584" y="5013176"/>
            <a:ext cx="6240463" cy="933450"/>
          </a:xfrm>
          <a:prstGeom prst="rect">
            <a:avLst/>
          </a:prstGeom>
          <a:noFill/>
        </p:spPr>
      </p:pic>
      <p:pic>
        <p:nvPicPr>
          <p:cNvPr id="5" name="Picture 4" descr="Αποτέλεσμα εικόνας για 10 clipart"/>
          <p:cNvPicPr>
            <a:picLocks noChangeAspect="1" noChangeArrowheads="1"/>
          </p:cNvPicPr>
          <p:nvPr/>
        </p:nvPicPr>
        <p:blipFill>
          <a:blip r:embed="rId4" cstate="print"/>
          <a:srcRect/>
          <a:stretch>
            <a:fillRect/>
          </a:stretch>
        </p:blipFill>
        <p:spPr bwMode="auto">
          <a:xfrm>
            <a:off x="7092280" y="5013176"/>
            <a:ext cx="1296144" cy="906275"/>
          </a:xfrm>
          <a:prstGeom prst="rect">
            <a:avLst/>
          </a:prstGeom>
          <a:noFill/>
        </p:spPr>
      </p:pic>
      <p:pic>
        <p:nvPicPr>
          <p:cNvPr id="6" name="Picture 6" descr="Envelope clipart green envelope, Picture #2661007 envelope clipart green  envelope"/>
          <p:cNvPicPr>
            <a:picLocks noChangeAspect="1" noChangeArrowheads="1"/>
          </p:cNvPicPr>
          <p:nvPr/>
        </p:nvPicPr>
        <p:blipFill>
          <a:blip r:embed="rId5" cstate="print">
            <a:duotone>
              <a:prstClr val="black"/>
              <a:schemeClr val="accent1">
                <a:tint val="45000"/>
                <a:satMod val="400000"/>
              </a:schemeClr>
            </a:duotone>
            <a:lum bright="-19000" contrast="29000"/>
          </a:blip>
          <a:srcRect/>
          <a:stretch>
            <a:fillRect/>
          </a:stretch>
        </p:blipFill>
        <p:spPr bwMode="auto">
          <a:xfrm>
            <a:off x="6516216" y="3212976"/>
            <a:ext cx="936104" cy="603787"/>
          </a:xfrm>
          <a:prstGeom prst="rect">
            <a:avLst/>
          </a:prstGeom>
          <a:noFill/>
        </p:spPr>
      </p:pic>
      <p:pic>
        <p:nvPicPr>
          <p:cNvPr id="7" name="Picture 6" descr="Envelope clipart green envelope, Picture #2661007 envelope clipart green  envelope"/>
          <p:cNvPicPr>
            <a:picLocks noChangeAspect="1" noChangeArrowheads="1"/>
          </p:cNvPicPr>
          <p:nvPr/>
        </p:nvPicPr>
        <p:blipFill>
          <a:blip r:embed="rId5" cstate="print">
            <a:duotone>
              <a:prstClr val="black"/>
              <a:schemeClr val="accent1">
                <a:tint val="45000"/>
                <a:satMod val="400000"/>
              </a:schemeClr>
            </a:duotone>
            <a:lum bright="-19000" contrast="29000"/>
          </a:blip>
          <a:srcRect/>
          <a:stretch>
            <a:fillRect/>
          </a:stretch>
        </p:blipFill>
        <p:spPr bwMode="auto">
          <a:xfrm>
            <a:off x="2699792" y="3212976"/>
            <a:ext cx="893122" cy="576064"/>
          </a:xfrm>
          <a:prstGeom prst="rect">
            <a:avLst/>
          </a:prstGeom>
          <a:noFill/>
        </p:spPr>
      </p:pic>
      <p:pic>
        <p:nvPicPr>
          <p:cNvPr id="8" name="Picture 6" descr="Envelope clipart green envelope, Picture #2661007 envelope clipart green  envelope"/>
          <p:cNvPicPr>
            <a:picLocks noChangeAspect="1" noChangeArrowheads="1"/>
          </p:cNvPicPr>
          <p:nvPr/>
        </p:nvPicPr>
        <p:blipFill>
          <a:blip r:embed="rId5" cstate="print">
            <a:duotone>
              <a:prstClr val="black"/>
              <a:schemeClr val="accent1">
                <a:tint val="45000"/>
                <a:satMod val="400000"/>
              </a:schemeClr>
            </a:duotone>
            <a:lum bright="-19000" contrast="29000"/>
          </a:blip>
          <a:srcRect/>
          <a:stretch>
            <a:fillRect/>
          </a:stretch>
        </p:blipFill>
        <p:spPr bwMode="auto">
          <a:xfrm>
            <a:off x="3923929" y="2204864"/>
            <a:ext cx="936104" cy="603788"/>
          </a:xfrm>
          <a:prstGeom prst="rect">
            <a:avLst/>
          </a:prstGeom>
          <a:noFill/>
        </p:spPr>
      </p:pic>
      <p:pic>
        <p:nvPicPr>
          <p:cNvPr id="9" name="Picture 10" descr="Envelope icon vector image | Public domain vectors"/>
          <p:cNvPicPr>
            <a:picLocks noChangeAspect="1" noChangeArrowheads="1"/>
          </p:cNvPicPr>
          <p:nvPr/>
        </p:nvPicPr>
        <p:blipFill>
          <a:blip r:embed="rId6" cstate="print"/>
          <a:srcRect/>
          <a:stretch>
            <a:fillRect/>
          </a:stretch>
        </p:blipFill>
        <p:spPr bwMode="auto">
          <a:xfrm>
            <a:off x="5364088" y="3212976"/>
            <a:ext cx="864096" cy="585758"/>
          </a:xfrm>
          <a:prstGeom prst="rect">
            <a:avLst/>
          </a:prstGeom>
          <a:noFill/>
        </p:spPr>
      </p:pic>
      <p:pic>
        <p:nvPicPr>
          <p:cNvPr id="10" name="Picture 10" descr="Envelope icon vector image | Public domain vectors"/>
          <p:cNvPicPr>
            <a:picLocks noChangeAspect="1" noChangeArrowheads="1"/>
          </p:cNvPicPr>
          <p:nvPr/>
        </p:nvPicPr>
        <p:blipFill>
          <a:blip r:embed="rId6" cstate="print"/>
          <a:srcRect/>
          <a:stretch>
            <a:fillRect/>
          </a:stretch>
        </p:blipFill>
        <p:spPr bwMode="auto">
          <a:xfrm>
            <a:off x="2627784" y="2204864"/>
            <a:ext cx="849796" cy="576064"/>
          </a:xfrm>
          <a:prstGeom prst="rect">
            <a:avLst/>
          </a:prstGeom>
          <a:noFill/>
        </p:spPr>
      </p:pic>
      <p:pic>
        <p:nvPicPr>
          <p:cNvPr id="11" name="Picture 10" descr="Envelope icon vector image | Public domain vectors"/>
          <p:cNvPicPr>
            <a:picLocks noChangeAspect="1" noChangeArrowheads="1"/>
          </p:cNvPicPr>
          <p:nvPr/>
        </p:nvPicPr>
        <p:blipFill>
          <a:blip r:embed="rId6" cstate="print"/>
          <a:srcRect/>
          <a:stretch>
            <a:fillRect/>
          </a:stretch>
        </p:blipFill>
        <p:spPr bwMode="auto">
          <a:xfrm>
            <a:off x="5220072" y="2204864"/>
            <a:ext cx="792088" cy="536944"/>
          </a:xfrm>
          <a:prstGeom prst="rect">
            <a:avLst/>
          </a:prstGeom>
          <a:noFill/>
        </p:spPr>
      </p:pic>
      <p:pic>
        <p:nvPicPr>
          <p:cNvPr id="13" name="Picture 10" descr="Envelope icon vector image | Public domain vectors"/>
          <p:cNvPicPr>
            <a:picLocks noChangeAspect="1" noChangeArrowheads="1"/>
          </p:cNvPicPr>
          <p:nvPr/>
        </p:nvPicPr>
        <p:blipFill>
          <a:blip r:embed="rId6" cstate="print">
            <a:duotone>
              <a:prstClr val="black"/>
              <a:schemeClr val="accent3">
                <a:tint val="45000"/>
                <a:satMod val="400000"/>
              </a:schemeClr>
            </a:duotone>
            <a:lum bright="52000" contrast="65000"/>
          </a:blip>
          <a:srcRect/>
          <a:stretch>
            <a:fillRect/>
          </a:stretch>
        </p:blipFill>
        <p:spPr bwMode="auto">
          <a:xfrm>
            <a:off x="1403648" y="3212976"/>
            <a:ext cx="864096" cy="531752"/>
          </a:xfrm>
          <a:prstGeom prst="rect">
            <a:avLst/>
          </a:prstGeom>
          <a:noFill/>
        </p:spPr>
      </p:pic>
      <p:pic>
        <p:nvPicPr>
          <p:cNvPr id="14" name="Picture 10" descr="Envelope icon vector image | Public domain vectors"/>
          <p:cNvPicPr>
            <a:picLocks noChangeAspect="1" noChangeArrowheads="1"/>
          </p:cNvPicPr>
          <p:nvPr/>
        </p:nvPicPr>
        <p:blipFill>
          <a:blip r:embed="rId6" cstate="print">
            <a:duotone>
              <a:prstClr val="black"/>
              <a:schemeClr val="accent3">
                <a:tint val="45000"/>
                <a:satMod val="400000"/>
              </a:schemeClr>
            </a:duotone>
            <a:lum bright="52000" contrast="65000"/>
          </a:blip>
          <a:srcRect/>
          <a:stretch>
            <a:fillRect/>
          </a:stretch>
        </p:blipFill>
        <p:spPr bwMode="auto">
          <a:xfrm>
            <a:off x="3923928" y="3212976"/>
            <a:ext cx="936104" cy="576065"/>
          </a:xfrm>
          <a:prstGeom prst="rect">
            <a:avLst/>
          </a:prstGeom>
          <a:noFill/>
        </p:spPr>
      </p:pic>
      <p:pic>
        <p:nvPicPr>
          <p:cNvPr id="15" name="Picture 6" descr="Envelope clipart green envelope, Picture #2661007 envelope clipart green  envelope"/>
          <p:cNvPicPr>
            <a:picLocks noChangeAspect="1" noChangeArrowheads="1"/>
          </p:cNvPicPr>
          <p:nvPr/>
        </p:nvPicPr>
        <p:blipFill>
          <a:blip r:embed="rId7" cstate="print">
            <a:duotone>
              <a:prstClr val="black"/>
              <a:schemeClr val="accent6">
                <a:tint val="45000"/>
                <a:satMod val="400000"/>
              </a:schemeClr>
            </a:duotone>
          </a:blip>
          <a:srcRect/>
          <a:stretch>
            <a:fillRect/>
          </a:stretch>
        </p:blipFill>
        <p:spPr bwMode="auto">
          <a:xfrm>
            <a:off x="6516216" y="2204865"/>
            <a:ext cx="893122" cy="576064"/>
          </a:xfrm>
          <a:prstGeom prst="rect">
            <a:avLst/>
          </a:prstGeom>
          <a:noFill/>
        </p:spPr>
      </p:pic>
      <p:pic>
        <p:nvPicPr>
          <p:cNvPr id="16" name="Picture 6" descr="Envelope clipart green envelope, Picture #2661007 envelope clipart green  envelope"/>
          <p:cNvPicPr>
            <a:picLocks noChangeAspect="1" noChangeArrowheads="1"/>
          </p:cNvPicPr>
          <p:nvPr/>
        </p:nvPicPr>
        <p:blipFill>
          <a:blip r:embed="rId7" cstate="print">
            <a:duotone>
              <a:prstClr val="black"/>
              <a:schemeClr val="accent6">
                <a:tint val="45000"/>
                <a:satMod val="400000"/>
              </a:schemeClr>
            </a:duotone>
          </a:blip>
          <a:srcRect/>
          <a:stretch>
            <a:fillRect/>
          </a:stretch>
        </p:blipFill>
        <p:spPr bwMode="auto">
          <a:xfrm>
            <a:off x="1403648" y="2276872"/>
            <a:ext cx="893122" cy="576064"/>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Αποτέλεσμα εικόνας για green back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2 - Στρογγυλεμένο ορθογώνιο"/>
          <p:cNvSpPr/>
          <p:nvPr/>
        </p:nvSpPr>
        <p:spPr>
          <a:xfrm>
            <a:off x="683568" y="260648"/>
            <a:ext cx="7848872" cy="115212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800" b="1" dirty="0">
                <a:solidFill>
                  <a:schemeClr val="tx1"/>
                </a:solidFill>
              </a:rPr>
              <a:t>Μέτρα δυνατά ως το 10. Μετά μέτρα αντίστροφα   για να εκτοξευθεί ο πύραυλος </a:t>
            </a:r>
          </a:p>
        </p:txBody>
      </p:sp>
      <p:pic>
        <p:nvPicPr>
          <p:cNvPr id="45058" name="Picture 2" descr="Αποτέλεσμα εικόνας για ροψκετ clipart"/>
          <p:cNvPicPr>
            <a:picLocks noChangeAspect="1" noChangeArrowheads="1"/>
          </p:cNvPicPr>
          <p:nvPr/>
        </p:nvPicPr>
        <p:blipFill>
          <a:blip r:embed="rId3" cstate="print"/>
          <a:srcRect/>
          <a:stretch>
            <a:fillRect/>
          </a:stretch>
        </p:blipFill>
        <p:spPr bwMode="auto">
          <a:xfrm>
            <a:off x="2771800" y="1556792"/>
            <a:ext cx="2948325" cy="4896544"/>
          </a:xfrm>
          <a:prstGeom prst="rect">
            <a:avLst/>
          </a:prstGeom>
          <a:noFill/>
        </p:spPr>
      </p:pic>
      <p:sp>
        <p:nvSpPr>
          <p:cNvPr id="5" name="4 - TextBox"/>
          <p:cNvSpPr txBox="1"/>
          <p:nvPr/>
        </p:nvSpPr>
        <p:spPr>
          <a:xfrm>
            <a:off x="6012160" y="1484784"/>
            <a:ext cx="648072" cy="584775"/>
          </a:xfrm>
          <a:prstGeom prst="rect">
            <a:avLst/>
          </a:prstGeom>
          <a:noFill/>
        </p:spPr>
        <p:txBody>
          <a:bodyPr wrap="square" rtlCol="0">
            <a:spAutoFit/>
          </a:bodyPr>
          <a:lstStyle/>
          <a:p>
            <a:r>
              <a:rPr lang="el-GR" sz="3200" b="1" dirty="0"/>
              <a:t>10</a:t>
            </a:r>
          </a:p>
        </p:txBody>
      </p:sp>
      <p:sp>
        <p:nvSpPr>
          <p:cNvPr id="6" name="5 - TextBox"/>
          <p:cNvSpPr txBox="1"/>
          <p:nvPr/>
        </p:nvSpPr>
        <p:spPr>
          <a:xfrm>
            <a:off x="6156176" y="1916832"/>
            <a:ext cx="648072" cy="584775"/>
          </a:xfrm>
          <a:prstGeom prst="rect">
            <a:avLst/>
          </a:prstGeom>
          <a:noFill/>
        </p:spPr>
        <p:txBody>
          <a:bodyPr wrap="square" rtlCol="0">
            <a:spAutoFit/>
          </a:bodyPr>
          <a:lstStyle/>
          <a:p>
            <a:r>
              <a:rPr lang="el-GR" sz="3200" b="1" dirty="0"/>
              <a:t>9</a:t>
            </a:r>
          </a:p>
        </p:txBody>
      </p:sp>
      <p:sp>
        <p:nvSpPr>
          <p:cNvPr id="7" name="6 - TextBox"/>
          <p:cNvSpPr txBox="1"/>
          <p:nvPr/>
        </p:nvSpPr>
        <p:spPr>
          <a:xfrm>
            <a:off x="6156176" y="2420888"/>
            <a:ext cx="648072" cy="584775"/>
          </a:xfrm>
          <a:prstGeom prst="rect">
            <a:avLst/>
          </a:prstGeom>
          <a:noFill/>
        </p:spPr>
        <p:txBody>
          <a:bodyPr wrap="square" rtlCol="0">
            <a:spAutoFit/>
          </a:bodyPr>
          <a:lstStyle/>
          <a:p>
            <a:r>
              <a:rPr lang="el-GR" sz="3200" b="1" dirty="0"/>
              <a:t>8</a:t>
            </a:r>
          </a:p>
        </p:txBody>
      </p:sp>
      <p:sp>
        <p:nvSpPr>
          <p:cNvPr id="8" name="7 - TextBox"/>
          <p:cNvSpPr txBox="1"/>
          <p:nvPr/>
        </p:nvSpPr>
        <p:spPr>
          <a:xfrm>
            <a:off x="6156176" y="2924944"/>
            <a:ext cx="648072" cy="584775"/>
          </a:xfrm>
          <a:prstGeom prst="rect">
            <a:avLst/>
          </a:prstGeom>
          <a:noFill/>
        </p:spPr>
        <p:txBody>
          <a:bodyPr wrap="square" rtlCol="0">
            <a:spAutoFit/>
          </a:bodyPr>
          <a:lstStyle/>
          <a:p>
            <a:r>
              <a:rPr lang="el-GR" sz="3200" b="1" dirty="0"/>
              <a:t>7</a:t>
            </a:r>
          </a:p>
        </p:txBody>
      </p:sp>
      <p:sp>
        <p:nvSpPr>
          <p:cNvPr id="9" name="8 - TextBox"/>
          <p:cNvSpPr txBox="1"/>
          <p:nvPr/>
        </p:nvSpPr>
        <p:spPr>
          <a:xfrm>
            <a:off x="6156176" y="3429000"/>
            <a:ext cx="648072" cy="584775"/>
          </a:xfrm>
          <a:prstGeom prst="rect">
            <a:avLst/>
          </a:prstGeom>
          <a:noFill/>
        </p:spPr>
        <p:txBody>
          <a:bodyPr wrap="square" rtlCol="0">
            <a:spAutoFit/>
          </a:bodyPr>
          <a:lstStyle/>
          <a:p>
            <a:r>
              <a:rPr lang="el-GR" sz="3200" b="1" dirty="0"/>
              <a:t>6</a:t>
            </a:r>
          </a:p>
        </p:txBody>
      </p:sp>
      <p:sp>
        <p:nvSpPr>
          <p:cNvPr id="10" name="9 - TextBox"/>
          <p:cNvSpPr txBox="1"/>
          <p:nvPr/>
        </p:nvSpPr>
        <p:spPr>
          <a:xfrm>
            <a:off x="6156176" y="3933056"/>
            <a:ext cx="648072" cy="584775"/>
          </a:xfrm>
          <a:prstGeom prst="rect">
            <a:avLst/>
          </a:prstGeom>
          <a:noFill/>
        </p:spPr>
        <p:txBody>
          <a:bodyPr wrap="square" rtlCol="0">
            <a:spAutoFit/>
          </a:bodyPr>
          <a:lstStyle/>
          <a:p>
            <a:r>
              <a:rPr lang="el-GR" sz="3200" b="1" dirty="0"/>
              <a:t>5</a:t>
            </a:r>
          </a:p>
        </p:txBody>
      </p:sp>
      <p:sp>
        <p:nvSpPr>
          <p:cNvPr id="11" name="10 - TextBox"/>
          <p:cNvSpPr txBox="1"/>
          <p:nvPr/>
        </p:nvSpPr>
        <p:spPr>
          <a:xfrm>
            <a:off x="6156176" y="4365104"/>
            <a:ext cx="648072" cy="584775"/>
          </a:xfrm>
          <a:prstGeom prst="rect">
            <a:avLst/>
          </a:prstGeom>
          <a:noFill/>
        </p:spPr>
        <p:txBody>
          <a:bodyPr wrap="square" rtlCol="0">
            <a:spAutoFit/>
          </a:bodyPr>
          <a:lstStyle/>
          <a:p>
            <a:r>
              <a:rPr lang="el-GR" sz="3200" b="1" dirty="0"/>
              <a:t>4</a:t>
            </a:r>
          </a:p>
        </p:txBody>
      </p:sp>
      <p:sp>
        <p:nvSpPr>
          <p:cNvPr id="12" name="11 - TextBox"/>
          <p:cNvSpPr txBox="1"/>
          <p:nvPr/>
        </p:nvSpPr>
        <p:spPr>
          <a:xfrm>
            <a:off x="6156176" y="4797152"/>
            <a:ext cx="648072" cy="584775"/>
          </a:xfrm>
          <a:prstGeom prst="rect">
            <a:avLst/>
          </a:prstGeom>
          <a:noFill/>
        </p:spPr>
        <p:txBody>
          <a:bodyPr wrap="square" rtlCol="0">
            <a:spAutoFit/>
          </a:bodyPr>
          <a:lstStyle/>
          <a:p>
            <a:r>
              <a:rPr lang="el-GR" sz="3200" b="1" dirty="0"/>
              <a:t>3</a:t>
            </a:r>
          </a:p>
        </p:txBody>
      </p:sp>
      <p:sp>
        <p:nvSpPr>
          <p:cNvPr id="13" name="12 - TextBox"/>
          <p:cNvSpPr txBox="1"/>
          <p:nvPr/>
        </p:nvSpPr>
        <p:spPr>
          <a:xfrm>
            <a:off x="6156176" y="5229200"/>
            <a:ext cx="648072" cy="584775"/>
          </a:xfrm>
          <a:prstGeom prst="rect">
            <a:avLst/>
          </a:prstGeom>
          <a:noFill/>
        </p:spPr>
        <p:txBody>
          <a:bodyPr wrap="square" rtlCol="0">
            <a:spAutoFit/>
          </a:bodyPr>
          <a:lstStyle/>
          <a:p>
            <a:r>
              <a:rPr lang="el-GR" sz="3200" b="1" dirty="0"/>
              <a:t>2</a:t>
            </a:r>
          </a:p>
        </p:txBody>
      </p:sp>
      <p:sp>
        <p:nvSpPr>
          <p:cNvPr id="14" name="13 - TextBox"/>
          <p:cNvSpPr txBox="1"/>
          <p:nvPr/>
        </p:nvSpPr>
        <p:spPr>
          <a:xfrm>
            <a:off x="6156176" y="5733256"/>
            <a:ext cx="648072" cy="584775"/>
          </a:xfrm>
          <a:prstGeom prst="rect">
            <a:avLst/>
          </a:prstGeom>
          <a:noFill/>
        </p:spPr>
        <p:txBody>
          <a:bodyPr wrap="square" rtlCol="0">
            <a:spAutoFit/>
          </a:bodyPr>
          <a:lstStyle/>
          <a:p>
            <a:r>
              <a:rPr lang="el-GR" sz="3200" b="1" dirty="0"/>
              <a:t>1</a:t>
            </a:r>
          </a:p>
        </p:txBody>
      </p:sp>
      <p:sp>
        <p:nvSpPr>
          <p:cNvPr id="15" name="14 - TextBox"/>
          <p:cNvSpPr txBox="1"/>
          <p:nvPr/>
        </p:nvSpPr>
        <p:spPr>
          <a:xfrm>
            <a:off x="5796136" y="6237312"/>
            <a:ext cx="2736304" cy="461665"/>
          </a:xfrm>
          <a:prstGeom prst="rect">
            <a:avLst/>
          </a:prstGeom>
          <a:noFill/>
        </p:spPr>
        <p:txBody>
          <a:bodyPr wrap="square" rtlCol="0">
            <a:spAutoFit/>
          </a:bodyPr>
          <a:lstStyle/>
          <a:p>
            <a:r>
              <a:rPr lang="el-GR" sz="2400" b="1" dirty="0">
                <a:latin typeface="Arial Black" pitchFamily="34" charset="0"/>
              </a:rPr>
              <a:t>ΕΚΤΟΞΕΥΣΗ!!!!</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Sunny Field Vector Art &amp; Graphics | freevector.com"/>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2 - Ορθογώνιο"/>
          <p:cNvSpPr/>
          <p:nvPr/>
        </p:nvSpPr>
        <p:spPr>
          <a:xfrm>
            <a:off x="395536" y="188640"/>
            <a:ext cx="7776864" cy="4124206"/>
          </a:xfrm>
          <a:prstGeom prst="rect">
            <a:avLst/>
          </a:prstGeom>
          <a:noFill/>
        </p:spPr>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l-GR" sz="4000" b="1" dirty="0">
                <a:ln w="11430"/>
                <a:solidFill>
                  <a:srgbClr val="BC0495"/>
                </a:solidFill>
                <a:effectLst>
                  <a:outerShdw blurRad="80000" dist="40000" dir="5040000" algn="tl">
                    <a:srgbClr val="000000">
                      <a:alpha val="30000"/>
                    </a:srgbClr>
                  </a:outerShdw>
                </a:effectLst>
              </a:rPr>
              <a:t>Μπράβο παιδιά!!!</a:t>
            </a:r>
          </a:p>
          <a:p>
            <a:pPr algn="ctr">
              <a:defRPr/>
            </a:pPr>
            <a:r>
              <a:rPr lang="el-GR" sz="4000" b="1" dirty="0">
                <a:ln w="11430"/>
                <a:solidFill>
                  <a:srgbClr val="BC0495"/>
                </a:solidFill>
                <a:effectLst>
                  <a:outerShdw blurRad="80000" dist="40000" dir="5040000" algn="tl">
                    <a:srgbClr val="000000">
                      <a:alpha val="30000"/>
                    </a:srgbClr>
                  </a:outerShdw>
                </a:effectLst>
              </a:rPr>
              <a:t>Είστε αστέρια!!!</a:t>
            </a:r>
          </a:p>
          <a:p>
            <a:pPr algn="ctr">
              <a:defRPr/>
            </a:pPr>
            <a:r>
              <a:rPr lang="el-GR" sz="3200" b="1" dirty="0">
                <a:ln w="11430"/>
                <a:solidFill>
                  <a:srgbClr val="BC0495"/>
                </a:solidFill>
                <a:effectLst>
                  <a:outerShdw blurRad="80000" dist="40000" dir="5040000" algn="tl">
                    <a:srgbClr val="000000">
                      <a:alpha val="30000"/>
                    </a:srgbClr>
                  </a:outerShdw>
                </a:effectLst>
              </a:rPr>
              <a:t>Το ταξίδι μας τελείωσε αλλά δεν θα χαθούμε, είμαστε παντού! Κοιτάξτε γύρω σας και όλο και κάποιον από μας θα δείτε!!!</a:t>
            </a:r>
          </a:p>
          <a:p>
            <a:pPr algn="ctr">
              <a:defRPr/>
            </a:pPr>
            <a:r>
              <a:rPr lang="el-GR" sz="3200" b="1" dirty="0">
                <a:ln w="11430"/>
                <a:solidFill>
                  <a:srgbClr val="BC0495"/>
                </a:solidFill>
                <a:effectLst>
                  <a:outerShdw blurRad="80000" dist="40000" dir="5040000" algn="tl">
                    <a:srgbClr val="000000">
                      <a:alpha val="30000"/>
                    </a:srgbClr>
                  </a:outerShdw>
                </a:effectLst>
              </a:rPr>
              <a:t>Θα τα λέμε!!!!</a:t>
            </a:r>
          </a:p>
          <a:p>
            <a:pPr algn="ctr">
              <a:defRPr/>
            </a:pPr>
            <a:r>
              <a:rPr lang="el-GR" sz="5400" b="1" dirty="0">
                <a:ln w="11430"/>
                <a:solidFill>
                  <a:srgbClr val="BC0495"/>
                </a:solidFill>
                <a:effectLst>
                  <a:outerShdw blurRad="80000" dist="40000" dir="5040000" algn="tl">
                    <a:srgbClr val="000000">
                      <a:alpha val="30000"/>
                    </a:srgbClr>
                  </a:outerShdw>
                </a:effectLst>
              </a:rPr>
              <a:t> </a:t>
            </a:r>
          </a:p>
        </p:txBody>
      </p:sp>
      <p:pic>
        <p:nvPicPr>
          <p:cNvPr id="5" name="Picture 8" descr="Cartoon Number 1 Flashcard | Free Printable Papercraft Templates"/>
          <p:cNvPicPr>
            <a:picLocks noChangeAspect="1" noChangeArrowheads="1"/>
          </p:cNvPicPr>
          <p:nvPr/>
        </p:nvPicPr>
        <p:blipFill>
          <a:blip r:embed="rId3" cstate="print"/>
          <a:srcRect/>
          <a:stretch>
            <a:fillRect/>
          </a:stretch>
        </p:blipFill>
        <p:spPr bwMode="auto">
          <a:xfrm>
            <a:off x="234715" y="4005064"/>
            <a:ext cx="698591" cy="1080120"/>
          </a:xfrm>
          <a:prstGeom prst="rect">
            <a:avLst/>
          </a:prstGeom>
          <a:noFill/>
          <a:ln w="9525">
            <a:noFill/>
            <a:miter lim="800000"/>
            <a:headEnd/>
            <a:tailEnd/>
          </a:ln>
        </p:spPr>
      </p:pic>
      <p:pic>
        <p:nvPicPr>
          <p:cNvPr id="6" name="Picture 4" descr="Number 2 clipart grey, Number 2 grey Transparent FREE for download on  WebStockReview 2020"/>
          <p:cNvPicPr>
            <a:picLocks noChangeAspect="1" noChangeArrowheads="1"/>
          </p:cNvPicPr>
          <p:nvPr/>
        </p:nvPicPr>
        <p:blipFill>
          <a:blip r:embed="rId4" cstate="print"/>
          <a:srcRect/>
          <a:stretch>
            <a:fillRect/>
          </a:stretch>
        </p:blipFill>
        <p:spPr bwMode="auto">
          <a:xfrm>
            <a:off x="611560" y="3645024"/>
            <a:ext cx="1526223" cy="1898725"/>
          </a:xfrm>
          <a:prstGeom prst="rect">
            <a:avLst/>
          </a:prstGeom>
          <a:noFill/>
          <a:ln w="9525">
            <a:noFill/>
            <a:miter lim="800000"/>
            <a:headEnd/>
            <a:tailEnd/>
          </a:ln>
        </p:spPr>
      </p:pic>
      <p:pic>
        <p:nvPicPr>
          <p:cNvPr id="7" name="Picture 14" descr="Number 3 clipart cartoon, Picture #1756222 number 3 clipart cartoon"/>
          <p:cNvPicPr>
            <a:picLocks noChangeAspect="1" noChangeArrowheads="1"/>
          </p:cNvPicPr>
          <p:nvPr/>
        </p:nvPicPr>
        <p:blipFill>
          <a:blip r:embed="rId5" cstate="print"/>
          <a:srcRect/>
          <a:stretch>
            <a:fillRect/>
          </a:stretch>
        </p:blipFill>
        <p:spPr bwMode="auto">
          <a:xfrm>
            <a:off x="1403648" y="3717032"/>
            <a:ext cx="1482341" cy="1853258"/>
          </a:xfrm>
          <a:prstGeom prst="rect">
            <a:avLst/>
          </a:prstGeom>
          <a:noFill/>
          <a:ln w="9525">
            <a:noFill/>
            <a:miter lim="800000"/>
            <a:headEnd/>
            <a:tailEnd/>
          </a:ln>
        </p:spPr>
      </p:pic>
      <p:pic>
        <p:nvPicPr>
          <p:cNvPr id="8" name="Picture 16" descr="Animal Number Four Clip Art at Clker.com - vector clip art online, royalty  free &amp; public domain"/>
          <p:cNvPicPr>
            <a:picLocks noChangeAspect="1" noChangeArrowheads="1"/>
          </p:cNvPicPr>
          <p:nvPr/>
        </p:nvPicPr>
        <p:blipFill>
          <a:blip r:embed="rId6" cstate="print"/>
          <a:srcRect/>
          <a:stretch>
            <a:fillRect/>
          </a:stretch>
        </p:blipFill>
        <p:spPr bwMode="auto">
          <a:xfrm rot="224574">
            <a:off x="2590141" y="4084104"/>
            <a:ext cx="725982" cy="1076590"/>
          </a:xfrm>
          <a:prstGeom prst="rect">
            <a:avLst/>
          </a:prstGeom>
          <a:noFill/>
          <a:ln w="9525">
            <a:noFill/>
            <a:miter lim="800000"/>
            <a:headEnd/>
            <a:tailEnd/>
          </a:ln>
        </p:spPr>
      </p:pic>
      <p:pic>
        <p:nvPicPr>
          <p:cNvPr id="9" name="Picture 42" descr="Free Number Five Cliparts, Download Free Clip Art, Free Clip Art on Clipart  Library"/>
          <p:cNvPicPr>
            <a:picLocks noChangeAspect="1" noChangeArrowheads="1"/>
          </p:cNvPicPr>
          <p:nvPr/>
        </p:nvPicPr>
        <p:blipFill>
          <a:blip r:embed="rId7" cstate="print"/>
          <a:srcRect/>
          <a:stretch>
            <a:fillRect/>
          </a:stretch>
        </p:blipFill>
        <p:spPr bwMode="auto">
          <a:xfrm>
            <a:off x="3563888" y="4077072"/>
            <a:ext cx="596465" cy="1036588"/>
          </a:xfrm>
          <a:prstGeom prst="rect">
            <a:avLst/>
          </a:prstGeom>
          <a:noFill/>
          <a:ln w="9525">
            <a:noFill/>
            <a:miter lim="800000"/>
            <a:headEnd/>
            <a:tailEnd/>
          </a:ln>
        </p:spPr>
      </p:pic>
      <p:pic>
        <p:nvPicPr>
          <p:cNvPr id="10" name="Picture 6" descr="Number 6 Clipart - Number 6clipart , Transparent Cartoon - Jing.fm"/>
          <p:cNvPicPr>
            <a:picLocks noChangeAspect="1" noChangeArrowheads="1"/>
          </p:cNvPicPr>
          <p:nvPr/>
        </p:nvPicPr>
        <p:blipFill>
          <a:blip r:embed="rId8" cstate="print"/>
          <a:srcRect/>
          <a:stretch>
            <a:fillRect/>
          </a:stretch>
        </p:blipFill>
        <p:spPr bwMode="auto">
          <a:xfrm>
            <a:off x="4283968" y="3789040"/>
            <a:ext cx="720005" cy="1362094"/>
          </a:xfrm>
          <a:prstGeom prst="rect">
            <a:avLst/>
          </a:prstGeom>
          <a:noFill/>
          <a:ln w="9525">
            <a:noFill/>
            <a:miter lim="800000"/>
            <a:headEnd/>
            <a:tailEnd/>
          </a:ln>
        </p:spPr>
      </p:pic>
      <p:pic>
        <p:nvPicPr>
          <p:cNvPr id="11" name="Picture 12" descr="Download Free png Cute Number Seven PNG Clipart Image | Gallery  Yopriceville - High ... - DLPNG.com"/>
          <p:cNvPicPr>
            <a:picLocks noChangeAspect="1" noChangeArrowheads="1"/>
          </p:cNvPicPr>
          <p:nvPr/>
        </p:nvPicPr>
        <p:blipFill>
          <a:blip r:embed="rId9" cstate="print"/>
          <a:srcRect/>
          <a:stretch>
            <a:fillRect/>
          </a:stretch>
        </p:blipFill>
        <p:spPr bwMode="auto">
          <a:xfrm>
            <a:off x="5004048" y="3861048"/>
            <a:ext cx="863947" cy="1214968"/>
          </a:xfrm>
          <a:prstGeom prst="rect">
            <a:avLst/>
          </a:prstGeom>
          <a:noFill/>
          <a:ln w="9525">
            <a:noFill/>
            <a:miter lim="800000"/>
            <a:headEnd/>
            <a:tailEnd/>
          </a:ln>
        </p:spPr>
      </p:pic>
      <p:pic>
        <p:nvPicPr>
          <p:cNvPr id="12" name="Picture 3" descr="number 8 clipart - Clip Art Library"/>
          <p:cNvPicPr>
            <a:picLocks noChangeAspect="1" noChangeArrowheads="1"/>
          </p:cNvPicPr>
          <p:nvPr/>
        </p:nvPicPr>
        <p:blipFill>
          <a:blip r:embed="rId10" cstate="print"/>
          <a:srcRect/>
          <a:stretch>
            <a:fillRect/>
          </a:stretch>
        </p:blipFill>
        <p:spPr bwMode="auto">
          <a:xfrm>
            <a:off x="5580112" y="3501008"/>
            <a:ext cx="1584176" cy="1972537"/>
          </a:xfrm>
          <a:prstGeom prst="rect">
            <a:avLst/>
          </a:prstGeom>
          <a:noFill/>
          <a:ln w="9525">
            <a:noFill/>
            <a:miter lim="800000"/>
            <a:headEnd/>
            <a:tailEnd/>
          </a:ln>
        </p:spPr>
      </p:pic>
      <p:pic>
        <p:nvPicPr>
          <p:cNvPr id="13" name="Picture 2" descr="Coccinella Clipart Png Images Free Transparent – Free PNG Images Vector,  PSD, Clipart, Templates"/>
          <p:cNvPicPr>
            <a:picLocks noChangeAspect="1" noChangeArrowheads="1"/>
          </p:cNvPicPr>
          <p:nvPr/>
        </p:nvPicPr>
        <p:blipFill>
          <a:blip r:embed="rId11" cstate="print"/>
          <a:srcRect/>
          <a:stretch>
            <a:fillRect/>
          </a:stretch>
        </p:blipFill>
        <p:spPr bwMode="auto">
          <a:xfrm>
            <a:off x="6516216" y="3573016"/>
            <a:ext cx="1512168" cy="1877542"/>
          </a:xfrm>
          <a:prstGeom prst="rect">
            <a:avLst/>
          </a:prstGeom>
          <a:noFill/>
          <a:ln w="9525">
            <a:noFill/>
            <a:miter lim="800000"/>
            <a:headEnd/>
            <a:tailEnd/>
          </a:ln>
        </p:spPr>
      </p:pic>
      <p:pic>
        <p:nvPicPr>
          <p:cNvPr id="14" name="Picture 8" descr="Number 10 Clipart - Ten Clipart - Png Download - Full Size Clipart (#72675)  - PinClipart"/>
          <p:cNvPicPr>
            <a:picLocks noChangeAspect="1" noChangeArrowheads="1"/>
          </p:cNvPicPr>
          <p:nvPr/>
        </p:nvPicPr>
        <p:blipFill>
          <a:blip r:embed="rId12" cstate="print"/>
          <a:srcRect/>
          <a:stretch>
            <a:fillRect/>
          </a:stretch>
        </p:blipFill>
        <p:spPr bwMode="auto">
          <a:xfrm>
            <a:off x="7703840" y="3789040"/>
            <a:ext cx="1440160" cy="130334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8" descr="Cartoon Forest Meadow Background, Taobao Material, Taobao Main Picture  Material, Taobao Description Template Background Image for Free Download"/>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38100">
            <a:solidFill>
              <a:schemeClr val="tx1"/>
            </a:solidFill>
            <a:miter lim="800000"/>
            <a:headEnd/>
            <a:tailEnd/>
          </a:ln>
        </p:spPr>
      </p:pic>
      <p:pic>
        <p:nvPicPr>
          <p:cNvPr id="3" name="Picture 6" descr="webdasKALOI: Πινακίδα με τις φωτογραφίες των μαθητών της τάξης"/>
          <p:cNvPicPr>
            <a:picLocks noChangeAspect="1" noChangeArrowheads="1"/>
          </p:cNvPicPr>
          <p:nvPr/>
        </p:nvPicPr>
        <p:blipFill>
          <a:blip r:embed="rId3" cstate="print"/>
          <a:srcRect/>
          <a:stretch>
            <a:fillRect/>
          </a:stretch>
        </p:blipFill>
        <p:spPr bwMode="auto">
          <a:xfrm>
            <a:off x="6660232" y="1556792"/>
            <a:ext cx="1944687" cy="3201987"/>
          </a:xfrm>
          <a:prstGeom prst="rect">
            <a:avLst/>
          </a:prstGeom>
          <a:noFill/>
          <a:ln w="9525">
            <a:noFill/>
            <a:miter lim="800000"/>
            <a:headEnd/>
            <a:tailEnd/>
          </a:ln>
        </p:spPr>
      </p:pic>
      <p:pic>
        <p:nvPicPr>
          <p:cNvPr id="4" name="Picture 17" descr="Numbers clipart clip art, Picture #3019339 numbers clipart clip art"/>
          <p:cNvPicPr>
            <a:picLocks noChangeAspect="1" noChangeArrowheads="1"/>
          </p:cNvPicPr>
          <p:nvPr/>
        </p:nvPicPr>
        <p:blipFill>
          <a:blip r:embed="rId4" cstate="print"/>
          <a:srcRect/>
          <a:stretch>
            <a:fillRect/>
          </a:stretch>
        </p:blipFill>
        <p:spPr bwMode="auto">
          <a:xfrm>
            <a:off x="6948264" y="2132856"/>
            <a:ext cx="1392238" cy="835025"/>
          </a:xfrm>
          <a:prstGeom prst="rect">
            <a:avLst/>
          </a:prstGeom>
          <a:noFill/>
          <a:ln w="9525">
            <a:noFill/>
            <a:miter lim="800000"/>
            <a:headEnd/>
            <a:tailEnd/>
          </a:ln>
        </p:spPr>
      </p:pic>
      <p:pic>
        <p:nvPicPr>
          <p:cNvPr id="5" name="Picture 15" descr="Rope Clipart Png ,HD PNG . (+) Pictures - vhv.rs"/>
          <p:cNvPicPr>
            <a:picLocks noChangeAspect="1" noChangeArrowheads="1"/>
          </p:cNvPicPr>
          <p:nvPr/>
        </p:nvPicPr>
        <p:blipFill>
          <a:blip r:embed="rId5" cstate="print"/>
          <a:srcRect/>
          <a:stretch>
            <a:fillRect/>
          </a:stretch>
        </p:blipFill>
        <p:spPr bwMode="auto">
          <a:xfrm rot="18304190">
            <a:off x="5921503" y="3601275"/>
            <a:ext cx="1643658" cy="1336675"/>
          </a:xfrm>
          <a:prstGeom prst="rect">
            <a:avLst/>
          </a:prstGeom>
          <a:noFill/>
          <a:ln w="9525">
            <a:noFill/>
            <a:miter lim="800000"/>
            <a:headEnd/>
            <a:tailEnd/>
          </a:ln>
        </p:spPr>
      </p:pic>
      <p:pic>
        <p:nvPicPr>
          <p:cNvPr id="6" name="Picture 15" descr="Rope Clipart Png ,HD PNG . (+) Pictures - vhv.rs"/>
          <p:cNvPicPr>
            <a:picLocks noChangeAspect="1" noChangeArrowheads="1"/>
          </p:cNvPicPr>
          <p:nvPr/>
        </p:nvPicPr>
        <p:blipFill>
          <a:blip r:embed="rId6" cstate="print"/>
          <a:srcRect/>
          <a:stretch>
            <a:fillRect/>
          </a:stretch>
        </p:blipFill>
        <p:spPr bwMode="auto">
          <a:xfrm rot="14844358">
            <a:off x="7558799" y="3710902"/>
            <a:ext cx="1658213" cy="1336675"/>
          </a:xfrm>
          <a:prstGeom prst="rect">
            <a:avLst/>
          </a:prstGeom>
          <a:noFill/>
          <a:ln w="9525">
            <a:noFill/>
            <a:miter lim="800000"/>
            <a:headEnd/>
            <a:tailEnd/>
          </a:ln>
        </p:spPr>
      </p:pic>
      <p:pic>
        <p:nvPicPr>
          <p:cNvPr id="7" name="Picture 2" descr="Cardboard Box clipart. Free download transparent .PNG | Creazilla"/>
          <p:cNvPicPr>
            <a:picLocks noChangeAspect="1" noChangeArrowheads="1"/>
          </p:cNvPicPr>
          <p:nvPr/>
        </p:nvPicPr>
        <p:blipFill>
          <a:blip r:embed="rId7" cstate="print"/>
          <a:srcRect/>
          <a:stretch>
            <a:fillRect/>
          </a:stretch>
        </p:blipFill>
        <p:spPr bwMode="auto">
          <a:xfrm>
            <a:off x="2843808" y="4293096"/>
            <a:ext cx="1440160" cy="1212135"/>
          </a:xfrm>
          <a:prstGeom prst="rect">
            <a:avLst/>
          </a:prstGeom>
          <a:noFill/>
        </p:spPr>
      </p:pic>
      <p:pic>
        <p:nvPicPr>
          <p:cNvPr id="8" name="Picture 4" descr="Number Ten Clip Art - ClipArt Best"/>
          <p:cNvPicPr>
            <a:picLocks noChangeAspect="1" noChangeArrowheads="1"/>
          </p:cNvPicPr>
          <p:nvPr/>
        </p:nvPicPr>
        <p:blipFill>
          <a:blip r:embed="rId8" cstate="print"/>
          <a:srcRect/>
          <a:stretch>
            <a:fillRect/>
          </a:stretch>
        </p:blipFill>
        <p:spPr bwMode="auto">
          <a:xfrm>
            <a:off x="3707904" y="4797152"/>
            <a:ext cx="365625" cy="433288"/>
          </a:xfrm>
          <a:prstGeom prst="rect">
            <a:avLst/>
          </a:prstGeom>
          <a:noFill/>
        </p:spPr>
      </p:pic>
      <p:pic>
        <p:nvPicPr>
          <p:cNvPr id="9" name="Picture 8" descr="Cartoon Number 1 Flashcard | Free Printable Papercraft Templates"/>
          <p:cNvPicPr>
            <a:picLocks noChangeAspect="1" noChangeArrowheads="1"/>
          </p:cNvPicPr>
          <p:nvPr/>
        </p:nvPicPr>
        <p:blipFill>
          <a:blip r:embed="rId9" cstate="print"/>
          <a:srcRect/>
          <a:stretch>
            <a:fillRect/>
          </a:stretch>
        </p:blipFill>
        <p:spPr bwMode="auto">
          <a:xfrm>
            <a:off x="4572000" y="3789040"/>
            <a:ext cx="576064" cy="891748"/>
          </a:xfrm>
          <a:prstGeom prst="rect">
            <a:avLst/>
          </a:prstGeom>
          <a:noFill/>
          <a:ln w="9525">
            <a:noFill/>
            <a:miter lim="800000"/>
            <a:headEnd/>
            <a:tailEnd/>
          </a:ln>
        </p:spPr>
      </p:pic>
      <p:pic>
        <p:nvPicPr>
          <p:cNvPr id="10" name="Picture 42" descr="Free Number Five Cliparts, Download Free Clip Art, Free Clip Art on Clipart  Library"/>
          <p:cNvPicPr>
            <a:picLocks noChangeAspect="1" noChangeArrowheads="1"/>
          </p:cNvPicPr>
          <p:nvPr/>
        </p:nvPicPr>
        <p:blipFill>
          <a:blip r:embed="rId10" cstate="print"/>
          <a:srcRect/>
          <a:stretch>
            <a:fillRect/>
          </a:stretch>
        </p:blipFill>
        <p:spPr bwMode="auto">
          <a:xfrm>
            <a:off x="4211960" y="5733256"/>
            <a:ext cx="504056" cy="878392"/>
          </a:xfrm>
          <a:prstGeom prst="rect">
            <a:avLst/>
          </a:prstGeom>
          <a:noFill/>
          <a:ln w="9525">
            <a:noFill/>
            <a:miter lim="800000"/>
            <a:headEnd/>
            <a:tailEnd/>
          </a:ln>
        </p:spPr>
      </p:pic>
      <p:pic>
        <p:nvPicPr>
          <p:cNvPr id="11" name="Picture 12" descr="Download Free png Cute Number Seven PNG Clipart Image | Gallery  Yopriceville - High ... - DLPNG.com"/>
          <p:cNvPicPr>
            <a:picLocks noChangeAspect="1" noChangeArrowheads="1"/>
          </p:cNvPicPr>
          <p:nvPr/>
        </p:nvPicPr>
        <p:blipFill>
          <a:blip r:embed="rId11" cstate="print"/>
          <a:srcRect/>
          <a:stretch>
            <a:fillRect/>
          </a:stretch>
        </p:blipFill>
        <p:spPr bwMode="auto">
          <a:xfrm>
            <a:off x="4860032" y="5301208"/>
            <a:ext cx="647700" cy="911225"/>
          </a:xfrm>
          <a:prstGeom prst="rect">
            <a:avLst/>
          </a:prstGeom>
          <a:noFill/>
          <a:ln w="9525">
            <a:noFill/>
            <a:miter lim="800000"/>
            <a:headEnd/>
            <a:tailEnd/>
          </a:ln>
        </p:spPr>
      </p:pic>
      <p:pic>
        <p:nvPicPr>
          <p:cNvPr id="12" name="Picture 3" descr="number 8 clipart - Clip Art Library"/>
          <p:cNvPicPr>
            <a:picLocks noChangeAspect="1" noChangeArrowheads="1"/>
          </p:cNvPicPr>
          <p:nvPr/>
        </p:nvPicPr>
        <p:blipFill>
          <a:blip r:embed="rId12" cstate="print"/>
          <a:srcRect/>
          <a:stretch>
            <a:fillRect/>
          </a:stretch>
        </p:blipFill>
        <p:spPr bwMode="auto">
          <a:xfrm>
            <a:off x="683568" y="5422900"/>
            <a:ext cx="1152525" cy="1435100"/>
          </a:xfrm>
          <a:prstGeom prst="rect">
            <a:avLst/>
          </a:prstGeom>
          <a:noFill/>
          <a:ln w="9525">
            <a:noFill/>
            <a:miter lim="800000"/>
            <a:headEnd/>
            <a:tailEnd/>
          </a:ln>
        </p:spPr>
      </p:pic>
      <p:pic>
        <p:nvPicPr>
          <p:cNvPr id="13" name="Picture 2" descr="Coccinella Clipart Png Images Free Transparent – Free PNG Images Vector,  PSD, Clipart, Templates"/>
          <p:cNvPicPr>
            <a:picLocks noChangeAspect="1" noChangeArrowheads="1"/>
          </p:cNvPicPr>
          <p:nvPr/>
        </p:nvPicPr>
        <p:blipFill>
          <a:blip r:embed="rId13" cstate="print"/>
          <a:srcRect/>
          <a:stretch>
            <a:fillRect/>
          </a:stretch>
        </p:blipFill>
        <p:spPr bwMode="auto">
          <a:xfrm>
            <a:off x="5868144" y="5013176"/>
            <a:ext cx="1237453" cy="1537717"/>
          </a:xfrm>
          <a:prstGeom prst="rect">
            <a:avLst/>
          </a:prstGeom>
          <a:noFill/>
          <a:ln w="9525">
            <a:noFill/>
            <a:miter lim="800000"/>
            <a:headEnd/>
            <a:tailEnd/>
          </a:ln>
        </p:spPr>
      </p:pic>
      <p:pic>
        <p:nvPicPr>
          <p:cNvPr id="14" name="Picture 14" descr="Number 3 clipart cartoon, Picture #1756222 number 3 clipart cartoon"/>
          <p:cNvPicPr>
            <a:picLocks noChangeAspect="1" noChangeArrowheads="1"/>
          </p:cNvPicPr>
          <p:nvPr/>
        </p:nvPicPr>
        <p:blipFill>
          <a:blip r:embed="rId14" cstate="print"/>
          <a:srcRect/>
          <a:stretch>
            <a:fillRect/>
          </a:stretch>
        </p:blipFill>
        <p:spPr bwMode="auto">
          <a:xfrm>
            <a:off x="7380312" y="5013176"/>
            <a:ext cx="1079500" cy="1346200"/>
          </a:xfrm>
          <a:prstGeom prst="rect">
            <a:avLst/>
          </a:prstGeom>
          <a:noFill/>
          <a:ln w="9525">
            <a:noFill/>
            <a:miter lim="800000"/>
            <a:headEnd/>
            <a:tailEnd/>
          </a:ln>
        </p:spPr>
      </p:pic>
      <p:pic>
        <p:nvPicPr>
          <p:cNvPr id="15" name="Picture 6" descr="Number 6 Clipart - Number 6clipart , Transparent Cartoon - Jing.fm"/>
          <p:cNvPicPr>
            <a:picLocks noChangeAspect="1" noChangeArrowheads="1"/>
          </p:cNvPicPr>
          <p:nvPr/>
        </p:nvPicPr>
        <p:blipFill>
          <a:blip r:embed="rId15" cstate="print"/>
          <a:srcRect/>
          <a:stretch>
            <a:fillRect/>
          </a:stretch>
        </p:blipFill>
        <p:spPr bwMode="auto">
          <a:xfrm>
            <a:off x="107504" y="5373216"/>
            <a:ext cx="576262" cy="1090613"/>
          </a:xfrm>
          <a:prstGeom prst="rect">
            <a:avLst/>
          </a:prstGeom>
          <a:noFill/>
          <a:ln w="9525">
            <a:noFill/>
            <a:miter lim="800000"/>
            <a:headEnd/>
            <a:tailEnd/>
          </a:ln>
        </p:spPr>
      </p:pic>
      <p:pic>
        <p:nvPicPr>
          <p:cNvPr id="16" name="Picture 16" descr="Animal Number Four Clip Art at Clker.com - vector clip art online, royalty  free &amp; public domain"/>
          <p:cNvPicPr>
            <a:picLocks noChangeAspect="1" noChangeArrowheads="1"/>
          </p:cNvPicPr>
          <p:nvPr/>
        </p:nvPicPr>
        <p:blipFill>
          <a:blip r:embed="rId16" cstate="print"/>
          <a:srcRect/>
          <a:stretch>
            <a:fillRect/>
          </a:stretch>
        </p:blipFill>
        <p:spPr bwMode="auto">
          <a:xfrm>
            <a:off x="5364088" y="4365104"/>
            <a:ext cx="550863" cy="815975"/>
          </a:xfrm>
          <a:prstGeom prst="rect">
            <a:avLst/>
          </a:prstGeom>
          <a:noFill/>
          <a:ln w="9525">
            <a:noFill/>
            <a:miter lim="800000"/>
            <a:headEnd/>
            <a:tailEnd/>
          </a:ln>
        </p:spPr>
      </p:pic>
      <p:pic>
        <p:nvPicPr>
          <p:cNvPr id="17" name="Picture 4" descr="Number 2 clipart grey, Number 2 grey Transparent FREE for download on  WebStockReview 2020"/>
          <p:cNvPicPr>
            <a:picLocks noChangeAspect="1" noChangeArrowheads="1"/>
          </p:cNvPicPr>
          <p:nvPr/>
        </p:nvPicPr>
        <p:blipFill>
          <a:blip r:embed="rId17" cstate="print"/>
          <a:srcRect/>
          <a:stretch>
            <a:fillRect/>
          </a:stretch>
        </p:blipFill>
        <p:spPr bwMode="auto">
          <a:xfrm>
            <a:off x="2267744" y="5511800"/>
            <a:ext cx="1079500" cy="1346200"/>
          </a:xfrm>
          <a:prstGeom prst="rect">
            <a:avLst/>
          </a:prstGeom>
          <a:noFill/>
          <a:ln w="9525">
            <a:noFill/>
            <a:miter lim="800000"/>
            <a:headEnd/>
            <a:tailEnd/>
          </a:ln>
        </p:spPr>
      </p:pic>
      <p:pic>
        <p:nvPicPr>
          <p:cNvPr id="3074" name="Picture 2" descr="Home Cartoon clipart - Rectangle, Square, transparent clip art"/>
          <p:cNvPicPr>
            <a:picLocks noChangeAspect="1" noChangeArrowheads="1"/>
          </p:cNvPicPr>
          <p:nvPr/>
        </p:nvPicPr>
        <p:blipFill>
          <a:blip r:embed="rId18" cstate="print"/>
          <a:srcRect/>
          <a:stretch>
            <a:fillRect/>
          </a:stretch>
        </p:blipFill>
        <p:spPr bwMode="auto">
          <a:xfrm>
            <a:off x="899592" y="3717032"/>
            <a:ext cx="1512168" cy="1512168"/>
          </a:xfrm>
          <a:prstGeom prst="rect">
            <a:avLst/>
          </a:prstGeom>
          <a:noFill/>
        </p:spPr>
      </p:pic>
      <p:pic>
        <p:nvPicPr>
          <p:cNvPr id="19" name="Picture 8" descr="Number 10 Clipart - Ten Clipart - Png Download - Full Size Clipart (#72675)  - PinClipart"/>
          <p:cNvPicPr>
            <a:picLocks noChangeAspect="1" noChangeArrowheads="1"/>
          </p:cNvPicPr>
          <p:nvPr/>
        </p:nvPicPr>
        <p:blipFill>
          <a:blip r:embed="rId19" cstate="print"/>
          <a:srcRect/>
          <a:stretch>
            <a:fillRect/>
          </a:stretch>
        </p:blipFill>
        <p:spPr bwMode="auto">
          <a:xfrm>
            <a:off x="1259632" y="4221088"/>
            <a:ext cx="936104" cy="847173"/>
          </a:xfrm>
          <a:prstGeom prst="rect">
            <a:avLst/>
          </a:prstGeom>
          <a:noFill/>
        </p:spPr>
      </p:pic>
      <p:pic>
        <p:nvPicPr>
          <p:cNvPr id="3076" name="Picture 4" descr="Steel Cage | Scribblenauts Wiki | Fandom"/>
          <p:cNvPicPr>
            <a:picLocks noChangeAspect="1" noChangeArrowheads="1"/>
          </p:cNvPicPr>
          <p:nvPr/>
        </p:nvPicPr>
        <p:blipFill>
          <a:blip r:embed="rId20" cstate="print"/>
          <a:srcRect/>
          <a:stretch>
            <a:fillRect/>
          </a:stretch>
        </p:blipFill>
        <p:spPr bwMode="auto">
          <a:xfrm>
            <a:off x="899592" y="3645024"/>
            <a:ext cx="1728192" cy="1723873"/>
          </a:xfrm>
          <a:prstGeom prst="rect">
            <a:avLst/>
          </a:prstGeom>
          <a:noFill/>
        </p:spPr>
      </p:pic>
      <p:sp>
        <p:nvSpPr>
          <p:cNvPr id="3077" name="Rectangle 5"/>
          <p:cNvSpPr>
            <a:spLocks noChangeArrowheads="1"/>
          </p:cNvSpPr>
          <p:nvPr/>
        </p:nvSpPr>
        <p:spPr bwMode="auto">
          <a:xfrm>
            <a:off x="251520" y="107722"/>
            <a:ext cx="8424936"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273675" algn="r"/>
              </a:tabLst>
            </a:pPr>
            <a:r>
              <a:rPr kumimoji="0" lang="el-GR" sz="14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Όταν πλησίασαν, άκουσαν κάποιον να σιγοκλαίει. </a:t>
            </a:r>
          </a:p>
          <a:p>
            <a:pPr marL="0" marR="0" lvl="0" indent="0" algn="l" defTabSz="914400" rtl="0" eaLnBrk="1" fontAlgn="base" latinLnBrk="0" hangingPunct="1">
              <a:lnSpc>
                <a:spcPct val="100000"/>
              </a:lnSpc>
              <a:spcBef>
                <a:spcPct val="0"/>
              </a:spcBef>
              <a:spcAft>
                <a:spcPct val="0"/>
              </a:spcAft>
              <a:buClrTx/>
              <a:buSzTx/>
              <a:buFontTx/>
              <a:buNone/>
              <a:tabLst>
                <a:tab pos="5273675" algn="r"/>
              </a:tabLst>
            </a:pPr>
            <a:r>
              <a:rPr kumimoji="0" lang="el-GR" sz="14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Είδαν έναν κύριο μέσα σε ένα κλουβί και έξω από το κλουβί ένα κουτί. Ποιος είσαι;» ρώτησε το 1. </a:t>
            </a:r>
          </a:p>
          <a:p>
            <a:pPr marL="0" marR="0" lvl="0" indent="0" algn="l" defTabSz="914400" rtl="0" eaLnBrk="1" fontAlgn="base" latinLnBrk="0" hangingPunct="1">
              <a:lnSpc>
                <a:spcPct val="100000"/>
              </a:lnSpc>
              <a:spcBef>
                <a:spcPct val="0"/>
              </a:spcBef>
              <a:spcAft>
                <a:spcPct val="0"/>
              </a:spcAft>
              <a:buClrTx/>
              <a:buSzTx/>
              <a:buFontTx/>
              <a:buNone/>
              <a:tabLst>
                <a:tab pos="5273675" algn="r"/>
              </a:tabLst>
            </a:pPr>
            <a:r>
              <a:rPr kumimoji="0" lang="el-GR" sz="14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«Πως βρέθηκες μέσα στο κλουβί;» ρώτησε το 2. «Τι έχει μέσα το κουτί;» ρώτησε το 3 που ήταν λίγο περίεργο. </a:t>
            </a:r>
          </a:p>
          <a:p>
            <a:pPr marL="0" marR="0" lvl="0" indent="0" algn="l" defTabSz="914400" rtl="0" eaLnBrk="1" fontAlgn="base" latinLnBrk="0" hangingPunct="1">
              <a:lnSpc>
                <a:spcPct val="100000"/>
              </a:lnSpc>
              <a:spcBef>
                <a:spcPct val="0"/>
              </a:spcBef>
              <a:spcAft>
                <a:spcPct val="0"/>
              </a:spcAft>
              <a:buClrTx/>
              <a:buSzTx/>
              <a:buFontTx/>
              <a:buNone/>
              <a:tabLst>
                <a:tab pos="5273675" algn="r"/>
              </a:tabLst>
            </a:pPr>
            <a:r>
              <a:rPr kumimoji="0" lang="el-GR" sz="14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«Μην κλαις, μπορούμε να σε βοηθήσουμε» είπε το 4 που τον λυπήθηκε. «Αφήστε να μας μιλήσει ο καημένος» είπε το 5.</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r>
              <a:rPr kumimoji="0" lang="el-GR" sz="14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Και ο κύριος μέσα από το κλουβί είπε:</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r>
              <a:rPr kumimoji="0" lang="el-GR" sz="1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«Είμαι το 10 και τρένο οδηγώ,</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r>
              <a:rPr kumimoji="0" lang="el-GR" sz="1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με αυτό ταξιδεύω τον κόσμο να δω.</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r>
              <a:rPr kumimoji="0" lang="el-GR" sz="1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Κοιμόμουν ένα βράδυ και πώς να το πω,</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r>
              <a:rPr lang="el-GR" sz="1400" b="1" dirty="0">
                <a:latin typeface="Calibri" pitchFamily="34" charset="0"/>
                <a:ea typeface="Calibri" pitchFamily="34" charset="0"/>
                <a:cs typeface="Times New Roman" pitchFamily="18" charset="0"/>
              </a:rPr>
              <a:t>ξ</a:t>
            </a:r>
            <a:r>
              <a:rPr kumimoji="0" lang="el-GR" sz="1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ύπνησα και βρέθηκα στο μέρος αυτό.</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r>
              <a:rPr kumimoji="0" lang="el-GR" sz="1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Μέσα στο κλουβί κλειδωμένος</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r>
              <a:rPr kumimoji="0" lang="el-GR" sz="1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και πολύ απογοητευμένος.</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r>
              <a:rPr kumimoji="0" lang="el-GR" sz="1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Ποιος μου το έκανε αυτό;</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273675" algn="r"/>
              </a:tabLst>
            </a:pPr>
            <a:r>
              <a:rPr lang="el-GR" sz="1400" b="1" dirty="0">
                <a:latin typeface="Calibri" pitchFamily="34" charset="0"/>
                <a:ea typeface="Calibri" pitchFamily="34" charset="0"/>
                <a:cs typeface="Times New Roman" pitchFamily="18" charset="0"/>
              </a:rPr>
              <a:t>Δ</a:t>
            </a:r>
            <a:r>
              <a:rPr kumimoji="0" lang="el-GR" sz="1400" b="1" i="0" u="none" strike="noStrike" cap="none" normalizeH="0" baseline="0" dirty="0">
                <a:ln>
                  <a:noFill/>
                </a:ln>
                <a:solidFill>
                  <a:schemeClr val="tx1"/>
                </a:solidFill>
                <a:effectLst/>
                <a:latin typeface="Calibri" pitchFamily="34" charset="0"/>
                <a:ea typeface="Calibri" pitchFamily="34" charset="0"/>
                <a:cs typeface="Times New Roman" pitchFamily="18" charset="0"/>
              </a:rPr>
              <a:t>εν γνωρίζω αλήθεια να σας πω!»</a:t>
            </a:r>
            <a:endParaRPr kumimoji="0" lang="el-GR" sz="1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8" descr="Cartoon Forest Meadow Background, Taobao Material, Taobao Main Picture  Material, Taobao Description Template Background Image for Free Download"/>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38100">
            <a:solidFill>
              <a:schemeClr val="tx1"/>
            </a:solidFill>
            <a:miter lim="800000"/>
            <a:headEnd/>
            <a:tailEnd/>
          </a:ln>
        </p:spPr>
      </p:pic>
      <p:pic>
        <p:nvPicPr>
          <p:cNvPr id="3" name="Picture 6" descr="webdasKALOI: Πινακίδα με τις φωτογραφίες των μαθητών της τάξης"/>
          <p:cNvPicPr>
            <a:picLocks noChangeAspect="1" noChangeArrowheads="1"/>
          </p:cNvPicPr>
          <p:nvPr/>
        </p:nvPicPr>
        <p:blipFill>
          <a:blip r:embed="rId3" cstate="print"/>
          <a:srcRect/>
          <a:stretch>
            <a:fillRect/>
          </a:stretch>
        </p:blipFill>
        <p:spPr bwMode="auto">
          <a:xfrm>
            <a:off x="6660232" y="1556792"/>
            <a:ext cx="1944687" cy="3201987"/>
          </a:xfrm>
          <a:prstGeom prst="rect">
            <a:avLst/>
          </a:prstGeom>
          <a:noFill/>
          <a:ln w="9525">
            <a:noFill/>
            <a:miter lim="800000"/>
            <a:headEnd/>
            <a:tailEnd/>
          </a:ln>
        </p:spPr>
      </p:pic>
      <p:pic>
        <p:nvPicPr>
          <p:cNvPr id="4" name="Picture 15" descr="Rope Clipart Png ,HD PNG . (+) Pictures - vhv.rs"/>
          <p:cNvPicPr>
            <a:picLocks noChangeAspect="1" noChangeArrowheads="1"/>
          </p:cNvPicPr>
          <p:nvPr/>
        </p:nvPicPr>
        <p:blipFill>
          <a:blip r:embed="rId4" cstate="print"/>
          <a:srcRect/>
          <a:stretch>
            <a:fillRect/>
          </a:stretch>
        </p:blipFill>
        <p:spPr bwMode="auto">
          <a:xfrm rot="18304190">
            <a:off x="5849494" y="3601276"/>
            <a:ext cx="1643658" cy="1336675"/>
          </a:xfrm>
          <a:prstGeom prst="rect">
            <a:avLst/>
          </a:prstGeom>
          <a:noFill/>
          <a:ln w="9525">
            <a:noFill/>
            <a:miter lim="800000"/>
            <a:headEnd/>
            <a:tailEnd/>
          </a:ln>
        </p:spPr>
      </p:pic>
      <p:pic>
        <p:nvPicPr>
          <p:cNvPr id="5" name="Picture 15" descr="Rope Clipart Png ,HD PNG . (+) Pictures - vhv.rs"/>
          <p:cNvPicPr>
            <a:picLocks noChangeAspect="1" noChangeArrowheads="1"/>
          </p:cNvPicPr>
          <p:nvPr/>
        </p:nvPicPr>
        <p:blipFill>
          <a:blip r:embed="rId5" cstate="print"/>
          <a:srcRect/>
          <a:stretch>
            <a:fillRect/>
          </a:stretch>
        </p:blipFill>
        <p:spPr bwMode="auto">
          <a:xfrm rot="14844358">
            <a:off x="7630806" y="3638893"/>
            <a:ext cx="1658213" cy="1336675"/>
          </a:xfrm>
          <a:prstGeom prst="rect">
            <a:avLst/>
          </a:prstGeom>
          <a:noFill/>
          <a:ln w="9525">
            <a:noFill/>
            <a:miter lim="800000"/>
            <a:headEnd/>
            <a:tailEnd/>
          </a:ln>
        </p:spPr>
      </p:pic>
      <p:pic>
        <p:nvPicPr>
          <p:cNvPr id="6" name="Picture 17" descr="Numbers clipart clip art, Picture #3019339 numbers clipart clip art"/>
          <p:cNvPicPr>
            <a:picLocks noChangeAspect="1" noChangeArrowheads="1"/>
          </p:cNvPicPr>
          <p:nvPr/>
        </p:nvPicPr>
        <p:blipFill>
          <a:blip r:embed="rId6" cstate="print"/>
          <a:srcRect/>
          <a:stretch>
            <a:fillRect/>
          </a:stretch>
        </p:blipFill>
        <p:spPr bwMode="auto">
          <a:xfrm>
            <a:off x="6948264" y="2132856"/>
            <a:ext cx="1392238" cy="835025"/>
          </a:xfrm>
          <a:prstGeom prst="rect">
            <a:avLst/>
          </a:prstGeom>
          <a:noFill/>
          <a:ln w="9525">
            <a:noFill/>
            <a:miter lim="800000"/>
            <a:headEnd/>
            <a:tailEnd/>
          </a:ln>
        </p:spPr>
      </p:pic>
      <p:pic>
        <p:nvPicPr>
          <p:cNvPr id="18434" name="Picture 2" descr="Cardboard box clipart free image"/>
          <p:cNvPicPr>
            <a:picLocks noChangeAspect="1" noChangeArrowheads="1"/>
          </p:cNvPicPr>
          <p:nvPr/>
        </p:nvPicPr>
        <p:blipFill>
          <a:blip r:embed="rId7" cstate="print"/>
          <a:srcRect/>
          <a:stretch>
            <a:fillRect/>
          </a:stretch>
        </p:blipFill>
        <p:spPr bwMode="auto">
          <a:xfrm>
            <a:off x="3059832" y="4293096"/>
            <a:ext cx="2232248" cy="1413399"/>
          </a:xfrm>
          <a:prstGeom prst="rect">
            <a:avLst/>
          </a:prstGeom>
          <a:noFill/>
        </p:spPr>
      </p:pic>
      <p:pic>
        <p:nvPicPr>
          <p:cNvPr id="8" name="Picture 2" descr="Home Cartoon clipart - Rectangle, Square, transparent clip art"/>
          <p:cNvPicPr>
            <a:picLocks noChangeAspect="1" noChangeArrowheads="1"/>
          </p:cNvPicPr>
          <p:nvPr/>
        </p:nvPicPr>
        <p:blipFill>
          <a:blip r:embed="rId8" cstate="print"/>
          <a:srcRect/>
          <a:stretch>
            <a:fillRect/>
          </a:stretch>
        </p:blipFill>
        <p:spPr bwMode="auto">
          <a:xfrm>
            <a:off x="899592" y="3717032"/>
            <a:ext cx="1512168" cy="1512168"/>
          </a:xfrm>
          <a:prstGeom prst="rect">
            <a:avLst/>
          </a:prstGeom>
          <a:noFill/>
        </p:spPr>
      </p:pic>
      <p:pic>
        <p:nvPicPr>
          <p:cNvPr id="9" name="Picture 8" descr="Number 10 Clipart - Ten Clipart - Png Download - Full Size Clipart (#72675)  - PinClipart"/>
          <p:cNvPicPr>
            <a:picLocks noChangeAspect="1" noChangeArrowheads="1"/>
          </p:cNvPicPr>
          <p:nvPr/>
        </p:nvPicPr>
        <p:blipFill>
          <a:blip r:embed="rId9" cstate="print"/>
          <a:srcRect/>
          <a:stretch>
            <a:fillRect/>
          </a:stretch>
        </p:blipFill>
        <p:spPr bwMode="auto">
          <a:xfrm>
            <a:off x="1259632" y="4221088"/>
            <a:ext cx="936104" cy="847173"/>
          </a:xfrm>
          <a:prstGeom prst="rect">
            <a:avLst/>
          </a:prstGeom>
          <a:noFill/>
        </p:spPr>
      </p:pic>
      <p:pic>
        <p:nvPicPr>
          <p:cNvPr id="10" name="Picture 4" descr="Steel Cage | Scribblenauts Wiki | Fandom"/>
          <p:cNvPicPr>
            <a:picLocks noChangeAspect="1" noChangeArrowheads="1"/>
          </p:cNvPicPr>
          <p:nvPr/>
        </p:nvPicPr>
        <p:blipFill>
          <a:blip r:embed="rId10" cstate="print"/>
          <a:srcRect/>
          <a:stretch>
            <a:fillRect/>
          </a:stretch>
        </p:blipFill>
        <p:spPr bwMode="auto">
          <a:xfrm>
            <a:off x="679058" y="3501008"/>
            <a:ext cx="1804710" cy="1800200"/>
          </a:xfrm>
          <a:prstGeom prst="rect">
            <a:avLst/>
          </a:prstGeom>
          <a:noFill/>
        </p:spPr>
      </p:pic>
      <p:pic>
        <p:nvPicPr>
          <p:cNvPr id="11" name="Picture 8" descr="Cartoon Number 1 Flashcard | Free Printable Papercraft Templates"/>
          <p:cNvPicPr>
            <a:picLocks noChangeAspect="1" noChangeArrowheads="1"/>
          </p:cNvPicPr>
          <p:nvPr/>
        </p:nvPicPr>
        <p:blipFill>
          <a:blip r:embed="rId11" cstate="print"/>
          <a:srcRect/>
          <a:stretch>
            <a:fillRect/>
          </a:stretch>
        </p:blipFill>
        <p:spPr bwMode="auto">
          <a:xfrm>
            <a:off x="5220072" y="3717032"/>
            <a:ext cx="576064" cy="891748"/>
          </a:xfrm>
          <a:prstGeom prst="rect">
            <a:avLst/>
          </a:prstGeom>
          <a:noFill/>
          <a:ln w="9525">
            <a:noFill/>
            <a:miter lim="800000"/>
            <a:headEnd/>
            <a:tailEnd/>
          </a:ln>
        </p:spPr>
      </p:pic>
      <p:pic>
        <p:nvPicPr>
          <p:cNvPr id="12" name="Picture 4" descr="Number 2 clipart grey, Number 2 grey Transparent FREE for download on  WebStockReview 2020"/>
          <p:cNvPicPr>
            <a:picLocks noChangeAspect="1" noChangeArrowheads="1"/>
          </p:cNvPicPr>
          <p:nvPr/>
        </p:nvPicPr>
        <p:blipFill>
          <a:blip r:embed="rId12" cstate="print"/>
          <a:srcRect/>
          <a:stretch>
            <a:fillRect/>
          </a:stretch>
        </p:blipFill>
        <p:spPr bwMode="auto">
          <a:xfrm>
            <a:off x="2843808" y="5301208"/>
            <a:ext cx="1079500" cy="1346200"/>
          </a:xfrm>
          <a:prstGeom prst="rect">
            <a:avLst/>
          </a:prstGeom>
          <a:noFill/>
          <a:ln w="9525">
            <a:noFill/>
            <a:miter lim="800000"/>
            <a:headEnd/>
            <a:tailEnd/>
          </a:ln>
        </p:spPr>
      </p:pic>
      <p:pic>
        <p:nvPicPr>
          <p:cNvPr id="13" name="Picture 14" descr="Number 3 clipart cartoon, Picture #1756222 number 3 clipart cartoon"/>
          <p:cNvPicPr>
            <a:picLocks noChangeAspect="1" noChangeArrowheads="1"/>
          </p:cNvPicPr>
          <p:nvPr/>
        </p:nvPicPr>
        <p:blipFill>
          <a:blip r:embed="rId13" cstate="print"/>
          <a:srcRect/>
          <a:stretch>
            <a:fillRect/>
          </a:stretch>
        </p:blipFill>
        <p:spPr bwMode="auto">
          <a:xfrm>
            <a:off x="5508104" y="4437112"/>
            <a:ext cx="1079500" cy="1346200"/>
          </a:xfrm>
          <a:prstGeom prst="rect">
            <a:avLst/>
          </a:prstGeom>
          <a:noFill/>
          <a:ln w="9525">
            <a:noFill/>
            <a:miter lim="800000"/>
            <a:headEnd/>
            <a:tailEnd/>
          </a:ln>
        </p:spPr>
      </p:pic>
      <p:pic>
        <p:nvPicPr>
          <p:cNvPr id="14" name="Picture 16" descr="Animal Number Four Clip Art at Clker.com - vector clip art online, royalty  free &amp; public domain"/>
          <p:cNvPicPr>
            <a:picLocks noChangeAspect="1" noChangeArrowheads="1"/>
          </p:cNvPicPr>
          <p:nvPr/>
        </p:nvPicPr>
        <p:blipFill>
          <a:blip r:embed="rId14" cstate="print"/>
          <a:srcRect/>
          <a:stretch>
            <a:fillRect/>
          </a:stretch>
        </p:blipFill>
        <p:spPr bwMode="auto">
          <a:xfrm>
            <a:off x="6444208" y="5013176"/>
            <a:ext cx="550863" cy="815975"/>
          </a:xfrm>
          <a:prstGeom prst="rect">
            <a:avLst/>
          </a:prstGeom>
          <a:noFill/>
          <a:ln w="9525">
            <a:noFill/>
            <a:miter lim="800000"/>
            <a:headEnd/>
            <a:tailEnd/>
          </a:ln>
        </p:spPr>
      </p:pic>
      <p:pic>
        <p:nvPicPr>
          <p:cNvPr id="15" name="Picture 2" descr="Coccinella Clipart Png Images Free Transparent – Free PNG Images Vector,  PSD, Clipart, Templates"/>
          <p:cNvPicPr>
            <a:picLocks noChangeAspect="1" noChangeArrowheads="1"/>
          </p:cNvPicPr>
          <p:nvPr/>
        </p:nvPicPr>
        <p:blipFill>
          <a:blip r:embed="rId15" cstate="print"/>
          <a:srcRect/>
          <a:stretch>
            <a:fillRect/>
          </a:stretch>
        </p:blipFill>
        <p:spPr bwMode="auto">
          <a:xfrm>
            <a:off x="5436096" y="5320283"/>
            <a:ext cx="1237453" cy="1537717"/>
          </a:xfrm>
          <a:prstGeom prst="rect">
            <a:avLst/>
          </a:prstGeom>
          <a:noFill/>
          <a:ln w="9525">
            <a:noFill/>
            <a:miter lim="800000"/>
            <a:headEnd/>
            <a:tailEnd/>
          </a:ln>
        </p:spPr>
      </p:pic>
      <p:pic>
        <p:nvPicPr>
          <p:cNvPr id="16" name="Picture 12" descr="Download Free png Cute Number Seven PNG Clipart Image | Gallery  Yopriceville - High ... - DLPNG.com"/>
          <p:cNvPicPr>
            <a:picLocks noChangeAspect="1" noChangeArrowheads="1"/>
          </p:cNvPicPr>
          <p:nvPr/>
        </p:nvPicPr>
        <p:blipFill>
          <a:blip r:embed="rId16" cstate="print"/>
          <a:srcRect/>
          <a:stretch>
            <a:fillRect/>
          </a:stretch>
        </p:blipFill>
        <p:spPr bwMode="auto">
          <a:xfrm>
            <a:off x="4860032" y="5301208"/>
            <a:ext cx="647700" cy="911225"/>
          </a:xfrm>
          <a:prstGeom prst="rect">
            <a:avLst/>
          </a:prstGeom>
          <a:noFill/>
          <a:ln w="9525">
            <a:noFill/>
            <a:miter lim="800000"/>
            <a:headEnd/>
            <a:tailEnd/>
          </a:ln>
        </p:spPr>
      </p:pic>
      <p:pic>
        <p:nvPicPr>
          <p:cNvPr id="17" name="Picture 42" descr="Free Number Five Cliparts, Download Free Clip Art, Free Clip Art on Clipart  Library"/>
          <p:cNvPicPr>
            <a:picLocks noChangeAspect="1" noChangeArrowheads="1"/>
          </p:cNvPicPr>
          <p:nvPr/>
        </p:nvPicPr>
        <p:blipFill>
          <a:blip r:embed="rId17" cstate="print"/>
          <a:srcRect/>
          <a:stretch>
            <a:fillRect/>
          </a:stretch>
        </p:blipFill>
        <p:spPr bwMode="auto">
          <a:xfrm>
            <a:off x="4211960" y="5733256"/>
            <a:ext cx="504056" cy="878392"/>
          </a:xfrm>
          <a:prstGeom prst="rect">
            <a:avLst/>
          </a:prstGeom>
          <a:noFill/>
          <a:ln w="9525">
            <a:noFill/>
            <a:miter lim="800000"/>
            <a:headEnd/>
            <a:tailEnd/>
          </a:ln>
        </p:spPr>
      </p:pic>
      <p:pic>
        <p:nvPicPr>
          <p:cNvPr id="18" name="Picture 3" descr="number 8 clipart - Clip Art Library"/>
          <p:cNvPicPr>
            <a:picLocks noChangeAspect="1" noChangeArrowheads="1"/>
          </p:cNvPicPr>
          <p:nvPr/>
        </p:nvPicPr>
        <p:blipFill>
          <a:blip r:embed="rId18" cstate="print"/>
          <a:srcRect/>
          <a:stretch>
            <a:fillRect/>
          </a:stretch>
        </p:blipFill>
        <p:spPr bwMode="auto">
          <a:xfrm>
            <a:off x="2267744" y="4437112"/>
            <a:ext cx="1152525" cy="1435100"/>
          </a:xfrm>
          <a:prstGeom prst="rect">
            <a:avLst/>
          </a:prstGeom>
          <a:noFill/>
          <a:ln w="9525">
            <a:noFill/>
            <a:miter lim="800000"/>
            <a:headEnd/>
            <a:tailEnd/>
          </a:ln>
        </p:spPr>
      </p:pic>
      <p:pic>
        <p:nvPicPr>
          <p:cNvPr id="19" name="Picture 6" descr="Number 6 Clipart - Number 6clipart , Transparent Cartoon - Jing.fm"/>
          <p:cNvPicPr>
            <a:picLocks noChangeAspect="1" noChangeArrowheads="1"/>
          </p:cNvPicPr>
          <p:nvPr/>
        </p:nvPicPr>
        <p:blipFill>
          <a:blip r:embed="rId19" cstate="print"/>
          <a:srcRect/>
          <a:stretch>
            <a:fillRect/>
          </a:stretch>
        </p:blipFill>
        <p:spPr bwMode="auto">
          <a:xfrm>
            <a:off x="2051720" y="5301208"/>
            <a:ext cx="576262" cy="1090613"/>
          </a:xfrm>
          <a:prstGeom prst="rect">
            <a:avLst/>
          </a:prstGeom>
          <a:noFill/>
          <a:ln w="9525">
            <a:noFill/>
            <a:miter lim="800000"/>
            <a:headEnd/>
            <a:tailEnd/>
          </a:ln>
        </p:spPr>
      </p:pic>
      <p:pic>
        <p:nvPicPr>
          <p:cNvPr id="18440" name="Picture 8" descr="Download Papyrus Free PNG, icon and clipart | FreePngClipart"/>
          <p:cNvPicPr>
            <a:picLocks noChangeAspect="1" noChangeArrowheads="1"/>
          </p:cNvPicPr>
          <p:nvPr/>
        </p:nvPicPr>
        <p:blipFill>
          <a:blip r:embed="rId20" cstate="print"/>
          <a:srcRect/>
          <a:stretch>
            <a:fillRect/>
          </a:stretch>
        </p:blipFill>
        <p:spPr bwMode="auto">
          <a:xfrm rot="5400000">
            <a:off x="2771800" y="260648"/>
            <a:ext cx="3384376" cy="3384376"/>
          </a:xfrm>
          <a:prstGeom prst="rect">
            <a:avLst/>
          </a:prstGeom>
          <a:noFill/>
        </p:spPr>
      </p:pic>
      <p:sp>
        <p:nvSpPr>
          <p:cNvPr id="18441" name="Rectangle 9"/>
          <p:cNvSpPr>
            <a:spLocks noChangeArrowheads="1"/>
          </p:cNvSpPr>
          <p:nvPr/>
        </p:nvSpPr>
        <p:spPr bwMode="auto">
          <a:xfrm>
            <a:off x="3491880" y="620688"/>
            <a:ext cx="201622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400" b="1" i="1" u="none" strike="noStrike" cap="none" normalizeH="0" baseline="0" dirty="0">
                <a:ln>
                  <a:noFill/>
                </a:ln>
                <a:solidFill>
                  <a:schemeClr val="tx1"/>
                </a:solidFill>
                <a:effectLst/>
                <a:latin typeface="Calibri" pitchFamily="34" charset="0"/>
                <a:ea typeface="Calibri" pitchFamily="34" charset="0"/>
                <a:cs typeface="Times New Roman" pitchFamily="18" charset="0"/>
              </a:rPr>
              <a:t>«Αν θέλεις το τρένο σου ξανά να δεις,</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sz="1400" b="1" i="1" u="none" strike="noStrike" cap="none" normalizeH="0" baseline="0" dirty="0">
                <a:ln>
                  <a:noFill/>
                </a:ln>
                <a:solidFill>
                  <a:schemeClr val="tx1"/>
                </a:solidFill>
                <a:effectLst/>
                <a:latin typeface="Calibri" pitchFamily="34" charset="0"/>
                <a:ea typeface="Calibri" pitchFamily="34" charset="0"/>
                <a:cs typeface="Times New Roman" pitchFamily="18" charset="0"/>
              </a:rPr>
              <a:t>10 δοκιμασίες πρέπει να κάνεις, μη φοβηθείς.</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sz="1400" b="1" i="1" u="none" strike="noStrike" cap="none" normalizeH="0" baseline="0" dirty="0">
                <a:ln>
                  <a:noFill/>
                </a:ln>
                <a:solidFill>
                  <a:schemeClr val="tx1"/>
                </a:solidFill>
                <a:effectLst/>
                <a:latin typeface="Calibri" pitchFamily="34" charset="0"/>
                <a:ea typeface="Calibri" pitchFamily="34" charset="0"/>
                <a:cs typeface="Times New Roman" pitchFamily="18" charset="0"/>
              </a:rPr>
              <a:t>Και όταν τις τελειώσεις μέτρα φωναχτά</a:t>
            </a:r>
            <a:r>
              <a:rPr lang="el-GR" sz="1400" b="1" i="1" dirty="0">
                <a:latin typeface="Calibri" pitchFamily="34" charset="0"/>
                <a:ea typeface="Calibri" pitchFamily="34" charset="0"/>
                <a:cs typeface="Times New Roman" pitchFamily="18" charset="0"/>
              </a:rPr>
              <a:t>,</a:t>
            </a:r>
            <a:endParaRPr kumimoji="0" lang="el-GR"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l-GR" sz="1400" b="1" i="1" dirty="0">
                <a:latin typeface="Calibri" pitchFamily="34" charset="0"/>
                <a:ea typeface="Calibri" pitchFamily="34" charset="0"/>
                <a:cs typeface="Times New Roman" pitchFamily="18" charset="0"/>
              </a:rPr>
              <a:t>ω</a:t>
            </a:r>
            <a:r>
              <a:rPr kumimoji="0" lang="el-GR" sz="1400" b="1" i="1" u="none" strike="noStrike" cap="none" normalizeH="0" baseline="0" dirty="0">
                <a:ln>
                  <a:noFill/>
                </a:ln>
                <a:solidFill>
                  <a:schemeClr val="tx1"/>
                </a:solidFill>
                <a:effectLst/>
                <a:latin typeface="Calibri" pitchFamily="34" charset="0"/>
                <a:ea typeface="Calibri" pitchFamily="34" charset="0"/>
                <a:cs typeface="Times New Roman" pitchFamily="18" charset="0"/>
              </a:rPr>
              <a:t>ς το 10 και όλα όπως ήταν θα γίνουν ξανά.»</a:t>
            </a:r>
          </a:p>
          <a:p>
            <a:pPr marL="0" marR="0" lvl="0" indent="0" defTabSz="914400" rtl="0" eaLnBrk="0" fontAlgn="base" latinLnBrk="0" hangingPunct="0">
              <a:lnSpc>
                <a:spcPct val="100000"/>
              </a:lnSpc>
              <a:spcBef>
                <a:spcPct val="0"/>
              </a:spcBef>
              <a:spcAft>
                <a:spcPct val="0"/>
              </a:spcAft>
              <a:buClrTx/>
              <a:buSzTx/>
              <a:buFontTx/>
              <a:buNone/>
              <a:tabLst/>
            </a:pPr>
            <a:endParaRPr lang="el-GR" sz="1400" dirty="0">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l-GR" sz="1400" b="1" i="1" u="none" strike="noStrike" cap="none" normalizeH="0" baseline="0" dirty="0">
                <a:ln>
                  <a:noFill/>
                </a:ln>
                <a:solidFill>
                  <a:schemeClr val="tx1"/>
                </a:solidFill>
                <a:effectLst/>
                <a:latin typeface="Calibri" pitchFamily="34" charset="0"/>
                <a:ea typeface="Calibri" pitchFamily="34" charset="0"/>
                <a:cs typeface="Times New Roman" pitchFamily="18" charset="0"/>
              </a:rPr>
              <a:t>Είμαι</a:t>
            </a:r>
            <a:r>
              <a:rPr kumimoji="0" lang="el-GR" sz="1400" b="1" i="1" u="none" strike="noStrike" cap="none" normalizeH="0" dirty="0">
                <a:ln>
                  <a:noFill/>
                </a:ln>
                <a:solidFill>
                  <a:schemeClr val="tx1"/>
                </a:solidFill>
                <a:effectLst/>
                <a:latin typeface="Calibri" pitchFamily="34" charset="0"/>
                <a:ea typeface="Calibri" pitchFamily="34" charset="0"/>
                <a:cs typeface="Times New Roman" pitchFamily="18" charset="0"/>
              </a:rPr>
              <a:t> ο</a:t>
            </a:r>
            <a:r>
              <a:rPr kumimoji="0" lang="el-GR" sz="1400" b="1" i="1" u="none" strike="noStrike" cap="none" normalizeH="0" baseline="0" dirty="0">
                <a:ln>
                  <a:noFill/>
                </a:ln>
                <a:solidFill>
                  <a:schemeClr val="tx1"/>
                </a:solidFill>
                <a:effectLst/>
                <a:latin typeface="Calibri" pitchFamily="34" charset="0"/>
                <a:ea typeface="Calibri" pitchFamily="34" charset="0"/>
                <a:cs typeface="Times New Roman" pitchFamily="18" charset="0"/>
              </a:rPr>
              <a:t> </a:t>
            </a:r>
            <a:r>
              <a:rPr lang="el-GR" sz="1400" b="1" i="1" dirty="0">
                <a:latin typeface="Calibri" pitchFamily="34" charset="0"/>
                <a:ea typeface="Calibri" pitchFamily="34" charset="0"/>
                <a:cs typeface="Times New Roman" pitchFamily="18" charset="0"/>
              </a:rPr>
              <a:t>Μ</a:t>
            </a:r>
            <a:r>
              <a:rPr kumimoji="0" lang="el-GR" sz="1400" b="1" i="1" u="none" strike="noStrike" cap="none" normalizeH="0" baseline="0" dirty="0">
                <a:ln>
                  <a:noFill/>
                </a:ln>
                <a:solidFill>
                  <a:schemeClr val="tx1"/>
                </a:solidFill>
                <a:effectLst/>
                <a:latin typeface="Calibri" pitchFamily="34" charset="0"/>
                <a:ea typeface="Calibri" pitchFamily="34" charset="0"/>
                <a:cs typeface="Times New Roman" pitchFamily="18" charset="0"/>
              </a:rPr>
              <a:t>άγος Ανακατωσούρας</a:t>
            </a:r>
            <a:r>
              <a:rPr kumimoji="0" lang="el-GR" sz="1400" b="1" i="1" u="none" strike="noStrike" cap="none" normalizeH="0" dirty="0">
                <a:ln>
                  <a:noFill/>
                </a:ln>
                <a:solidFill>
                  <a:schemeClr val="tx1"/>
                </a:solidFill>
                <a:effectLst/>
                <a:latin typeface="Calibri" pitchFamily="34" charset="0"/>
                <a:ea typeface="Calibri" pitchFamily="34" charset="0"/>
                <a:cs typeface="Times New Roman" pitchFamily="18" charset="0"/>
              </a:rPr>
              <a:t> </a:t>
            </a:r>
          </a:p>
          <a:p>
            <a:pPr marL="0" marR="0" lvl="0" indent="0" defTabSz="914400" rtl="0" eaLnBrk="0" fontAlgn="base" latinLnBrk="0" hangingPunct="0">
              <a:lnSpc>
                <a:spcPct val="100000"/>
              </a:lnSpc>
              <a:spcBef>
                <a:spcPct val="0"/>
              </a:spcBef>
              <a:spcAft>
                <a:spcPct val="0"/>
              </a:spcAft>
              <a:buClrTx/>
              <a:buSzTx/>
              <a:buFontTx/>
              <a:buNone/>
              <a:tabLst/>
            </a:pPr>
            <a:r>
              <a:rPr kumimoji="0" lang="el-GR" sz="1400" b="1" i="1" u="none" strike="noStrike" cap="none" normalizeH="0" dirty="0">
                <a:ln>
                  <a:noFill/>
                </a:ln>
                <a:solidFill>
                  <a:schemeClr val="tx1"/>
                </a:solidFill>
                <a:effectLst/>
                <a:latin typeface="Calibri" pitchFamily="34" charset="0"/>
                <a:ea typeface="Calibri" pitchFamily="34" charset="0"/>
                <a:cs typeface="Times New Roman" pitchFamily="18" charset="0"/>
              </a:rPr>
              <a:t>χα, χα χα!!</a:t>
            </a:r>
            <a:endParaRPr kumimoji="0" lang="el-GR" sz="1400" b="0" i="0" u="none" strike="noStrike" cap="none" normalizeH="0" baseline="0" dirty="0">
              <a:ln>
                <a:noFill/>
              </a:ln>
              <a:solidFill>
                <a:schemeClr val="tx1"/>
              </a:solidFill>
              <a:effectLst/>
              <a:latin typeface="Arial" pitchFamily="34" charset="0"/>
              <a:cs typeface="Arial" pitchFamily="34" charset="0"/>
            </a:endParaRPr>
          </a:p>
        </p:txBody>
      </p:sp>
      <p:pic>
        <p:nvPicPr>
          <p:cNvPr id="18443" name="Picture 11" descr="Free Clipart: Envelopes | netalloy"/>
          <p:cNvPicPr>
            <a:picLocks noChangeAspect="1" noChangeArrowheads="1"/>
          </p:cNvPicPr>
          <p:nvPr/>
        </p:nvPicPr>
        <p:blipFill>
          <a:blip r:embed="rId21" cstate="print"/>
          <a:srcRect/>
          <a:stretch>
            <a:fillRect/>
          </a:stretch>
        </p:blipFill>
        <p:spPr bwMode="auto">
          <a:xfrm>
            <a:off x="3491880" y="4293096"/>
            <a:ext cx="1080120" cy="939704"/>
          </a:xfrm>
          <a:prstGeom prst="rect">
            <a:avLst/>
          </a:prstGeom>
          <a:noFill/>
        </p:spPr>
      </p:pic>
      <p:pic>
        <p:nvPicPr>
          <p:cNvPr id="26" name="Picture 11" descr="Free Clipart: Envelopes | netalloy"/>
          <p:cNvPicPr>
            <a:picLocks noChangeAspect="1" noChangeArrowheads="1"/>
          </p:cNvPicPr>
          <p:nvPr/>
        </p:nvPicPr>
        <p:blipFill>
          <a:blip r:embed="rId21" cstate="print"/>
          <a:srcRect/>
          <a:stretch>
            <a:fillRect/>
          </a:stretch>
        </p:blipFill>
        <p:spPr bwMode="auto">
          <a:xfrm>
            <a:off x="3779912" y="4149080"/>
            <a:ext cx="1080120" cy="939704"/>
          </a:xfrm>
          <a:prstGeom prst="rect">
            <a:avLst/>
          </a:prstGeom>
          <a:noFill/>
        </p:spPr>
      </p:pic>
      <p:sp>
        <p:nvSpPr>
          <p:cNvPr id="27" name="26 - Ορθογώνιο"/>
          <p:cNvSpPr/>
          <p:nvPr/>
        </p:nvSpPr>
        <p:spPr>
          <a:xfrm>
            <a:off x="251520" y="188640"/>
            <a:ext cx="2411760" cy="1815882"/>
          </a:xfrm>
          <a:prstGeom prst="rect">
            <a:avLst/>
          </a:prstGeom>
        </p:spPr>
        <p:txBody>
          <a:bodyPr wrap="square">
            <a:spAutoFit/>
          </a:bodyPr>
          <a:lstStyle/>
          <a:p>
            <a:r>
              <a:rPr lang="el-GR" sz="1600" b="1" dirty="0"/>
              <a:t>«Ας ανοίξουμε το κουτί μήπως και το αίνιγμα λυθεί!»</a:t>
            </a:r>
            <a:r>
              <a:rPr lang="el-GR" sz="1600" dirty="0"/>
              <a:t> είπαν οι 9 φίλοι και άνοιξαν το κουτί.</a:t>
            </a:r>
          </a:p>
          <a:p>
            <a:r>
              <a:rPr lang="el-GR" sz="1600" dirty="0"/>
              <a:t>Μέσα στο κουτί βρήκαν έναν πάπυρο. Τον άνοιξαν και το 8 διάβασε δυνατά:</a:t>
            </a:r>
          </a:p>
        </p:txBody>
      </p:sp>
      <p:pic>
        <p:nvPicPr>
          <p:cNvPr id="19460" name="Picture 4" descr="Αποτέλεσμα εικόνας για μαγος clipart"/>
          <p:cNvPicPr>
            <a:picLocks noChangeAspect="1" noChangeArrowheads="1"/>
          </p:cNvPicPr>
          <p:nvPr/>
        </p:nvPicPr>
        <p:blipFill>
          <a:blip r:embed="rId22" cstate="print"/>
          <a:srcRect/>
          <a:stretch>
            <a:fillRect/>
          </a:stretch>
        </p:blipFill>
        <p:spPr bwMode="auto">
          <a:xfrm flipH="1">
            <a:off x="5004048" y="2348880"/>
            <a:ext cx="648072" cy="84378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8" descr="Cartoon Forest Meadow Background, Taobao Material, Taobao Main Picture  Material, Taobao Description Template Background Image for Free Download"/>
          <p:cNvPicPr>
            <a:picLocks noChangeAspect="1" noChangeArrowheads="1"/>
          </p:cNvPicPr>
          <p:nvPr/>
        </p:nvPicPr>
        <p:blipFill>
          <a:blip r:embed="rId2" cstate="print"/>
          <a:stretch>
            <a:fillRect/>
          </a:stretch>
        </p:blipFill>
        <p:spPr bwMode="auto">
          <a:xfrm>
            <a:off x="0" y="-18256"/>
            <a:ext cx="9144000" cy="6876256"/>
          </a:xfrm>
          <a:prstGeom prst="rect">
            <a:avLst/>
          </a:prstGeom>
          <a:noFill/>
          <a:ln>
            <a:noFill/>
          </a:ln>
        </p:spPr>
      </p:pic>
      <p:pic>
        <p:nvPicPr>
          <p:cNvPr id="20484" name="Picture 4" descr="C Schmitz κλειστό φάκελο εικόνες clip art εικόνες clipart"/>
          <p:cNvPicPr>
            <a:picLocks noChangeAspect="1" noChangeArrowheads="1"/>
          </p:cNvPicPr>
          <p:nvPr/>
        </p:nvPicPr>
        <p:blipFill>
          <a:blip r:embed="rId3" cstate="print"/>
          <a:srcRect/>
          <a:stretch>
            <a:fillRect/>
          </a:stretch>
        </p:blipFill>
        <p:spPr bwMode="auto">
          <a:xfrm>
            <a:off x="6372200" y="5301208"/>
            <a:ext cx="648072" cy="417816"/>
          </a:xfrm>
          <a:prstGeom prst="rect">
            <a:avLst/>
          </a:prstGeom>
          <a:noFill/>
        </p:spPr>
      </p:pic>
      <p:pic>
        <p:nvPicPr>
          <p:cNvPr id="20486" name="Picture 6" descr="Envelope clipart green envelope, Picture #2661007 envelope clipart green  envelope"/>
          <p:cNvPicPr>
            <a:picLocks noChangeAspect="1" noChangeArrowheads="1"/>
          </p:cNvPicPr>
          <p:nvPr/>
        </p:nvPicPr>
        <p:blipFill>
          <a:blip r:embed="rId4" cstate="print"/>
          <a:srcRect/>
          <a:stretch>
            <a:fillRect/>
          </a:stretch>
        </p:blipFill>
        <p:spPr bwMode="auto">
          <a:xfrm>
            <a:off x="611560" y="5301208"/>
            <a:ext cx="648072" cy="418007"/>
          </a:xfrm>
          <a:prstGeom prst="rect">
            <a:avLst/>
          </a:prstGeom>
          <a:noFill/>
        </p:spPr>
      </p:pic>
      <p:sp>
        <p:nvSpPr>
          <p:cNvPr id="20488" name="AutoShape 8" descr="Red Envelope Clip Art at Clker.com - vector clip art online, royalty free &amp;  public domai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dirty="0"/>
          </a:p>
        </p:txBody>
      </p:sp>
      <p:pic>
        <p:nvPicPr>
          <p:cNvPr id="20490" name="Picture 10" descr="Envelope icon vector image | Public domain vectors"/>
          <p:cNvPicPr>
            <a:picLocks noChangeAspect="1" noChangeArrowheads="1"/>
          </p:cNvPicPr>
          <p:nvPr/>
        </p:nvPicPr>
        <p:blipFill>
          <a:blip r:embed="rId5" cstate="print"/>
          <a:srcRect/>
          <a:stretch>
            <a:fillRect/>
          </a:stretch>
        </p:blipFill>
        <p:spPr bwMode="auto">
          <a:xfrm>
            <a:off x="1403648" y="5301208"/>
            <a:ext cx="576064" cy="390505"/>
          </a:xfrm>
          <a:prstGeom prst="rect">
            <a:avLst/>
          </a:prstGeom>
          <a:noFill/>
        </p:spPr>
      </p:pic>
      <p:pic>
        <p:nvPicPr>
          <p:cNvPr id="8" name="Picture 6" descr="Envelope clipart green envelope, Picture #2661007 envelope clipart green  envelope"/>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a:off x="7092280" y="5301208"/>
            <a:ext cx="576064" cy="407565"/>
          </a:xfrm>
          <a:prstGeom prst="rect">
            <a:avLst/>
          </a:prstGeom>
          <a:noFill/>
        </p:spPr>
      </p:pic>
      <p:pic>
        <p:nvPicPr>
          <p:cNvPr id="9" name="Picture 4" descr="C Schmitz κλειστό φάκελο εικόνες clip art εικόνες clipart"/>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a:off x="2771800" y="5301208"/>
            <a:ext cx="648072" cy="417816"/>
          </a:xfrm>
          <a:prstGeom prst="rect">
            <a:avLst/>
          </a:prstGeom>
          <a:noFill/>
        </p:spPr>
      </p:pic>
      <p:pic>
        <p:nvPicPr>
          <p:cNvPr id="10" name="Picture 10" descr="Envelope icon vector image | Public domain vectors"/>
          <p:cNvPicPr>
            <a:picLocks noChangeAspect="1" noChangeArrowheads="1"/>
          </p:cNvPicPr>
          <p:nvPr/>
        </p:nvPicPr>
        <p:blipFill>
          <a:blip r:embed="rId5" cstate="print">
            <a:duotone>
              <a:prstClr val="black"/>
              <a:schemeClr val="accent3">
                <a:tint val="45000"/>
                <a:satMod val="400000"/>
              </a:schemeClr>
            </a:duotone>
            <a:lum bright="52000" contrast="65000"/>
          </a:blip>
          <a:srcRect/>
          <a:stretch>
            <a:fillRect/>
          </a:stretch>
        </p:blipFill>
        <p:spPr bwMode="auto">
          <a:xfrm>
            <a:off x="5652120" y="5301208"/>
            <a:ext cx="648072" cy="398814"/>
          </a:xfrm>
          <a:prstGeom prst="rect">
            <a:avLst/>
          </a:prstGeom>
          <a:noFill/>
        </p:spPr>
      </p:pic>
      <p:pic>
        <p:nvPicPr>
          <p:cNvPr id="11" name="Picture 6" descr="Envelope clipart green envelope, Picture #2661007 envelope clipart green  envelope"/>
          <p:cNvPicPr>
            <a:picLocks noChangeAspect="1" noChangeArrowheads="1"/>
          </p:cNvPicPr>
          <p:nvPr/>
        </p:nvPicPr>
        <p:blipFill>
          <a:blip r:embed="rId4" cstate="print">
            <a:duotone>
              <a:prstClr val="black"/>
              <a:schemeClr val="accent1">
                <a:tint val="45000"/>
                <a:satMod val="400000"/>
              </a:schemeClr>
            </a:duotone>
          </a:blip>
          <a:srcRect/>
          <a:stretch>
            <a:fillRect/>
          </a:stretch>
        </p:blipFill>
        <p:spPr bwMode="auto">
          <a:xfrm>
            <a:off x="4932040" y="5301208"/>
            <a:ext cx="648072" cy="418007"/>
          </a:xfrm>
          <a:prstGeom prst="rect">
            <a:avLst/>
          </a:prstGeom>
          <a:noFill/>
        </p:spPr>
      </p:pic>
      <p:pic>
        <p:nvPicPr>
          <p:cNvPr id="12" name="Picture 6" descr="Envelope clipart green envelope, Picture #2661007 envelope clipart green  envelope"/>
          <p:cNvPicPr>
            <a:picLocks noChangeAspect="1" noChangeArrowheads="1"/>
          </p:cNvPicPr>
          <p:nvPr/>
        </p:nvPicPr>
        <p:blipFill>
          <a:blip r:embed="rId7" cstate="print">
            <a:duotone>
              <a:prstClr val="black"/>
              <a:schemeClr val="accent6">
                <a:tint val="45000"/>
                <a:satMod val="400000"/>
              </a:schemeClr>
            </a:duotone>
          </a:blip>
          <a:srcRect/>
          <a:stretch>
            <a:fillRect/>
          </a:stretch>
        </p:blipFill>
        <p:spPr bwMode="auto">
          <a:xfrm>
            <a:off x="3491880" y="5301208"/>
            <a:ext cx="593927" cy="383083"/>
          </a:xfrm>
          <a:prstGeom prst="rect">
            <a:avLst/>
          </a:prstGeom>
          <a:noFill/>
        </p:spPr>
      </p:pic>
      <p:pic>
        <p:nvPicPr>
          <p:cNvPr id="13" name="Picture 4" descr="C Schmitz κλειστό φάκελο εικόνες clip art εικόνες clipart"/>
          <p:cNvPicPr>
            <a:picLocks noChangeAspect="1" noChangeArrowheads="1"/>
          </p:cNvPicPr>
          <p:nvPr/>
        </p:nvPicPr>
        <p:blipFill>
          <a:blip r:embed="rId8" cstate="print">
            <a:duotone>
              <a:prstClr val="black"/>
              <a:schemeClr val="accent3">
                <a:tint val="45000"/>
                <a:satMod val="400000"/>
              </a:schemeClr>
            </a:duotone>
            <a:lum bright="24000"/>
          </a:blip>
          <a:srcRect/>
          <a:stretch>
            <a:fillRect/>
          </a:stretch>
        </p:blipFill>
        <p:spPr bwMode="auto">
          <a:xfrm>
            <a:off x="2123728" y="5301208"/>
            <a:ext cx="593672" cy="382744"/>
          </a:xfrm>
          <a:prstGeom prst="rect">
            <a:avLst/>
          </a:prstGeom>
          <a:noFill/>
        </p:spPr>
      </p:pic>
      <p:pic>
        <p:nvPicPr>
          <p:cNvPr id="14" name="Picture 6" descr="Envelope clipart green envelope, Picture #2661007 envelope clipart green  envelope"/>
          <p:cNvPicPr>
            <a:picLocks noChangeAspect="1" noChangeArrowheads="1"/>
          </p:cNvPicPr>
          <p:nvPr/>
        </p:nvPicPr>
        <p:blipFill>
          <a:blip r:embed="rId4" cstate="print">
            <a:duotone>
              <a:prstClr val="black"/>
              <a:schemeClr val="accent1">
                <a:tint val="45000"/>
                <a:satMod val="400000"/>
              </a:schemeClr>
            </a:duotone>
            <a:lum bright="-19000" contrast="29000"/>
          </a:blip>
          <a:srcRect/>
          <a:stretch>
            <a:fillRect/>
          </a:stretch>
        </p:blipFill>
        <p:spPr bwMode="auto">
          <a:xfrm>
            <a:off x="4211960" y="5301208"/>
            <a:ext cx="648072" cy="418007"/>
          </a:xfrm>
          <a:prstGeom prst="rect">
            <a:avLst/>
          </a:prstGeom>
          <a:noFill/>
        </p:spPr>
      </p:pic>
      <p:pic>
        <p:nvPicPr>
          <p:cNvPr id="15" name="Picture 2" descr="Cardboard box clipart free image"/>
          <p:cNvPicPr>
            <a:picLocks noChangeAspect="1" noChangeArrowheads="1"/>
          </p:cNvPicPr>
          <p:nvPr/>
        </p:nvPicPr>
        <p:blipFill>
          <a:blip r:embed="rId9" cstate="print"/>
          <a:srcRect/>
          <a:stretch>
            <a:fillRect/>
          </a:stretch>
        </p:blipFill>
        <p:spPr bwMode="auto">
          <a:xfrm>
            <a:off x="4788024" y="4077072"/>
            <a:ext cx="1800200" cy="1139838"/>
          </a:xfrm>
          <a:prstGeom prst="rect">
            <a:avLst/>
          </a:prstGeom>
          <a:noFill/>
        </p:spPr>
      </p:pic>
      <p:pic>
        <p:nvPicPr>
          <p:cNvPr id="16" name="Picture 6" descr="webdasKALOI: Πινακίδα με τις φωτογραφίες των μαθητών της τάξης"/>
          <p:cNvPicPr>
            <a:picLocks noChangeAspect="1" noChangeArrowheads="1"/>
          </p:cNvPicPr>
          <p:nvPr/>
        </p:nvPicPr>
        <p:blipFill>
          <a:blip r:embed="rId10" cstate="print"/>
          <a:srcRect/>
          <a:stretch>
            <a:fillRect/>
          </a:stretch>
        </p:blipFill>
        <p:spPr bwMode="auto">
          <a:xfrm>
            <a:off x="6660232" y="1124744"/>
            <a:ext cx="1944687" cy="3201987"/>
          </a:xfrm>
          <a:prstGeom prst="rect">
            <a:avLst/>
          </a:prstGeom>
          <a:noFill/>
          <a:ln w="9525">
            <a:noFill/>
            <a:miter lim="800000"/>
            <a:headEnd/>
            <a:tailEnd/>
          </a:ln>
        </p:spPr>
      </p:pic>
      <p:pic>
        <p:nvPicPr>
          <p:cNvPr id="17" name="Picture 15" descr="Rope Clipart Png ,HD PNG . (+) Pictures - vhv.rs"/>
          <p:cNvPicPr>
            <a:picLocks noChangeAspect="1" noChangeArrowheads="1"/>
          </p:cNvPicPr>
          <p:nvPr/>
        </p:nvPicPr>
        <p:blipFill>
          <a:blip r:embed="rId11" cstate="print"/>
          <a:srcRect/>
          <a:stretch>
            <a:fillRect/>
          </a:stretch>
        </p:blipFill>
        <p:spPr bwMode="auto">
          <a:xfrm rot="18304190">
            <a:off x="6137528" y="3385253"/>
            <a:ext cx="1643658" cy="1336675"/>
          </a:xfrm>
          <a:prstGeom prst="rect">
            <a:avLst/>
          </a:prstGeom>
          <a:noFill/>
          <a:ln w="9525">
            <a:noFill/>
            <a:miter lim="800000"/>
            <a:headEnd/>
            <a:tailEnd/>
          </a:ln>
        </p:spPr>
      </p:pic>
      <p:pic>
        <p:nvPicPr>
          <p:cNvPr id="18" name="Picture 15" descr="Rope Clipart Png ,HD PNG . (+) Pictures - vhv.rs"/>
          <p:cNvPicPr>
            <a:picLocks noChangeAspect="1" noChangeArrowheads="1"/>
          </p:cNvPicPr>
          <p:nvPr/>
        </p:nvPicPr>
        <p:blipFill>
          <a:blip r:embed="rId12" cstate="print"/>
          <a:srcRect/>
          <a:stretch>
            <a:fillRect/>
          </a:stretch>
        </p:blipFill>
        <p:spPr bwMode="auto">
          <a:xfrm rot="14844358">
            <a:off x="7379310" y="3422870"/>
            <a:ext cx="1658213" cy="1336675"/>
          </a:xfrm>
          <a:prstGeom prst="rect">
            <a:avLst/>
          </a:prstGeom>
          <a:noFill/>
          <a:ln w="9525">
            <a:noFill/>
            <a:miter lim="800000"/>
            <a:headEnd/>
            <a:tailEnd/>
          </a:ln>
        </p:spPr>
      </p:pic>
      <p:pic>
        <p:nvPicPr>
          <p:cNvPr id="19" name="Picture 17" descr="Numbers clipart clip art, Picture #3019339 numbers clipart clip art"/>
          <p:cNvPicPr>
            <a:picLocks noChangeAspect="1" noChangeArrowheads="1"/>
          </p:cNvPicPr>
          <p:nvPr/>
        </p:nvPicPr>
        <p:blipFill>
          <a:blip r:embed="rId13" cstate="print"/>
          <a:srcRect/>
          <a:stretch>
            <a:fillRect/>
          </a:stretch>
        </p:blipFill>
        <p:spPr bwMode="auto">
          <a:xfrm>
            <a:off x="6948264" y="1844824"/>
            <a:ext cx="1392238" cy="835025"/>
          </a:xfrm>
          <a:prstGeom prst="rect">
            <a:avLst/>
          </a:prstGeom>
          <a:noFill/>
          <a:ln w="9525">
            <a:noFill/>
            <a:miter lim="800000"/>
            <a:headEnd/>
            <a:tailEnd/>
          </a:ln>
        </p:spPr>
      </p:pic>
      <p:pic>
        <p:nvPicPr>
          <p:cNvPr id="20" name="Picture 2" descr="Home Cartoon clipart - Rectangle, Square, transparent clip art"/>
          <p:cNvPicPr>
            <a:picLocks noChangeAspect="1" noChangeArrowheads="1"/>
          </p:cNvPicPr>
          <p:nvPr/>
        </p:nvPicPr>
        <p:blipFill>
          <a:blip r:embed="rId14" cstate="print"/>
          <a:srcRect/>
          <a:stretch>
            <a:fillRect/>
          </a:stretch>
        </p:blipFill>
        <p:spPr bwMode="auto">
          <a:xfrm>
            <a:off x="899592" y="3501008"/>
            <a:ext cx="1512168" cy="1512168"/>
          </a:xfrm>
          <a:prstGeom prst="rect">
            <a:avLst/>
          </a:prstGeom>
          <a:noFill/>
        </p:spPr>
      </p:pic>
      <p:pic>
        <p:nvPicPr>
          <p:cNvPr id="21" name="Picture 8" descr="Number 10 Clipart - Ten Clipart - Png Download - Full Size Clipart (#72675)  - PinClipart"/>
          <p:cNvPicPr>
            <a:picLocks noChangeAspect="1" noChangeArrowheads="1"/>
          </p:cNvPicPr>
          <p:nvPr/>
        </p:nvPicPr>
        <p:blipFill>
          <a:blip r:embed="rId15" cstate="print"/>
          <a:srcRect/>
          <a:stretch>
            <a:fillRect/>
          </a:stretch>
        </p:blipFill>
        <p:spPr bwMode="auto">
          <a:xfrm>
            <a:off x="1259632" y="4077072"/>
            <a:ext cx="936104" cy="847173"/>
          </a:xfrm>
          <a:prstGeom prst="rect">
            <a:avLst/>
          </a:prstGeom>
          <a:noFill/>
        </p:spPr>
      </p:pic>
      <p:pic>
        <p:nvPicPr>
          <p:cNvPr id="22" name="Picture 4" descr="Steel Cage | Scribblenauts Wiki | Fandom"/>
          <p:cNvPicPr>
            <a:picLocks noChangeAspect="1" noChangeArrowheads="1"/>
          </p:cNvPicPr>
          <p:nvPr/>
        </p:nvPicPr>
        <p:blipFill>
          <a:blip r:embed="rId16" cstate="print"/>
          <a:srcRect/>
          <a:stretch>
            <a:fillRect/>
          </a:stretch>
        </p:blipFill>
        <p:spPr bwMode="auto">
          <a:xfrm>
            <a:off x="827584" y="3284984"/>
            <a:ext cx="1728192" cy="1723873"/>
          </a:xfrm>
          <a:prstGeom prst="rect">
            <a:avLst/>
          </a:prstGeom>
          <a:noFill/>
        </p:spPr>
      </p:pic>
      <p:pic>
        <p:nvPicPr>
          <p:cNvPr id="23" name="Picture 8" descr="Cartoon Number 1 Flashcard | Free Printable Papercraft Templates"/>
          <p:cNvPicPr>
            <a:picLocks noChangeAspect="1" noChangeArrowheads="1"/>
          </p:cNvPicPr>
          <p:nvPr/>
        </p:nvPicPr>
        <p:blipFill>
          <a:blip r:embed="rId17" cstate="print"/>
          <a:srcRect/>
          <a:stretch>
            <a:fillRect/>
          </a:stretch>
        </p:blipFill>
        <p:spPr bwMode="auto">
          <a:xfrm>
            <a:off x="611560" y="5805264"/>
            <a:ext cx="436514" cy="675724"/>
          </a:xfrm>
          <a:prstGeom prst="rect">
            <a:avLst/>
          </a:prstGeom>
          <a:noFill/>
          <a:ln w="9525">
            <a:noFill/>
            <a:miter lim="800000"/>
            <a:headEnd/>
            <a:tailEnd/>
          </a:ln>
        </p:spPr>
      </p:pic>
      <p:pic>
        <p:nvPicPr>
          <p:cNvPr id="24" name="Picture 4" descr="Number 2 clipart grey, Number 2 grey Transparent FREE for download on  WebStockReview 2020"/>
          <p:cNvPicPr>
            <a:picLocks noChangeAspect="1" noChangeArrowheads="1"/>
          </p:cNvPicPr>
          <p:nvPr/>
        </p:nvPicPr>
        <p:blipFill>
          <a:blip r:embed="rId18" cstate="print"/>
          <a:srcRect/>
          <a:stretch>
            <a:fillRect/>
          </a:stretch>
        </p:blipFill>
        <p:spPr bwMode="auto">
          <a:xfrm>
            <a:off x="1259632" y="5589240"/>
            <a:ext cx="901917" cy="1124744"/>
          </a:xfrm>
          <a:prstGeom prst="rect">
            <a:avLst/>
          </a:prstGeom>
          <a:noFill/>
          <a:ln w="9525">
            <a:noFill/>
            <a:miter lim="800000"/>
            <a:headEnd/>
            <a:tailEnd/>
          </a:ln>
        </p:spPr>
      </p:pic>
      <p:pic>
        <p:nvPicPr>
          <p:cNvPr id="25" name="Picture 14" descr="Number 3 clipart cartoon, Picture #1756222 number 3 clipart cartoon"/>
          <p:cNvPicPr>
            <a:picLocks noChangeAspect="1" noChangeArrowheads="1"/>
          </p:cNvPicPr>
          <p:nvPr/>
        </p:nvPicPr>
        <p:blipFill>
          <a:blip r:embed="rId19" cstate="print"/>
          <a:srcRect/>
          <a:stretch>
            <a:fillRect/>
          </a:stretch>
        </p:blipFill>
        <p:spPr bwMode="auto">
          <a:xfrm>
            <a:off x="1907704" y="5517232"/>
            <a:ext cx="959660" cy="1196752"/>
          </a:xfrm>
          <a:prstGeom prst="rect">
            <a:avLst/>
          </a:prstGeom>
          <a:noFill/>
          <a:ln w="9525">
            <a:noFill/>
            <a:miter lim="800000"/>
            <a:headEnd/>
            <a:tailEnd/>
          </a:ln>
        </p:spPr>
      </p:pic>
      <p:pic>
        <p:nvPicPr>
          <p:cNvPr id="26" name="Picture 16" descr="Animal Number Four Clip Art at Clker.com - vector clip art online, royalty  free &amp; public domain"/>
          <p:cNvPicPr>
            <a:picLocks noChangeAspect="1" noChangeArrowheads="1"/>
          </p:cNvPicPr>
          <p:nvPr/>
        </p:nvPicPr>
        <p:blipFill>
          <a:blip r:embed="rId20" cstate="print"/>
          <a:srcRect/>
          <a:stretch>
            <a:fillRect/>
          </a:stretch>
        </p:blipFill>
        <p:spPr bwMode="auto">
          <a:xfrm>
            <a:off x="2915816" y="5805264"/>
            <a:ext cx="453638" cy="671959"/>
          </a:xfrm>
          <a:prstGeom prst="rect">
            <a:avLst/>
          </a:prstGeom>
          <a:noFill/>
          <a:ln w="9525">
            <a:noFill/>
            <a:miter lim="800000"/>
            <a:headEnd/>
            <a:tailEnd/>
          </a:ln>
        </p:spPr>
      </p:pic>
      <p:pic>
        <p:nvPicPr>
          <p:cNvPr id="27" name="Picture 42" descr="Free Number Five Cliparts, Download Free Clip Art, Free Clip Art on Clipart  Library"/>
          <p:cNvPicPr>
            <a:picLocks noChangeAspect="1" noChangeArrowheads="1"/>
          </p:cNvPicPr>
          <p:nvPr/>
        </p:nvPicPr>
        <p:blipFill>
          <a:blip r:embed="rId21" cstate="print"/>
          <a:srcRect/>
          <a:stretch>
            <a:fillRect/>
          </a:stretch>
        </p:blipFill>
        <p:spPr bwMode="auto">
          <a:xfrm>
            <a:off x="3707904" y="5733256"/>
            <a:ext cx="380093" cy="662368"/>
          </a:xfrm>
          <a:prstGeom prst="rect">
            <a:avLst/>
          </a:prstGeom>
          <a:noFill/>
          <a:ln w="9525">
            <a:noFill/>
            <a:miter lim="800000"/>
            <a:headEnd/>
            <a:tailEnd/>
          </a:ln>
        </p:spPr>
      </p:pic>
      <p:pic>
        <p:nvPicPr>
          <p:cNvPr id="28" name="Picture 6" descr="Number 6 Clipart - Number 6clipart , Transparent Cartoon - Jing.fm"/>
          <p:cNvPicPr>
            <a:picLocks noChangeAspect="1" noChangeArrowheads="1"/>
          </p:cNvPicPr>
          <p:nvPr/>
        </p:nvPicPr>
        <p:blipFill>
          <a:blip r:embed="rId22" cstate="print"/>
          <a:srcRect/>
          <a:stretch>
            <a:fillRect/>
          </a:stretch>
        </p:blipFill>
        <p:spPr bwMode="auto">
          <a:xfrm>
            <a:off x="4283968" y="5661248"/>
            <a:ext cx="432048" cy="817679"/>
          </a:xfrm>
          <a:prstGeom prst="rect">
            <a:avLst/>
          </a:prstGeom>
          <a:noFill/>
          <a:ln w="9525">
            <a:noFill/>
            <a:miter lim="800000"/>
            <a:headEnd/>
            <a:tailEnd/>
          </a:ln>
        </p:spPr>
      </p:pic>
      <p:pic>
        <p:nvPicPr>
          <p:cNvPr id="29" name="Picture 12" descr="Download Free png Cute Number Seven PNG Clipart Image | Gallery  Yopriceville - High ... - DLPNG.com"/>
          <p:cNvPicPr>
            <a:picLocks noChangeAspect="1" noChangeArrowheads="1"/>
          </p:cNvPicPr>
          <p:nvPr/>
        </p:nvPicPr>
        <p:blipFill>
          <a:blip r:embed="rId23" cstate="print"/>
          <a:srcRect/>
          <a:stretch>
            <a:fillRect/>
          </a:stretch>
        </p:blipFill>
        <p:spPr bwMode="auto">
          <a:xfrm>
            <a:off x="5004048" y="5661248"/>
            <a:ext cx="504056" cy="709138"/>
          </a:xfrm>
          <a:prstGeom prst="rect">
            <a:avLst/>
          </a:prstGeom>
          <a:noFill/>
          <a:ln w="9525">
            <a:noFill/>
            <a:miter lim="800000"/>
            <a:headEnd/>
            <a:tailEnd/>
          </a:ln>
        </p:spPr>
      </p:pic>
      <p:pic>
        <p:nvPicPr>
          <p:cNvPr id="30" name="Picture 3" descr="number 8 clipart - Clip Art Library"/>
          <p:cNvPicPr>
            <a:picLocks noChangeAspect="1" noChangeArrowheads="1"/>
          </p:cNvPicPr>
          <p:nvPr/>
        </p:nvPicPr>
        <p:blipFill>
          <a:blip r:embed="rId24" cstate="print"/>
          <a:srcRect/>
          <a:stretch>
            <a:fillRect/>
          </a:stretch>
        </p:blipFill>
        <p:spPr bwMode="auto">
          <a:xfrm>
            <a:off x="5508104" y="5589240"/>
            <a:ext cx="921208" cy="1147068"/>
          </a:xfrm>
          <a:prstGeom prst="rect">
            <a:avLst/>
          </a:prstGeom>
          <a:noFill/>
          <a:ln w="9525">
            <a:noFill/>
            <a:miter lim="800000"/>
            <a:headEnd/>
            <a:tailEnd/>
          </a:ln>
        </p:spPr>
      </p:pic>
      <p:pic>
        <p:nvPicPr>
          <p:cNvPr id="31" name="Picture 2" descr="Coccinella Clipart Png Images Free Transparent – Free PNG Images Vector,  PSD, Clipart, Templates"/>
          <p:cNvPicPr>
            <a:picLocks noChangeAspect="1" noChangeArrowheads="1"/>
          </p:cNvPicPr>
          <p:nvPr/>
        </p:nvPicPr>
        <p:blipFill>
          <a:blip r:embed="rId25" cstate="print"/>
          <a:srcRect/>
          <a:stretch>
            <a:fillRect/>
          </a:stretch>
        </p:blipFill>
        <p:spPr bwMode="auto">
          <a:xfrm>
            <a:off x="6228184" y="5517232"/>
            <a:ext cx="936104" cy="1163247"/>
          </a:xfrm>
          <a:prstGeom prst="rect">
            <a:avLst/>
          </a:prstGeom>
          <a:noFill/>
          <a:ln w="9525">
            <a:noFill/>
            <a:miter lim="800000"/>
            <a:headEnd/>
            <a:tailEnd/>
          </a:ln>
        </p:spPr>
      </p:pic>
      <p:sp>
        <p:nvSpPr>
          <p:cNvPr id="20491" name="Rectangle 11"/>
          <p:cNvSpPr>
            <a:spLocks noChangeArrowheads="1"/>
          </p:cNvSpPr>
          <p:nvPr/>
        </p:nvSpPr>
        <p:spPr bwMode="auto">
          <a:xfrm>
            <a:off x="611560" y="188640"/>
            <a:ext cx="7186454"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Οι 9 φίλοι αποφάσισαν να βοηθήσουν το 10. Μέσα στο κουτί υπήρχαν 10 φάκελοι. </a:t>
            </a:r>
          </a:p>
          <a:p>
            <a:pPr marL="0" marR="0" lvl="0" indent="0" algn="l" defTabSz="914400" rtl="0" eaLnBrk="1" fontAlgn="base" latinLnBrk="0" hangingPunct="1">
              <a:lnSpc>
                <a:spcPct val="100000"/>
              </a:lnSpc>
              <a:spcBef>
                <a:spcPct val="0"/>
              </a:spcBef>
              <a:spcAft>
                <a:spcPct val="0"/>
              </a:spcAft>
              <a:buClrTx/>
              <a:buSzTx/>
              <a:buFontTx/>
              <a:buNone/>
              <a:tabLst/>
            </a:pPr>
            <a:r>
              <a:rPr kumimoji="0" lang="el-GR" sz="16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Τους έβαλαν στη σειρά.</a:t>
            </a:r>
            <a:r>
              <a:rPr kumimoji="0" lang="el-GR" sz="1600" b="0" i="0" u="none" strike="noStrike" cap="none" normalizeH="0" dirty="0">
                <a:ln>
                  <a:noFill/>
                </a:ln>
                <a:solidFill>
                  <a:schemeClr val="tx1"/>
                </a:solidFill>
                <a:effectLst/>
                <a:latin typeface="Calibri" pitchFamily="34" charset="0"/>
                <a:ea typeface="Calibri" pitchFamily="34" charset="0"/>
                <a:cs typeface="Times New Roman" pitchFamily="18" charset="0"/>
              </a:rPr>
              <a:t> </a:t>
            </a:r>
            <a:r>
              <a:rPr lang="el-GR" sz="1600" dirty="0">
                <a:latin typeface="Calibri" pitchFamily="34" charset="0"/>
                <a:ea typeface="Calibri" pitchFamily="34" charset="0"/>
                <a:cs typeface="Times New Roman" pitchFamily="18" charset="0"/>
              </a:rPr>
              <a:t>Κ</a:t>
            </a:r>
            <a:r>
              <a:rPr kumimoji="0" lang="el-GR" sz="16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t>άθε ένας θα έκανε από μία δοκιμασία.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l-GR" sz="16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Pastel Galaxy Background Unicorn - Novocom.top"/>
          <p:cNvPicPr>
            <a:picLocks noChangeAspect="1" noChangeArrowheads="1"/>
          </p:cNvPicPr>
          <p:nvPr/>
        </p:nvPicPr>
        <p:blipFill>
          <a:blip r:embed="rId2" cstate="print"/>
          <a:srcRect/>
          <a:stretch>
            <a:fillRect/>
          </a:stretch>
        </p:blipFill>
        <p:spPr bwMode="auto">
          <a:xfrm>
            <a:off x="-47934" y="0"/>
            <a:ext cx="9191934" cy="6858000"/>
          </a:xfrm>
          <a:prstGeom prst="rect">
            <a:avLst/>
          </a:prstGeom>
          <a:noFill/>
        </p:spPr>
      </p:pic>
      <p:sp>
        <p:nvSpPr>
          <p:cNvPr id="3" name="2 - Ορθογώνιο"/>
          <p:cNvSpPr/>
          <p:nvPr/>
        </p:nvSpPr>
        <p:spPr>
          <a:xfrm>
            <a:off x="755576" y="260648"/>
            <a:ext cx="7560840" cy="861774"/>
          </a:xfrm>
          <a:prstGeom prst="rect">
            <a:avLst/>
          </a:prstGeom>
        </p:spPr>
        <p:txBody>
          <a:bodyPr wrap="squar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Το 1 άνοιξε τον πρώτο φάκελο, αυτόν που πάνω ήταν γραμμένος ο αριθμός 1. Το γράμμα που είχε μέσα έλεγε: </a:t>
            </a:r>
          </a:p>
          <a:p>
            <a:pPr lvl="0" fontAlgn="base">
              <a:spcBef>
                <a:spcPct val="0"/>
              </a:spcBef>
              <a:spcAft>
                <a:spcPct val="0"/>
              </a:spcAft>
            </a:pPr>
            <a:r>
              <a:rPr lang="el-GR" b="1" i="1" dirty="0">
                <a:latin typeface="Calibri" pitchFamily="34" charset="0"/>
                <a:ea typeface="Calibri" pitchFamily="34" charset="0"/>
                <a:cs typeface="Times New Roman" pitchFamily="18" charset="0"/>
              </a:rPr>
              <a:t>1</a:t>
            </a:r>
            <a:r>
              <a:rPr lang="el-GR" b="1" i="1" baseline="30000" dirty="0">
                <a:latin typeface="Calibri" pitchFamily="34" charset="0"/>
                <a:ea typeface="Calibri" pitchFamily="34" charset="0"/>
                <a:cs typeface="Times New Roman" pitchFamily="18" charset="0"/>
              </a:rPr>
              <a:t>η</a:t>
            </a:r>
            <a:r>
              <a:rPr lang="el-GR" b="1" i="1" dirty="0">
                <a:latin typeface="Calibri" pitchFamily="34" charset="0"/>
                <a:ea typeface="Calibri" pitchFamily="34" charset="0"/>
                <a:cs typeface="Times New Roman" pitchFamily="18" charset="0"/>
              </a:rPr>
              <a:t> Δοκιμασία: «Φτιάξε έναν πύργο με 10 τουβλάκια»</a:t>
            </a:r>
            <a:endParaRPr lang="el-GR" b="1" i="1" dirty="0">
              <a:latin typeface="Arial" pitchFamily="34" charset="0"/>
              <a:cs typeface="Arial" pitchFamily="34" charset="0"/>
            </a:endParaRPr>
          </a:p>
        </p:txBody>
      </p:sp>
      <p:pic>
        <p:nvPicPr>
          <p:cNvPr id="4" name="Picture 6" descr="Envelope clipart green envelope, Picture #2661007 envelope clipart green  envelope"/>
          <p:cNvPicPr>
            <a:picLocks noChangeAspect="1" noChangeArrowheads="1"/>
          </p:cNvPicPr>
          <p:nvPr/>
        </p:nvPicPr>
        <p:blipFill>
          <a:blip r:embed="rId3" cstate="print"/>
          <a:srcRect/>
          <a:stretch>
            <a:fillRect/>
          </a:stretch>
        </p:blipFill>
        <p:spPr bwMode="auto">
          <a:xfrm>
            <a:off x="323527" y="1916832"/>
            <a:ext cx="2211035" cy="1426119"/>
          </a:xfrm>
          <a:prstGeom prst="rect">
            <a:avLst/>
          </a:prstGeom>
          <a:noFill/>
        </p:spPr>
      </p:pic>
      <p:pic>
        <p:nvPicPr>
          <p:cNvPr id="5" name="Picture 8" descr="Cartoon Number 1 Flashcard | Free Printable Papercraft Templates"/>
          <p:cNvPicPr>
            <a:picLocks noChangeAspect="1" noChangeArrowheads="1"/>
          </p:cNvPicPr>
          <p:nvPr/>
        </p:nvPicPr>
        <p:blipFill>
          <a:blip r:embed="rId4" cstate="print"/>
          <a:srcRect/>
          <a:stretch>
            <a:fillRect/>
          </a:stretch>
        </p:blipFill>
        <p:spPr bwMode="auto">
          <a:xfrm>
            <a:off x="1259632" y="1988840"/>
            <a:ext cx="360040" cy="557343"/>
          </a:xfrm>
          <a:prstGeom prst="rect">
            <a:avLst/>
          </a:prstGeom>
          <a:noFill/>
          <a:ln w="9525">
            <a:noFill/>
            <a:miter lim="800000"/>
            <a:headEnd/>
            <a:tailEnd/>
          </a:ln>
        </p:spPr>
      </p:pic>
      <p:pic>
        <p:nvPicPr>
          <p:cNvPr id="6" name="Picture 2" descr="Building blocks clipart. Free download transparent .PNG | Creazilla"/>
          <p:cNvPicPr>
            <a:picLocks noChangeAspect="1" noChangeArrowheads="1"/>
          </p:cNvPicPr>
          <p:nvPr/>
        </p:nvPicPr>
        <p:blipFill>
          <a:blip r:embed="rId5" cstate="print"/>
          <a:srcRect/>
          <a:stretch>
            <a:fillRect/>
          </a:stretch>
        </p:blipFill>
        <p:spPr bwMode="auto">
          <a:xfrm>
            <a:off x="3851921" y="5013176"/>
            <a:ext cx="816306" cy="1656085"/>
          </a:xfrm>
          <a:prstGeom prst="rect">
            <a:avLst/>
          </a:prstGeom>
          <a:noFill/>
          <a:ln w="9525">
            <a:noFill/>
            <a:miter lim="800000"/>
            <a:headEnd/>
            <a:tailEnd/>
          </a:ln>
        </p:spPr>
      </p:pic>
      <p:pic>
        <p:nvPicPr>
          <p:cNvPr id="10" name="Picture 2" descr="Building blocks clipart. Free download transparent .PNG | Creazilla"/>
          <p:cNvPicPr>
            <a:picLocks noChangeAspect="1" noChangeArrowheads="1"/>
          </p:cNvPicPr>
          <p:nvPr/>
        </p:nvPicPr>
        <p:blipFill>
          <a:blip r:embed="rId5" cstate="print"/>
          <a:srcRect/>
          <a:stretch>
            <a:fillRect/>
          </a:stretch>
        </p:blipFill>
        <p:spPr bwMode="auto">
          <a:xfrm>
            <a:off x="3851920" y="3717032"/>
            <a:ext cx="816306" cy="1656085"/>
          </a:xfrm>
          <a:prstGeom prst="rect">
            <a:avLst/>
          </a:prstGeom>
          <a:noFill/>
          <a:ln w="9525">
            <a:noFill/>
            <a:miter lim="800000"/>
            <a:headEnd/>
            <a:tailEnd/>
          </a:ln>
        </p:spPr>
      </p:pic>
      <p:pic>
        <p:nvPicPr>
          <p:cNvPr id="11" name="Picture 8" descr="Cube clipart 3d square, Picture #848993 cube clipart 3d square"/>
          <p:cNvPicPr>
            <a:picLocks noChangeAspect="1" noChangeArrowheads="1"/>
          </p:cNvPicPr>
          <p:nvPr/>
        </p:nvPicPr>
        <p:blipFill>
          <a:blip r:embed="rId6" cstate="print"/>
          <a:srcRect/>
          <a:stretch>
            <a:fillRect/>
          </a:stretch>
        </p:blipFill>
        <p:spPr bwMode="auto">
          <a:xfrm>
            <a:off x="3995936" y="3284984"/>
            <a:ext cx="720080" cy="792233"/>
          </a:xfrm>
          <a:prstGeom prst="rect">
            <a:avLst/>
          </a:prstGeom>
          <a:noFill/>
          <a:ln w="9525">
            <a:noFill/>
            <a:miter lim="800000"/>
            <a:headEnd/>
            <a:tailEnd/>
          </a:ln>
        </p:spPr>
      </p:pic>
      <p:pic>
        <p:nvPicPr>
          <p:cNvPr id="12" name="Picture 2" descr="Building blocks clipart. Free download transparent .PNG | Creazilla"/>
          <p:cNvPicPr>
            <a:picLocks noChangeAspect="1" noChangeArrowheads="1"/>
          </p:cNvPicPr>
          <p:nvPr/>
        </p:nvPicPr>
        <p:blipFill>
          <a:blip r:embed="rId5" cstate="print"/>
          <a:srcRect/>
          <a:stretch>
            <a:fillRect/>
          </a:stretch>
        </p:blipFill>
        <p:spPr bwMode="auto">
          <a:xfrm>
            <a:off x="3923928" y="2060848"/>
            <a:ext cx="816306" cy="1656085"/>
          </a:xfrm>
          <a:prstGeom prst="rect">
            <a:avLst/>
          </a:prstGeom>
          <a:noFill/>
          <a:ln w="9525">
            <a:noFill/>
            <a:miter lim="800000"/>
            <a:headEnd/>
            <a:tailEnd/>
          </a:ln>
        </p:spPr>
      </p:pic>
      <p:sp>
        <p:nvSpPr>
          <p:cNvPr id="13" name="12 - TextBox"/>
          <p:cNvSpPr txBox="1"/>
          <p:nvPr/>
        </p:nvSpPr>
        <p:spPr>
          <a:xfrm>
            <a:off x="5940152" y="3140968"/>
            <a:ext cx="2880320" cy="830997"/>
          </a:xfrm>
          <a:prstGeom prst="rect">
            <a:avLst/>
          </a:prstGeom>
          <a:noFill/>
        </p:spPr>
        <p:txBody>
          <a:bodyPr wrap="square" rtlCol="0">
            <a:spAutoFit/>
          </a:bodyPr>
          <a:lstStyle/>
          <a:p>
            <a:r>
              <a:rPr lang="el-GR" sz="1600" dirty="0"/>
              <a:t>Το 1 προσπάθησε πολύ και τα κατάφερε. Μπορείς να φτιάξεις κι εσύ έναν;</a:t>
            </a:r>
          </a:p>
        </p:txBody>
      </p:sp>
      <p:pic>
        <p:nvPicPr>
          <p:cNvPr id="14" name="Picture 8" descr="Cartoon Number 1 Flashcard | Free Printable Papercraft Templates"/>
          <p:cNvPicPr>
            <a:picLocks noChangeAspect="1" noChangeArrowheads="1"/>
          </p:cNvPicPr>
          <p:nvPr/>
        </p:nvPicPr>
        <p:blipFill>
          <a:blip r:embed="rId4" cstate="print"/>
          <a:srcRect/>
          <a:stretch>
            <a:fillRect/>
          </a:stretch>
        </p:blipFill>
        <p:spPr bwMode="auto">
          <a:xfrm>
            <a:off x="4716016" y="4725144"/>
            <a:ext cx="1152128" cy="178349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astel Galaxy Background Unicorn - Novocom.top"/>
          <p:cNvPicPr>
            <a:picLocks noChangeAspect="1" noChangeArrowheads="1"/>
          </p:cNvPicPr>
          <p:nvPr/>
        </p:nvPicPr>
        <p:blipFill>
          <a:blip r:embed="rId2" cstate="print"/>
          <a:srcRect/>
          <a:stretch>
            <a:fillRect/>
          </a:stretch>
        </p:blipFill>
        <p:spPr bwMode="auto">
          <a:xfrm>
            <a:off x="-47934" y="0"/>
            <a:ext cx="9191934" cy="6858000"/>
          </a:xfrm>
          <a:prstGeom prst="rect">
            <a:avLst/>
          </a:prstGeom>
          <a:noFill/>
        </p:spPr>
      </p:pic>
      <p:pic>
        <p:nvPicPr>
          <p:cNvPr id="3" name="Picture 10" descr="Envelope icon vector image | Public domain vectors"/>
          <p:cNvPicPr>
            <a:picLocks noChangeAspect="1" noChangeArrowheads="1"/>
          </p:cNvPicPr>
          <p:nvPr/>
        </p:nvPicPr>
        <p:blipFill>
          <a:blip r:embed="rId3" cstate="print"/>
          <a:srcRect/>
          <a:stretch>
            <a:fillRect/>
          </a:stretch>
        </p:blipFill>
        <p:spPr bwMode="auto">
          <a:xfrm>
            <a:off x="395536" y="1700808"/>
            <a:ext cx="2124491" cy="1440160"/>
          </a:xfrm>
          <a:prstGeom prst="rect">
            <a:avLst/>
          </a:prstGeom>
          <a:noFill/>
        </p:spPr>
      </p:pic>
      <p:pic>
        <p:nvPicPr>
          <p:cNvPr id="4" name="Picture 4" descr="Number 2 clipart grey, Number 2 grey Transparent FREE for download on  WebStockReview 2020"/>
          <p:cNvPicPr>
            <a:picLocks noChangeAspect="1" noChangeArrowheads="1"/>
          </p:cNvPicPr>
          <p:nvPr/>
        </p:nvPicPr>
        <p:blipFill>
          <a:blip r:embed="rId4" cstate="print"/>
          <a:srcRect/>
          <a:stretch>
            <a:fillRect/>
          </a:stretch>
        </p:blipFill>
        <p:spPr bwMode="auto">
          <a:xfrm>
            <a:off x="1043608" y="1628800"/>
            <a:ext cx="792088" cy="987781"/>
          </a:xfrm>
          <a:prstGeom prst="rect">
            <a:avLst/>
          </a:prstGeom>
          <a:noFill/>
          <a:ln w="9525">
            <a:noFill/>
            <a:miter lim="800000"/>
            <a:headEnd/>
            <a:tailEnd/>
          </a:ln>
        </p:spPr>
      </p:pic>
      <p:sp>
        <p:nvSpPr>
          <p:cNvPr id="5" name="4 - Ορθογώνιο"/>
          <p:cNvSpPr/>
          <p:nvPr/>
        </p:nvSpPr>
        <p:spPr>
          <a:xfrm>
            <a:off x="539552" y="548680"/>
            <a:ext cx="7704856" cy="861774"/>
          </a:xfrm>
          <a:prstGeom prst="rect">
            <a:avLst/>
          </a:prstGeom>
        </p:spPr>
        <p:txBody>
          <a:bodyPr wrap="squar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Το 2, άνοιξε τον δεύτερο φάκελο, αυτόν που πάνω ήταν γραμμένος ο αριθμός 2. Το γράμμα που είχε μέσα έλεγε: </a:t>
            </a:r>
          </a:p>
          <a:p>
            <a:pPr lvl="0" fontAlgn="base">
              <a:spcBef>
                <a:spcPct val="0"/>
              </a:spcBef>
              <a:spcAft>
                <a:spcPct val="0"/>
              </a:spcAft>
            </a:pPr>
            <a:r>
              <a:rPr lang="el-GR" b="1" i="1" dirty="0">
                <a:latin typeface="Calibri" pitchFamily="34" charset="0"/>
                <a:ea typeface="Calibri" pitchFamily="34" charset="0"/>
                <a:cs typeface="Times New Roman" pitchFamily="18" charset="0"/>
              </a:rPr>
              <a:t>2</a:t>
            </a:r>
            <a:r>
              <a:rPr lang="el-GR" b="1" i="1" baseline="30000" dirty="0">
                <a:latin typeface="Calibri" pitchFamily="34" charset="0"/>
                <a:ea typeface="Calibri" pitchFamily="34" charset="0"/>
                <a:cs typeface="Times New Roman" pitchFamily="18" charset="0"/>
              </a:rPr>
              <a:t>η</a:t>
            </a:r>
            <a:r>
              <a:rPr lang="el-GR" b="1" i="1" dirty="0">
                <a:latin typeface="Calibri" pitchFamily="34" charset="0"/>
                <a:ea typeface="Calibri" pitchFamily="34" charset="0"/>
                <a:cs typeface="Times New Roman" pitchFamily="18" charset="0"/>
              </a:rPr>
              <a:t> Δοκιμασία: «Βάλε 10 καρέκλες την μία πίσω από την άλλη σαν τρενάκι» </a:t>
            </a:r>
            <a:endParaRPr lang="el-GR" b="1" i="1" dirty="0">
              <a:latin typeface="Arial" pitchFamily="34" charset="0"/>
              <a:cs typeface="Arial" pitchFamily="34" charset="0"/>
            </a:endParaRPr>
          </a:p>
        </p:txBody>
      </p:sp>
      <p:pic>
        <p:nvPicPr>
          <p:cNvPr id="13" name="Picture 4" descr="Пин на доске bútor"/>
          <p:cNvPicPr>
            <a:picLocks noChangeAspect="1" noChangeArrowheads="1"/>
          </p:cNvPicPr>
          <p:nvPr/>
        </p:nvPicPr>
        <p:blipFill>
          <a:blip r:embed="rId5" cstate="print"/>
          <a:srcRect/>
          <a:stretch>
            <a:fillRect/>
          </a:stretch>
        </p:blipFill>
        <p:spPr bwMode="auto">
          <a:xfrm>
            <a:off x="6588224" y="4005064"/>
            <a:ext cx="1027802" cy="1414608"/>
          </a:xfrm>
          <a:prstGeom prst="rect">
            <a:avLst/>
          </a:prstGeom>
          <a:noFill/>
        </p:spPr>
      </p:pic>
      <p:pic>
        <p:nvPicPr>
          <p:cNvPr id="16" name="Picture 4" descr="Пин на доске bútor"/>
          <p:cNvPicPr>
            <a:picLocks noChangeAspect="1" noChangeArrowheads="1"/>
          </p:cNvPicPr>
          <p:nvPr/>
        </p:nvPicPr>
        <p:blipFill>
          <a:blip r:embed="rId6" cstate="print"/>
          <a:srcRect/>
          <a:stretch>
            <a:fillRect/>
          </a:stretch>
        </p:blipFill>
        <p:spPr bwMode="auto">
          <a:xfrm>
            <a:off x="6012160" y="4005064"/>
            <a:ext cx="1008112" cy="1387508"/>
          </a:xfrm>
          <a:prstGeom prst="rect">
            <a:avLst/>
          </a:prstGeom>
          <a:noFill/>
        </p:spPr>
      </p:pic>
      <p:pic>
        <p:nvPicPr>
          <p:cNvPr id="17" name="Picture 4" descr="Пин на доске bútor"/>
          <p:cNvPicPr>
            <a:picLocks noChangeAspect="1" noChangeArrowheads="1"/>
          </p:cNvPicPr>
          <p:nvPr/>
        </p:nvPicPr>
        <p:blipFill>
          <a:blip r:embed="rId6" cstate="print"/>
          <a:srcRect/>
          <a:stretch>
            <a:fillRect/>
          </a:stretch>
        </p:blipFill>
        <p:spPr bwMode="auto">
          <a:xfrm>
            <a:off x="5436096" y="4005064"/>
            <a:ext cx="1008112" cy="1387508"/>
          </a:xfrm>
          <a:prstGeom prst="rect">
            <a:avLst/>
          </a:prstGeom>
          <a:noFill/>
        </p:spPr>
      </p:pic>
      <p:pic>
        <p:nvPicPr>
          <p:cNvPr id="18" name="Picture 4" descr="Пин на доске bútor"/>
          <p:cNvPicPr>
            <a:picLocks noChangeAspect="1" noChangeArrowheads="1"/>
          </p:cNvPicPr>
          <p:nvPr/>
        </p:nvPicPr>
        <p:blipFill>
          <a:blip r:embed="rId6" cstate="print"/>
          <a:srcRect/>
          <a:stretch>
            <a:fillRect/>
          </a:stretch>
        </p:blipFill>
        <p:spPr bwMode="auto">
          <a:xfrm>
            <a:off x="4788024" y="4005064"/>
            <a:ext cx="1008112" cy="1387508"/>
          </a:xfrm>
          <a:prstGeom prst="rect">
            <a:avLst/>
          </a:prstGeom>
          <a:noFill/>
        </p:spPr>
      </p:pic>
      <p:pic>
        <p:nvPicPr>
          <p:cNvPr id="19" name="Picture 4" descr="Пин на доске bútor"/>
          <p:cNvPicPr>
            <a:picLocks noChangeAspect="1" noChangeArrowheads="1"/>
          </p:cNvPicPr>
          <p:nvPr/>
        </p:nvPicPr>
        <p:blipFill>
          <a:blip r:embed="rId7" cstate="print"/>
          <a:srcRect/>
          <a:stretch>
            <a:fillRect/>
          </a:stretch>
        </p:blipFill>
        <p:spPr bwMode="auto">
          <a:xfrm>
            <a:off x="4211960" y="3933056"/>
            <a:ext cx="1046367" cy="1440160"/>
          </a:xfrm>
          <a:prstGeom prst="rect">
            <a:avLst/>
          </a:prstGeom>
          <a:noFill/>
        </p:spPr>
      </p:pic>
      <p:pic>
        <p:nvPicPr>
          <p:cNvPr id="20" name="Picture 4" descr="Пин на доске bútor"/>
          <p:cNvPicPr>
            <a:picLocks noChangeAspect="1" noChangeArrowheads="1"/>
          </p:cNvPicPr>
          <p:nvPr/>
        </p:nvPicPr>
        <p:blipFill>
          <a:blip r:embed="rId8" cstate="print"/>
          <a:srcRect/>
          <a:stretch>
            <a:fillRect/>
          </a:stretch>
        </p:blipFill>
        <p:spPr bwMode="auto">
          <a:xfrm>
            <a:off x="3563888" y="3933056"/>
            <a:ext cx="1080120" cy="1486616"/>
          </a:xfrm>
          <a:prstGeom prst="rect">
            <a:avLst/>
          </a:prstGeom>
          <a:noFill/>
        </p:spPr>
      </p:pic>
      <p:pic>
        <p:nvPicPr>
          <p:cNvPr id="21" name="Picture 4" descr="Пин на доске bútor"/>
          <p:cNvPicPr>
            <a:picLocks noChangeAspect="1" noChangeArrowheads="1"/>
          </p:cNvPicPr>
          <p:nvPr/>
        </p:nvPicPr>
        <p:blipFill>
          <a:blip r:embed="rId6" cstate="print"/>
          <a:srcRect/>
          <a:stretch>
            <a:fillRect/>
          </a:stretch>
        </p:blipFill>
        <p:spPr bwMode="auto">
          <a:xfrm>
            <a:off x="2987824" y="4005064"/>
            <a:ext cx="1008112" cy="1387508"/>
          </a:xfrm>
          <a:prstGeom prst="rect">
            <a:avLst/>
          </a:prstGeom>
          <a:noFill/>
        </p:spPr>
      </p:pic>
      <p:pic>
        <p:nvPicPr>
          <p:cNvPr id="22" name="Picture 4" descr="Пин на доске bútor"/>
          <p:cNvPicPr>
            <a:picLocks noChangeAspect="1" noChangeArrowheads="1"/>
          </p:cNvPicPr>
          <p:nvPr/>
        </p:nvPicPr>
        <p:blipFill>
          <a:blip r:embed="rId6" cstate="print"/>
          <a:srcRect/>
          <a:stretch>
            <a:fillRect/>
          </a:stretch>
        </p:blipFill>
        <p:spPr bwMode="auto">
          <a:xfrm>
            <a:off x="2339752" y="4005064"/>
            <a:ext cx="1008112" cy="1387508"/>
          </a:xfrm>
          <a:prstGeom prst="rect">
            <a:avLst/>
          </a:prstGeom>
          <a:noFill/>
        </p:spPr>
      </p:pic>
      <p:pic>
        <p:nvPicPr>
          <p:cNvPr id="23" name="Picture 4" descr="Пин на доске bútor"/>
          <p:cNvPicPr>
            <a:picLocks noChangeAspect="1" noChangeArrowheads="1"/>
          </p:cNvPicPr>
          <p:nvPr/>
        </p:nvPicPr>
        <p:blipFill>
          <a:blip r:embed="rId6" cstate="print"/>
          <a:srcRect/>
          <a:stretch>
            <a:fillRect/>
          </a:stretch>
        </p:blipFill>
        <p:spPr bwMode="auto">
          <a:xfrm>
            <a:off x="1763688" y="4005064"/>
            <a:ext cx="1008112" cy="1387508"/>
          </a:xfrm>
          <a:prstGeom prst="rect">
            <a:avLst/>
          </a:prstGeom>
          <a:noFill/>
        </p:spPr>
      </p:pic>
      <p:pic>
        <p:nvPicPr>
          <p:cNvPr id="24" name="Picture 4" descr="Пин на доске bútor"/>
          <p:cNvPicPr>
            <a:picLocks noChangeAspect="1" noChangeArrowheads="1"/>
          </p:cNvPicPr>
          <p:nvPr/>
        </p:nvPicPr>
        <p:blipFill>
          <a:blip r:embed="rId8" cstate="print"/>
          <a:srcRect/>
          <a:stretch>
            <a:fillRect/>
          </a:stretch>
        </p:blipFill>
        <p:spPr bwMode="auto">
          <a:xfrm>
            <a:off x="1115616" y="3958608"/>
            <a:ext cx="1080120" cy="1486616"/>
          </a:xfrm>
          <a:prstGeom prst="rect">
            <a:avLst/>
          </a:prstGeom>
          <a:noFill/>
        </p:spPr>
      </p:pic>
      <p:sp>
        <p:nvSpPr>
          <p:cNvPr id="25" name="24 - TextBox"/>
          <p:cNvSpPr txBox="1"/>
          <p:nvPr/>
        </p:nvSpPr>
        <p:spPr>
          <a:xfrm>
            <a:off x="5796136" y="2420888"/>
            <a:ext cx="2880320" cy="1077218"/>
          </a:xfrm>
          <a:prstGeom prst="rect">
            <a:avLst/>
          </a:prstGeom>
          <a:noFill/>
        </p:spPr>
        <p:txBody>
          <a:bodyPr wrap="square" rtlCol="0">
            <a:spAutoFit/>
          </a:bodyPr>
          <a:lstStyle/>
          <a:p>
            <a:r>
              <a:rPr lang="el-GR" sz="1600" dirty="0"/>
              <a:t>Το 2 προσπάθησε πολύ και τα κατάφερε. Μπορείτε να φτιάξετε κι εσείς ένα τρενάκι με καρέκλες;</a:t>
            </a:r>
          </a:p>
        </p:txBody>
      </p:sp>
      <p:pic>
        <p:nvPicPr>
          <p:cNvPr id="26" name="Picture 4" descr="Number 2 clipart grey, Number 2 grey Transparent FREE for download on  WebStockReview 2020"/>
          <p:cNvPicPr>
            <a:picLocks noChangeAspect="1" noChangeArrowheads="1"/>
          </p:cNvPicPr>
          <p:nvPr/>
        </p:nvPicPr>
        <p:blipFill>
          <a:blip r:embed="rId4" cstate="print"/>
          <a:srcRect/>
          <a:stretch>
            <a:fillRect/>
          </a:stretch>
        </p:blipFill>
        <p:spPr bwMode="auto">
          <a:xfrm>
            <a:off x="6876256" y="3789040"/>
            <a:ext cx="1946932" cy="2427941"/>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astel Galaxy Background Unicorn - Novocom.top"/>
          <p:cNvPicPr>
            <a:picLocks noChangeAspect="1" noChangeArrowheads="1"/>
          </p:cNvPicPr>
          <p:nvPr/>
        </p:nvPicPr>
        <p:blipFill>
          <a:blip r:embed="rId2" cstate="print"/>
          <a:srcRect/>
          <a:stretch>
            <a:fillRect/>
          </a:stretch>
        </p:blipFill>
        <p:spPr bwMode="auto">
          <a:xfrm>
            <a:off x="-47934" y="0"/>
            <a:ext cx="9191934" cy="6858000"/>
          </a:xfrm>
          <a:prstGeom prst="rect">
            <a:avLst/>
          </a:prstGeom>
          <a:noFill/>
        </p:spPr>
      </p:pic>
      <p:pic>
        <p:nvPicPr>
          <p:cNvPr id="3" name="Picture 4" descr="C Schmitz κλειστό φάκελο εικόνες clip art εικόνες clipart"/>
          <p:cNvPicPr>
            <a:picLocks noChangeAspect="1" noChangeArrowheads="1"/>
          </p:cNvPicPr>
          <p:nvPr/>
        </p:nvPicPr>
        <p:blipFill>
          <a:blip r:embed="rId3" cstate="print">
            <a:duotone>
              <a:prstClr val="black"/>
              <a:schemeClr val="accent3">
                <a:tint val="45000"/>
                <a:satMod val="400000"/>
              </a:schemeClr>
            </a:duotone>
            <a:lum bright="24000"/>
          </a:blip>
          <a:srcRect/>
          <a:stretch>
            <a:fillRect/>
          </a:stretch>
        </p:blipFill>
        <p:spPr bwMode="auto">
          <a:xfrm>
            <a:off x="323528" y="1772816"/>
            <a:ext cx="2122134" cy="1368152"/>
          </a:xfrm>
          <a:prstGeom prst="rect">
            <a:avLst/>
          </a:prstGeom>
          <a:noFill/>
        </p:spPr>
      </p:pic>
      <p:pic>
        <p:nvPicPr>
          <p:cNvPr id="4" name="Picture 14" descr="Number 3 clipart cartoon, Picture #1756222 number 3 clipart cartoon"/>
          <p:cNvPicPr>
            <a:picLocks noChangeAspect="1" noChangeArrowheads="1"/>
          </p:cNvPicPr>
          <p:nvPr/>
        </p:nvPicPr>
        <p:blipFill>
          <a:blip r:embed="rId4" cstate="print"/>
          <a:srcRect/>
          <a:stretch>
            <a:fillRect/>
          </a:stretch>
        </p:blipFill>
        <p:spPr bwMode="auto">
          <a:xfrm>
            <a:off x="899592" y="1700808"/>
            <a:ext cx="792088" cy="987780"/>
          </a:xfrm>
          <a:prstGeom prst="rect">
            <a:avLst/>
          </a:prstGeom>
          <a:noFill/>
          <a:ln w="9525">
            <a:noFill/>
            <a:miter lim="800000"/>
            <a:headEnd/>
            <a:tailEnd/>
          </a:ln>
        </p:spPr>
      </p:pic>
      <p:sp>
        <p:nvSpPr>
          <p:cNvPr id="5" name="4 - Ορθογώνιο"/>
          <p:cNvSpPr/>
          <p:nvPr/>
        </p:nvSpPr>
        <p:spPr>
          <a:xfrm>
            <a:off x="539552" y="548680"/>
            <a:ext cx="7704856" cy="861774"/>
          </a:xfrm>
          <a:prstGeom prst="rect">
            <a:avLst/>
          </a:prstGeom>
        </p:spPr>
        <p:txBody>
          <a:bodyPr wrap="square">
            <a:spAutoFit/>
          </a:bodyPr>
          <a:lstStyle/>
          <a:p>
            <a:pPr lvl="0" fontAlgn="base">
              <a:spcBef>
                <a:spcPct val="0"/>
              </a:spcBef>
              <a:spcAft>
                <a:spcPct val="0"/>
              </a:spcAft>
            </a:pPr>
            <a:r>
              <a:rPr lang="el-GR" sz="1600" dirty="0">
                <a:latin typeface="Calibri" pitchFamily="34" charset="0"/>
                <a:ea typeface="Calibri" pitchFamily="34" charset="0"/>
                <a:cs typeface="Times New Roman" pitchFamily="18" charset="0"/>
              </a:rPr>
              <a:t>Το 3 άνοιξε τον τρίτο φάκελο, αυτόν που πάνω ήταν γραμμένος ο αριθμός 3. Το γράμμα που είχε μέσα έλεγε: </a:t>
            </a:r>
          </a:p>
          <a:p>
            <a:pPr lvl="0" fontAlgn="base">
              <a:spcBef>
                <a:spcPct val="0"/>
              </a:spcBef>
              <a:spcAft>
                <a:spcPct val="0"/>
              </a:spcAft>
            </a:pPr>
            <a:r>
              <a:rPr lang="el-GR" b="1" i="1" dirty="0">
                <a:latin typeface="Calibri" pitchFamily="34" charset="0"/>
                <a:ea typeface="Calibri" pitchFamily="34" charset="0"/>
                <a:cs typeface="Times New Roman" pitchFamily="18" charset="0"/>
              </a:rPr>
              <a:t>3</a:t>
            </a:r>
            <a:r>
              <a:rPr lang="el-GR" b="1" i="1" baseline="30000" dirty="0">
                <a:latin typeface="Calibri" pitchFamily="34" charset="0"/>
                <a:ea typeface="Calibri" pitchFamily="34" charset="0"/>
                <a:cs typeface="Times New Roman" pitchFamily="18" charset="0"/>
              </a:rPr>
              <a:t>η</a:t>
            </a:r>
            <a:r>
              <a:rPr lang="el-GR" b="1" i="1" dirty="0">
                <a:latin typeface="Calibri" pitchFamily="34" charset="0"/>
                <a:ea typeface="Calibri" pitchFamily="34" charset="0"/>
                <a:cs typeface="Times New Roman" pitchFamily="18" charset="0"/>
              </a:rPr>
              <a:t> Δοκιμασία: «Ζωγράφισε 10 λουλούδια» </a:t>
            </a:r>
            <a:endParaRPr lang="el-GR" b="1" i="1" dirty="0">
              <a:latin typeface="Arial" pitchFamily="34" charset="0"/>
              <a:cs typeface="Arial" pitchFamily="34" charset="0"/>
            </a:endParaRPr>
          </a:p>
        </p:txBody>
      </p:sp>
      <p:pic>
        <p:nvPicPr>
          <p:cNvPr id="23554" name="Picture 2" descr="Count Flowers (Maths/Counting to 10) Reception - FreeTeacher"/>
          <p:cNvPicPr>
            <a:picLocks noChangeAspect="1" noChangeArrowheads="1"/>
          </p:cNvPicPr>
          <p:nvPr/>
        </p:nvPicPr>
        <p:blipFill>
          <a:blip r:embed="rId5" cstate="print"/>
          <a:srcRect/>
          <a:stretch>
            <a:fillRect/>
          </a:stretch>
        </p:blipFill>
        <p:spPr bwMode="auto">
          <a:xfrm>
            <a:off x="2483768" y="2636912"/>
            <a:ext cx="4752528" cy="3168352"/>
          </a:xfrm>
          <a:prstGeom prst="rect">
            <a:avLst/>
          </a:prstGeom>
          <a:noFill/>
        </p:spPr>
      </p:pic>
      <p:pic>
        <p:nvPicPr>
          <p:cNvPr id="7" name="Picture 14" descr="Number 3 clipart cartoon, Picture #1756222 number 3 clipart cartoon"/>
          <p:cNvPicPr>
            <a:picLocks noChangeAspect="1" noChangeArrowheads="1"/>
          </p:cNvPicPr>
          <p:nvPr/>
        </p:nvPicPr>
        <p:blipFill>
          <a:blip r:embed="rId4" cstate="print"/>
          <a:srcRect/>
          <a:stretch>
            <a:fillRect/>
          </a:stretch>
        </p:blipFill>
        <p:spPr bwMode="auto">
          <a:xfrm>
            <a:off x="179512" y="3861048"/>
            <a:ext cx="1951181" cy="2433236"/>
          </a:xfrm>
          <a:prstGeom prst="rect">
            <a:avLst/>
          </a:prstGeom>
          <a:noFill/>
          <a:ln w="9525">
            <a:noFill/>
            <a:miter lim="800000"/>
            <a:headEnd/>
            <a:tailEnd/>
          </a:ln>
        </p:spPr>
      </p:pic>
      <p:pic>
        <p:nvPicPr>
          <p:cNvPr id="23556" name="Picture 4" descr="paint brush clip art - Google Search | Festa de tinta, Festa artística,  Rock arte"/>
          <p:cNvPicPr>
            <a:picLocks noChangeAspect="1" noChangeArrowheads="1"/>
          </p:cNvPicPr>
          <p:nvPr/>
        </p:nvPicPr>
        <p:blipFill>
          <a:blip r:embed="rId6" cstate="print"/>
          <a:srcRect/>
          <a:stretch>
            <a:fillRect/>
          </a:stretch>
        </p:blipFill>
        <p:spPr bwMode="auto">
          <a:xfrm rot="12999126">
            <a:off x="1438371" y="4348518"/>
            <a:ext cx="792088" cy="1102444"/>
          </a:xfrm>
          <a:prstGeom prst="rect">
            <a:avLst/>
          </a:prstGeom>
          <a:noFill/>
        </p:spPr>
      </p:pic>
      <p:sp>
        <p:nvSpPr>
          <p:cNvPr id="9" name="8 - TextBox"/>
          <p:cNvSpPr txBox="1"/>
          <p:nvPr/>
        </p:nvSpPr>
        <p:spPr>
          <a:xfrm>
            <a:off x="5724128" y="1340768"/>
            <a:ext cx="2880320" cy="1077218"/>
          </a:xfrm>
          <a:prstGeom prst="rect">
            <a:avLst/>
          </a:prstGeom>
          <a:noFill/>
        </p:spPr>
        <p:txBody>
          <a:bodyPr wrap="square" rtlCol="0">
            <a:spAutoFit/>
          </a:bodyPr>
          <a:lstStyle/>
          <a:p>
            <a:r>
              <a:rPr lang="el-GR" sz="1600" dirty="0"/>
              <a:t>Το 3 προσπάθησε πολύ και τα κατάφερε. Μπορείτε να ζωγραφίσετε κι εσείς 10 λουλούδια;</a:t>
            </a:r>
          </a:p>
        </p:txBody>
      </p:sp>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TotalTime>
  <Words>1288</Words>
  <Application>Microsoft Office PowerPoint</Application>
  <PresentationFormat>On-screen Show (4:3)</PresentationFormat>
  <Paragraphs>113</Paragraphs>
  <Slides>35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Arial Black</vt:lpstr>
      <vt:lpstr>Calibri</vt:lpstr>
      <vt:lpstr>Θέμα του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user</dc:creator>
  <cp:lastModifiedBy>Jim</cp:lastModifiedBy>
  <cp:revision>47</cp:revision>
  <dcterms:created xsi:type="dcterms:W3CDTF">2021-02-02T18:56:05Z</dcterms:created>
  <dcterms:modified xsi:type="dcterms:W3CDTF">2021-03-14T21:53:49Z</dcterms:modified>
</cp:coreProperties>
</file>