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2BBD-6026-42E4-AEC7-AE7D9948BB5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laparoscopic-surgery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1"/>
            <a:ext cx="7162800" cy="914400"/>
          </a:xfrm>
        </p:spPr>
        <p:txBody>
          <a:bodyPr>
            <a:normAutofit/>
          </a:bodyPr>
          <a:lstStyle/>
          <a:p>
            <a:r>
              <a:rPr lang="en-US" b="1" dirty="0"/>
              <a:t>Laparoscopic Surgery Dubai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1"/>
            <a:ext cx="8382000" cy="50291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When people hear the word surgery they tend to get scared and nervous about it. Fortunately, science had made so many advancements that now the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Laparoscopic Surgery in Dubai </a:t>
            </a:r>
            <a:r>
              <a:rPr lang="en-US" dirty="0">
                <a:solidFill>
                  <a:schemeClr val="tx1"/>
                </a:solidFill>
              </a:rPr>
              <a:t>can help a doctor carry out a procedure effectively as it is minimally invasive and causes less damage to the body. Head to Dynamic Clinic today and get all the information you need about the procedure.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Laparoscopic Surgery Dubai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23" y="1752600"/>
            <a:ext cx="7118954" cy="3737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Laparoscopic Surgery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	Are </a:t>
            </a:r>
            <a:r>
              <a:rPr lang="en-US" sz="1600" dirty="0"/>
              <a:t>you looking for an alternative to traditional surgery that is less invasive, less painful, and allows for a quicker recovery time? If so, you may want to consider laparoscopic surgery in Dubai. In this article, we will discuss the benefits, procedures, and cost of laparoscopic surgery in Dubai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500" b="1" dirty="0" smtClean="0"/>
              <a:t>   </a:t>
            </a:r>
          </a:p>
          <a:p>
            <a:pPr marL="0" indent="0">
              <a:buNone/>
            </a:pPr>
            <a:r>
              <a:rPr lang="en-US" sz="500" b="1" dirty="0" smtClean="0"/>
              <a:t>  </a:t>
            </a:r>
            <a:r>
              <a:rPr lang="en-US" sz="1600" b="1" dirty="0" smtClean="0"/>
              <a:t>What is laparoscopic surgery?</a:t>
            </a:r>
          </a:p>
          <a:p>
            <a:pPr marL="0" indent="0">
              <a:buNone/>
            </a:pPr>
            <a:r>
              <a:rPr lang="en-US" sz="1600" dirty="0" smtClean="0"/>
              <a:t>Laparoscopic </a:t>
            </a:r>
            <a:r>
              <a:rPr lang="en-US" sz="1600" dirty="0"/>
              <a:t>surgery, also known as minimally invasive surgery, is a surgical technique that uses small incisions in the abdomen to insert a laparoscope, a thin tube with a camera and a light source, and other surgical instruments to perform a surgery. The camera provides a view of the internal organs on a monitor, allowing the surgeon to perform the surgery without making a large incision.</a:t>
            </a:r>
          </a:p>
          <a:p>
            <a:pPr marL="0" indent="0">
              <a:buNone/>
            </a:pPr>
            <a:r>
              <a:rPr lang="en-US" sz="1600" b="1" dirty="0" smtClean="0"/>
              <a:t>Advantages </a:t>
            </a:r>
            <a:r>
              <a:rPr lang="en-US" sz="1600" b="1" dirty="0"/>
              <a:t>of laparoscopic surgery</a:t>
            </a:r>
          </a:p>
          <a:p>
            <a:r>
              <a:rPr lang="en-US" sz="1600" dirty="0"/>
              <a:t>Laparoscopic surgery offers several advantages over traditional surgery, including:</a:t>
            </a:r>
          </a:p>
          <a:p>
            <a:r>
              <a:rPr lang="en-US" sz="1600" dirty="0"/>
              <a:t>Smaller incisions and less scarring</a:t>
            </a:r>
          </a:p>
          <a:p>
            <a:r>
              <a:rPr lang="en-US" sz="1600" dirty="0"/>
              <a:t>Less pain and discomfort</a:t>
            </a:r>
          </a:p>
          <a:p>
            <a:r>
              <a:rPr lang="en-US" sz="1600" dirty="0"/>
              <a:t>Shorter hospital stay</a:t>
            </a:r>
          </a:p>
          <a:p>
            <a:r>
              <a:rPr lang="en-US" sz="1600" dirty="0"/>
              <a:t>Quicker recovery time</a:t>
            </a:r>
          </a:p>
          <a:p>
            <a:r>
              <a:rPr lang="en-US" sz="1600" dirty="0"/>
              <a:t>Lower risk of infection and other complications</a:t>
            </a:r>
          </a:p>
          <a:p>
            <a:r>
              <a:rPr lang="en-US" sz="1600" dirty="0"/>
              <a:t>Higher precision and accuracy</a:t>
            </a:r>
          </a:p>
          <a:p>
            <a:pPr>
              <a:buNone/>
            </a:pPr>
            <a:endParaRPr lang="en-US" sz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Laparoscopic Surgery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Types </a:t>
            </a:r>
            <a:r>
              <a:rPr lang="en-US" sz="1400" b="1" dirty="0"/>
              <a:t>of laparoscopic surgery</a:t>
            </a:r>
          </a:p>
          <a:p>
            <a:r>
              <a:rPr lang="en-US" sz="1400" dirty="0"/>
              <a:t>Laparoscopic surgery can be used to perform a variety of surgical procedures, including:</a:t>
            </a:r>
          </a:p>
          <a:p>
            <a:r>
              <a:rPr lang="en-US" sz="1400" dirty="0"/>
              <a:t>Gallbladder removal</a:t>
            </a:r>
          </a:p>
          <a:p>
            <a:r>
              <a:rPr lang="en-US" sz="1400" dirty="0"/>
              <a:t>Hernia repair</a:t>
            </a:r>
          </a:p>
          <a:p>
            <a:r>
              <a:rPr lang="en-US" sz="1400" dirty="0"/>
              <a:t>Appendectomy</a:t>
            </a:r>
          </a:p>
          <a:p>
            <a:r>
              <a:rPr lang="en-US" sz="1400" dirty="0"/>
              <a:t>Colorectal surgery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Preparation </a:t>
            </a:r>
            <a:r>
              <a:rPr lang="en-US" sz="1400" b="1" dirty="0"/>
              <a:t>for laparoscopic surgery</a:t>
            </a:r>
          </a:p>
          <a:p>
            <a:r>
              <a:rPr lang="en-US" sz="1400" dirty="0"/>
              <a:t>Before undergoing laparoscopic surgery, you will need to prepare by:</a:t>
            </a:r>
          </a:p>
          <a:p>
            <a:r>
              <a:rPr lang="en-US" sz="1400" dirty="0"/>
              <a:t>Meeting with your surgeon to discuss the procedure and any risks or complications</a:t>
            </a:r>
          </a:p>
          <a:p>
            <a:r>
              <a:rPr lang="en-US" sz="1400" dirty="0"/>
              <a:t>Having a physical exam and any necessary tests, such as blood tests or imaging tests</a:t>
            </a:r>
          </a:p>
          <a:p>
            <a:r>
              <a:rPr lang="en-US" sz="1400" dirty="0"/>
              <a:t>Fasting for a certain period of time before the surgery</a:t>
            </a:r>
          </a:p>
          <a:p>
            <a:r>
              <a:rPr lang="en-US" sz="1400" dirty="0"/>
              <a:t>Stopping any medications or supplements that may interfere with the surgery or the anesthesia</a:t>
            </a:r>
          </a:p>
          <a:p>
            <a:r>
              <a:rPr lang="en-US" sz="1400" dirty="0"/>
              <a:t>Arranging for someone to take you home after the surgery</a:t>
            </a:r>
          </a:p>
          <a:p>
            <a:pPr>
              <a:buNone/>
            </a:pP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Contact Us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220200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Address: </a:t>
            </a:r>
            <a:r>
              <a:rPr lang="en-US" sz="1600" dirty="0"/>
              <a:t>Villa 1091, Al </a:t>
            </a:r>
            <a:r>
              <a:rPr lang="en-US" sz="1600" dirty="0" err="1"/>
              <a:t>Wasl</a:t>
            </a:r>
            <a:r>
              <a:rPr lang="en-US" sz="1600" dirty="0"/>
              <a:t> Road, Al </a:t>
            </a:r>
            <a:r>
              <a:rPr lang="en-US" sz="1600" dirty="0" err="1"/>
              <a:t>Manara</a:t>
            </a:r>
            <a:r>
              <a:rPr lang="en-US" sz="1600" dirty="0"/>
              <a:t> Area (On the junction of </a:t>
            </a:r>
            <a:r>
              <a:rPr lang="en-US" sz="1600" dirty="0" err="1"/>
              <a:t>AlThanya</a:t>
            </a:r>
            <a:r>
              <a:rPr lang="en-US" sz="1600" dirty="0"/>
              <a:t> &amp; Al </a:t>
            </a:r>
            <a:r>
              <a:rPr lang="en-US" sz="1600" dirty="0" err="1"/>
              <a:t>Wasl</a:t>
            </a:r>
            <a:r>
              <a:rPr lang="en-US" sz="1600" dirty="0"/>
              <a:t> Road) </a:t>
            </a:r>
            <a:r>
              <a:rPr lang="en-US" sz="1600" dirty="0" smtClean="0"/>
              <a:t>Dubai</a:t>
            </a:r>
            <a:endParaRPr lang="en-US" dirty="0" smtClean="0"/>
          </a:p>
          <a:p>
            <a:r>
              <a:rPr lang="en-US" sz="1800" dirty="0" smtClean="0"/>
              <a:t>Mobile: 	</a:t>
            </a:r>
            <a:r>
              <a:rPr lang="en-US" sz="1600" dirty="0"/>
              <a:t>971 </a:t>
            </a:r>
            <a:r>
              <a:rPr lang="en-US" sz="1600" dirty="0" smtClean="0"/>
              <a:t>561772998</a:t>
            </a:r>
          </a:p>
          <a:p>
            <a:r>
              <a:rPr lang="en-US" sz="1800" dirty="0" smtClean="0"/>
              <a:t>Website: 	</a:t>
            </a:r>
            <a:r>
              <a:rPr lang="en-US" sz="1800" dirty="0" smtClean="0">
                <a:hlinkClick r:id="rId2"/>
              </a:rPr>
              <a:t>www.dynamiclinic.com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214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Laparoscopic Surgery Dubai</vt:lpstr>
      <vt:lpstr>Laparoscopic Surgery Dubai</vt:lpstr>
      <vt:lpstr>Laparoscopic Surgery Dubai</vt:lpstr>
      <vt:lpstr>Laparoscopic Surgery Dubai</vt:lpstr>
      <vt:lpstr>Contact 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cleaning in Islamabad</dc:title>
  <dc:creator>user</dc:creator>
  <cp:lastModifiedBy>User</cp:lastModifiedBy>
  <cp:revision>62</cp:revision>
  <dcterms:created xsi:type="dcterms:W3CDTF">2021-01-11T19:55:12Z</dcterms:created>
  <dcterms:modified xsi:type="dcterms:W3CDTF">2023-03-30T09:06:53Z</dcterms:modified>
</cp:coreProperties>
</file>