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3/30/2023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weight-loss-clinic/sleeve-gastrectomy-gastric-sleeve/"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weight-loss-clinic/sleeve-gastrectomy-gastric-sleev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fontScale="90000"/>
          </a:bodyPr>
          <a:lstStyle/>
          <a:p>
            <a:r>
              <a:rPr lang="en-US" b="1" dirty="0"/>
              <a:t>Gastric Sleeve Surgery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hlinkClick r:id="rId2"/>
              </a:rPr>
              <a:t>Gastric Sleeve Surgery in Dubai </a:t>
            </a:r>
            <a:r>
              <a:rPr lang="en-US" dirty="0">
                <a:solidFill>
                  <a:schemeClr val="tx1"/>
                </a:solidFill>
              </a:rPr>
              <a:t>is a special type of bariatric surgery in which size of the stomach is reduced. The amount of food a person can consume is reduced to 100 ml per intake. </a:t>
            </a:r>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Gastric Sleeve Surgery in Dubai</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50455" y="1524000"/>
            <a:ext cx="4243090"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Sleeve Surgery in Dubai</a:t>
            </a:r>
            <a:endParaRPr lang="en-US" dirty="0"/>
          </a:p>
        </p:txBody>
      </p:sp>
      <p:sp>
        <p:nvSpPr>
          <p:cNvPr id="3" name="Content Placeholder 2"/>
          <p:cNvSpPr>
            <a:spLocks noGrp="1"/>
          </p:cNvSpPr>
          <p:nvPr>
            <p:ph idx="1"/>
          </p:nvPr>
        </p:nvSpPr>
        <p:spPr>
          <a:xfrm>
            <a:off x="228600" y="1219200"/>
            <a:ext cx="8686800" cy="5334000"/>
          </a:xfrm>
        </p:spPr>
        <p:txBody>
          <a:bodyPr>
            <a:noAutofit/>
          </a:bodyPr>
          <a:lstStyle/>
          <a:p>
            <a:pPr marL="0" indent="0">
              <a:buNone/>
            </a:pPr>
            <a:r>
              <a:rPr lang="en-US" sz="1800" dirty="0"/>
              <a:t>If you are struggling with obesity and looking for an effective </a:t>
            </a:r>
            <a:r>
              <a:rPr lang="en-US" sz="1800" b="1" dirty="0"/>
              <a:t>weight loss</a:t>
            </a:r>
            <a:r>
              <a:rPr lang="en-US" sz="1800" dirty="0"/>
              <a:t> solution, you may have come across gastric sleeve surgery. Also known as sleeve gastrectomy, this procedure involves reducing the size of the stomach and limiting the amount of food it can hold. </a:t>
            </a:r>
            <a:endParaRPr lang="en-US" sz="1800" dirty="0" smtClean="0"/>
          </a:p>
          <a:p>
            <a:pPr marL="0" indent="0">
              <a:buNone/>
            </a:pPr>
            <a:endParaRPr lang="en-US" sz="1800" dirty="0"/>
          </a:p>
          <a:p>
            <a:pPr marL="0" indent="0">
              <a:buNone/>
            </a:pPr>
            <a:r>
              <a:rPr lang="en-US" sz="1800" dirty="0" smtClean="0"/>
              <a:t>Dubai </a:t>
            </a:r>
            <a:r>
              <a:rPr lang="en-US" sz="1800" dirty="0"/>
              <a:t>has become a popular destination for medical tourism, and many people are considering gastric sleeve surgery in the city. In this article, we will explore everything you need to know about </a:t>
            </a:r>
            <a:r>
              <a:rPr lang="en-US" sz="1800" b="1" dirty="0" smtClean="0">
                <a:hlinkClick r:id="rId2"/>
              </a:rPr>
              <a:t>Gastric </a:t>
            </a:r>
            <a:r>
              <a:rPr lang="en-US" sz="1800" b="1" dirty="0">
                <a:hlinkClick r:id="rId2"/>
              </a:rPr>
              <a:t>S</a:t>
            </a:r>
            <a:r>
              <a:rPr lang="en-US" sz="1800" b="1" dirty="0" smtClean="0">
                <a:hlinkClick r:id="rId2"/>
              </a:rPr>
              <a:t>leeve </a:t>
            </a:r>
            <a:r>
              <a:rPr lang="en-US" sz="1800" b="1" dirty="0">
                <a:hlinkClick r:id="rId2"/>
              </a:rPr>
              <a:t>S</a:t>
            </a:r>
            <a:r>
              <a:rPr lang="en-US" sz="1800" b="1" dirty="0" smtClean="0">
                <a:hlinkClick r:id="rId2"/>
              </a:rPr>
              <a:t>urgery </a:t>
            </a:r>
            <a:r>
              <a:rPr lang="en-US" sz="1800" b="1" dirty="0">
                <a:hlinkClick r:id="rId2"/>
              </a:rPr>
              <a:t>in Dubai</a:t>
            </a:r>
            <a:r>
              <a:rPr lang="en-US" sz="1800" dirty="0"/>
              <a:t>.</a:t>
            </a:r>
          </a:p>
          <a:p>
            <a:pPr marL="0" indent="0">
              <a:buNone/>
            </a:pPr>
            <a:endParaRPr lang="en-US" sz="1800" b="1" dirty="0" smtClean="0"/>
          </a:p>
          <a:p>
            <a:pPr marL="0" indent="0">
              <a:buNone/>
            </a:pPr>
            <a:r>
              <a:rPr lang="en-US" sz="1800" b="1" dirty="0" smtClean="0"/>
              <a:t>What </a:t>
            </a:r>
            <a:r>
              <a:rPr lang="en-US" sz="1800" b="1" dirty="0"/>
              <a:t>is Gastric Sleeve Surgery?</a:t>
            </a:r>
          </a:p>
          <a:p>
            <a:pPr marL="0" indent="0">
              <a:buNone/>
            </a:pPr>
            <a:r>
              <a:rPr lang="en-US" sz="1800" dirty="0"/>
              <a:t>Gastric sleeve surgery is a weight loss surgery that involves the removal of a portion of the stomach. The remaining part of the stomach is reshaped into a narrow tube or sleeve shape. </a:t>
            </a:r>
            <a:endParaRPr lang="en-US" sz="1800" dirty="0" smtClean="0"/>
          </a:p>
          <a:p>
            <a:pPr marL="0" indent="0">
              <a:buNone/>
            </a:pPr>
            <a:endParaRPr lang="en-US" sz="1800" dirty="0"/>
          </a:p>
          <a:p>
            <a:pPr marL="0" indent="0">
              <a:buNone/>
            </a:pPr>
            <a:r>
              <a:rPr lang="en-US" sz="1800" dirty="0" smtClean="0"/>
              <a:t>The </a:t>
            </a:r>
            <a:r>
              <a:rPr lang="en-US" sz="1800" dirty="0"/>
              <a:t>procedure is usually performed laparoscopically, which means small incisions are made in the abdomen, and a laparoscope (a tiny camera) is used to guide the surgeon. Gastric sleeve surgery is considered a safe and effective weight loss solution for people who are morbidly obese and have not been able to lose weight through diet and exercise.</a:t>
            </a:r>
          </a:p>
          <a:p>
            <a:pPr>
              <a:buNone/>
            </a:pPr>
            <a:endParaRPr lang="en-US" sz="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Sleeve Surgery in Dubai</a:t>
            </a:r>
            <a:endParaRPr lang="en-US" dirty="0"/>
          </a:p>
        </p:txBody>
      </p:sp>
      <p:sp>
        <p:nvSpPr>
          <p:cNvPr id="3" name="Content Placeholder 2"/>
          <p:cNvSpPr>
            <a:spLocks noGrp="1"/>
          </p:cNvSpPr>
          <p:nvPr>
            <p:ph idx="1"/>
          </p:nvPr>
        </p:nvSpPr>
        <p:spPr>
          <a:xfrm>
            <a:off x="381000" y="1524000"/>
            <a:ext cx="8229600" cy="4525963"/>
          </a:xfrm>
        </p:spPr>
        <p:txBody>
          <a:bodyPr>
            <a:noAutofit/>
          </a:bodyPr>
          <a:lstStyle/>
          <a:p>
            <a:pPr marL="0" indent="0">
              <a:buNone/>
            </a:pPr>
            <a:r>
              <a:rPr lang="en-US" sz="1800" b="1" dirty="0" smtClean="0"/>
              <a:t>How </a:t>
            </a:r>
            <a:r>
              <a:rPr lang="en-US" sz="1800" b="1" dirty="0"/>
              <a:t>Does Gastric Sleeve Surgery Work?</a:t>
            </a:r>
          </a:p>
          <a:p>
            <a:pPr marL="0" indent="0">
              <a:buNone/>
            </a:pPr>
            <a:r>
              <a:rPr lang="en-US" sz="1800" dirty="0"/>
              <a:t>Gastric sleeve surgery works by reducing the size of the stomach, which in turn limits the amount of food a person can eat. </a:t>
            </a:r>
            <a:endParaRPr lang="en-US" sz="1800" dirty="0" smtClean="0"/>
          </a:p>
          <a:p>
            <a:pPr marL="0" indent="0">
              <a:buNone/>
            </a:pPr>
            <a:endParaRPr lang="en-US" sz="1800" dirty="0"/>
          </a:p>
          <a:p>
            <a:pPr marL="0" indent="0">
              <a:buNone/>
            </a:pPr>
            <a:r>
              <a:rPr lang="en-US" sz="1800" dirty="0" smtClean="0"/>
              <a:t>The </a:t>
            </a:r>
            <a:r>
              <a:rPr lang="en-US" sz="1800" dirty="0"/>
              <a:t>procedure removes approximately 80% of the stomach, leaving behind a small, banana-shaped portion. This smaller stomach can hold only a small amount of food, which means the patient will feel full sooner and eat less.</a:t>
            </a:r>
          </a:p>
          <a:p>
            <a:pPr marL="0" indent="0">
              <a:buNone/>
            </a:pPr>
            <a:endParaRPr lang="en-US" sz="1800" b="1" dirty="0" smtClean="0"/>
          </a:p>
          <a:p>
            <a:pPr marL="0" indent="0">
              <a:buNone/>
            </a:pPr>
            <a:r>
              <a:rPr lang="en-US" sz="1800" b="1" dirty="0" smtClean="0"/>
              <a:t>Who </a:t>
            </a:r>
            <a:r>
              <a:rPr lang="en-US" sz="1800" b="1" dirty="0"/>
              <a:t>is a Good Candidate for Gastric Sleeve Surgery?</a:t>
            </a:r>
          </a:p>
          <a:p>
            <a:pPr marL="0" indent="0">
              <a:buNone/>
            </a:pPr>
            <a:r>
              <a:rPr lang="en-US" sz="1800" dirty="0"/>
              <a:t>Gastric sleeve surgery is generally recommended for people who have a body mass index (BMI) of 40 or higher. It may also be recommended for people with a BMI of 35 or higher if they have obesity-related health problems such as type 2 diabetes, high blood pressure, or sleep apnea. Candidates for gastric sleeve surgery should have tried and failed to lose weight through diet and exercise.</a:t>
            </a:r>
          </a:p>
          <a:p>
            <a:pPr>
              <a:buNone/>
            </a:pPr>
            <a:endParaRPr lang="en-US" sz="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437</Words>
  <Application>Microsoft Office PowerPoint</Application>
  <PresentationFormat>On-screen Show (4:3)</PresentationFormat>
  <Paragraphs>24</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Sleeve Surgery in Dubai</vt:lpstr>
      <vt:lpstr>Gastric Sleeve Surgery in Dubai</vt:lpstr>
      <vt:lpstr>Gastric Sleeve Surgery in Dubai</vt:lpstr>
      <vt:lpstr>Gastric Sleeve Surgery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63</cp:revision>
  <dcterms:created xsi:type="dcterms:W3CDTF">2021-01-11T19:55:12Z</dcterms:created>
  <dcterms:modified xsi:type="dcterms:W3CDTF">2023-03-30T12:58:33Z</dcterms:modified>
</cp:coreProperties>
</file>