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0" r:id="rId4"/>
    <p:sldId id="262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81" autoAdjust="0"/>
    <p:restoredTop sz="94638" autoAdjust="0"/>
  </p:normalViewPr>
  <p:slideViewPr>
    <p:cSldViewPr>
      <p:cViewPr varScale="1">
        <p:scale>
          <a:sx n="102" d="100"/>
          <a:sy n="102" d="100"/>
        </p:scale>
        <p:origin x="270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D2BBD-6026-42E4-AEC7-AE7D9948BB5F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151A8-54E8-4279-81E7-39082177D2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D2BBD-6026-42E4-AEC7-AE7D9948BB5F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151A8-54E8-4279-81E7-39082177D2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D2BBD-6026-42E4-AEC7-AE7D9948BB5F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151A8-54E8-4279-81E7-39082177D2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D2BBD-6026-42E4-AEC7-AE7D9948BB5F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151A8-54E8-4279-81E7-39082177D2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D2BBD-6026-42E4-AEC7-AE7D9948BB5F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151A8-54E8-4279-81E7-39082177D2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D2BBD-6026-42E4-AEC7-AE7D9948BB5F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151A8-54E8-4279-81E7-39082177D2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D2BBD-6026-42E4-AEC7-AE7D9948BB5F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151A8-54E8-4279-81E7-39082177D2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D2BBD-6026-42E4-AEC7-AE7D9948BB5F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151A8-54E8-4279-81E7-39082177D2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D2BBD-6026-42E4-AEC7-AE7D9948BB5F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151A8-54E8-4279-81E7-39082177D2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D2BBD-6026-42E4-AEC7-AE7D9948BB5F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151A8-54E8-4279-81E7-39082177D2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D2BBD-6026-42E4-AEC7-AE7D9948BB5F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151A8-54E8-4279-81E7-39082177D2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CD2BBD-6026-42E4-AEC7-AE7D9948BB5F}" type="datetimeFigureOut">
              <a:rPr lang="en-US" smtClean="0"/>
              <a:pPr/>
              <a:t>3/14/2023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9151A8-54E8-4279-81E7-39082177D22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dynamiclinic.com/weight-loss-clinic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dynamiclinic.com/weight-loss-clinic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dynamiclinic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304801"/>
            <a:ext cx="7162800" cy="914400"/>
          </a:xfrm>
        </p:spPr>
        <p:txBody>
          <a:bodyPr>
            <a:normAutofit/>
          </a:bodyPr>
          <a:lstStyle/>
          <a:p>
            <a:r>
              <a:rPr lang="en-US" dirty="0"/>
              <a:t>Weight Loss in Dubai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1371601"/>
            <a:ext cx="8382000" cy="5029199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Dynamic Clinic is the best </a:t>
            </a:r>
            <a:r>
              <a:rPr lang="en-US" dirty="0">
                <a:solidFill>
                  <a:schemeClr val="tx1"/>
                </a:solidFill>
                <a:hlinkClick r:id="rId2"/>
              </a:rPr>
              <a:t>Weight Loss </a:t>
            </a:r>
            <a:r>
              <a:rPr lang="en-US" dirty="0" smtClean="0">
                <a:solidFill>
                  <a:schemeClr val="tx1"/>
                </a:solidFill>
                <a:hlinkClick r:id="rId2"/>
              </a:rPr>
              <a:t>in </a:t>
            </a:r>
            <a:r>
              <a:rPr lang="en-US" dirty="0">
                <a:solidFill>
                  <a:schemeClr val="tx1"/>
                </a:solidFill>
                <a:hlinkClick r:id="rId2"/>
              </a:rPr>
              <a:t>Dubai </a:t>
            </a:r>
            <a:r>
              <a:rPr lang="en-US" dirty="0">
                <a:solidFill>
                  <a:schemeClr val="tx1"/>
                </a:solidFill>
              </a:rPr>
              <a:t>that provides non-surgical and surgical slimming treatments. We take pleasure in providing programs that are built in compliance with healthy weight-loss methods. 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Weight Loss in Dubai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1676400"/>
            <a:ext cx="7368823" cy="4144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Weight Loss in Dubai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334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600" dirty="0"/>
              <a:t>Are you struggling to </a:t>
            </a:r>
            <a:r>
              <a:rPr lang="en-US" sz="1600" b="1" dirty="0"/>
              <a:t>lose </a:t>
            </a:r>
            <a:r>
              <a:rPr lang="en-US" sz="1600" b="1" dirty="0" smtClean="0"/>
              <a:t>weight in Dubai</a:t>
            </a:r>
            <a:r>
              <a:rPr lang="en-US" sz="1600" dirty="0" smtClean="0"/>
              <a:t> </a:t>
            </a:r>
            <a:r>
              <a:rPr lang="en-US" sz="1600" dirty="0"/>
              <a:t>and achieve your health goals? With the fast-paced lifestyle in Dubai, it can be challenging to maintain a healthy weight. </a:t>
            </a: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600" dirty="0" smtClean="0"/>
              <a:t>However</a:t>
            </a:r>
            <a:r>
              <a:rPr lang="en-US" sz="1600" dirty="0"/>
              <a:t>, with the right strategies and a little bit of effort, you can achieve your weight loss goals and lead a healthier life. In this article, we'll discuss everything you need to know about </a:t>
            </a:r>
            <a:r>
              <a:rPr lang="en-US" sz="1600" b="1" dirty="0" smtClean="0">
                <a:hlinkClick r:id="rId2"/>
              </a:rPr>
              <a:t>Weight Loss in Dubai</a:t>
            </a:r>
            <a:r>
              <a:rPr lang="en-US" sz="1600" dirty="0" smtClean="0"/>
              <a:t>, </a:t>
            </a:r>
            <a:r>
              <a:rPr lang="en-US" sz="1600" dirty="0"/>
              <a:t>from the challenges you may face to the best strategies for success</a:t>
            </a:r>
            <a:r>
              <a:rPr lang="en-US" sz="1600" dirty="0" smtClean="0"/>
              <a:t>.</a:t>
            </a:r>
          </a:p>
          <a:p>
            <a:endParaRPr lang="en-US" sz="1600" dirty="0"/>
          </a:p>
          <a:p>
            <a:pPr marL="0" indent="0">
              <a:buNone/>
            </a:pPr>
            <a:r>
              <a:rPr lang="en-US" sz="1600" b="1" dirty="0" smtClean="0"/>
              <a:t>Introduction:</a:t>
            </a:r>
            <a:endParaRPr lang="en-US" sz="1600" b="1" dirty="0"/>
          </a:p>
          <a:p>
            <a:pPr marL="0" indent="0">
              <a:buNone/>
            </a:pPr>
            <a:r>
              <a:rPr lang="en-US" sz="1600" b="1" dirty="0"/>
              <a:t>Losing weight </a:t>
            </a:r>
            <a:r>
              <a:rPr lang="en-US" sz="1600" dirty="0"/>
              <a:t>can be a challenging process, but it's crucial for your health and wellbeing. In Dubai, the fast-paced lifestyle and abundance of high-calorie foods can make it difficult to maintain a healthy weight. However, with the right approach, you can achieve your weight loss goals and improve your overall health</a:t>
            </a:r>
            <a:r>
              <a:rPr lang="en-US" sz="1600" dirty="0" smtClean="0"/>
              <a:t>.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600" b="1" dirty="0"/>
              <a:t>Challenges of Weight Loss in </a:t>
            </a:r>
            <a:r>
              <a:rPr lang="en-US" sz="1600" b="1" dirty="0" smtClean="0"/>
              <a:t>Dubai:</a:t>
            </a:r>
            <a:endParaRPr lang="en-US" sz="1600" b="1" dirty="0"/>
          </a:p>
          <a:p>
            <a:pPr marL="0" indent="0">
              <a:buNone/>
            </a:pPr>
            <a:r>
              <a:rPr lang="en-US" sz="1600" dirty="0"/>
              <a:t>Dubai's fast-paced lifestyle and abundance of tempting foods can make </a:t>
            </a:r>
            <a:r>
              <a:rPr lang="en-US" sz="1600" b="1" dirty="0"/>
              <a:t>weight loss</a:t>
            </a:r>
            <a:r>
              <a:rPr lang="en-US" sz="1600" dirty="0"/>
              <a:t> a challenge. Additionally, many people in Dubai have sedentary jobs, which can lead to a lack of physical activity. The hot weather can also make it challenging to engage in outdoor activities. All of these factors can make it difficult to maintain a healthy weight.</a:t>
            </a:r>
          </a:p>
          <a:p>
            <a:pPr>
              <a:buNone/>
            </a:pPr>
            <a:endParaRPr 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Weight Loss in Dubai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524000"/>
            <a:ext cx="8229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400" b="1" dirty="0"/>
              <a:t>Understanding Weight Loss</a:t>
            </a:r>
          </a:p>
          <a:p>
            <a:pPr marL="0" indent="0">
              <a:buNone/>
            </a:pPr>
            <a:r>
              <a:rPr lang="en-US" sz="1400" dirty="0"/>
              <a:t>To achieve </a:t>
            </a:r>
            <a:r>
              <a:rPr lang="en-US" sz="1400" b="1" dirty="0"/>
              <a:t>weight loss</a:t>
            </a:r>
            <a:r>
              <a:rPr lang="en-US" sz="1400" dirty="0"/>
              <a:t>, you need to understand the basics of how it works. </a:t>
            </a:r>
            <a:r>
              <a:rPr lang="en-US" sz="1400" b="1" dirty="0"/>
              <a:t>Weight loss </a:t>
            </a:r>
            <a:r>
              <a:rPr lang="en-US" sz="1400" dirty="0"/>
              <a:t>occurs when you burn more calories than you consume. This creates a calorie deficit, which leads to fat loss. To achieve weight loss, you need to create a calorie deficit through a combination of diet and exercise</a:t>
            </a:r>
            <a:r>
              <a:rPr lang="en-US" sz="1400" dirty="0" smtClean="0"/>
              <a:t>.</a:t>
            </a:r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r>
              <a:rPr lang="en-US" sz="1400" b="1" dirty="0"/>
              <a:t>The Importance of a Healthy Diet</a:t>
            </a:r>
          </a:p>
          <a:p>
            <a:pPr marL="0" indent="0">
              <a:buNone/>
            </a:pPr>
            <a:r>
              <a:rPr lang="en-US" sz="1400" dirty="0"/>
              <a:t>A healthy diet is essential for </a:t>
            </a:r>
            <a:r>
              <a:rPr lang="en-US" sz="1400" b="1" dirty="0"/>
              <a:t>weight </a:t>
            </a:r>
            <a:r>
              <a:rPr lang="en-US" sz="1400" b="1" dirty="0" smtClean="0"/>
              <a:t>loss In </a:t>
            </a:r>
            <a:r>
              <a:rPr lang="en-US" sz="1400" b="1" dirty="0"/>
              <a:t>Dubai</a:t>
            </a:r>
            <a:r>
              <a:rPr lang="en-US" sz="1400" dirty="0"/>
              <a:t>, there are many high-calorie foods available, but it's crucial to focus on nutritious options. A diet rich in fruits, vegetables, lean proteins, and whole grains can help you achieve your </a:t>
            </a:r>
            <a:r>
              <a:rPr lang="en-US" sz="1400" b="1" dirty="0"/>
              <a:t>weight loss </a:t>
            </a:r>
            <a:r>
              <a:rPr lang="en-US" sz="1400" dirty="0"/>
              <a:t>goals. Additionally, it's essential to avoid sugary and high-fat foods, which can sabotage your efforts</a:t>
            </a:r>
            <a:r>
              <a:rPr lang="en-US" sz="1400" dirty="0" smtClean="0"/>
              <a:t>.</a:t>
            </a:r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r>
              <a:rPr lang="en-US" sz="1400" b="1" dirty="0"/>
              <a:t>Strategies for Successful Weight Loss</a:t>
            </a:r>
          </a:p>
          <a:p>
            <a:pPr marL="0" indent="0">
              <a:buNone/>
            </a:pPr>
            <a:r>
              <a:rPr lang="en-US" sz="1400" dirty="0"/>
              <a:t>There are many strategies you can use to achieve successful weight loss in Dubai. These include</a:t>
            </a:r>
            <a:r>
              <a:rPr lang="en-US" sz="1400" dirty="0" smtClean="0"/>
              <a:t>:</a:t>
            </a:r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r>
              <a:rPr lang="en-US" sz="1400" b="1" dirty="0" smtClean="0"/>
              <a:t>Set </a:t>
            </a:r>
            <a:r>
              <a:rPr lang="en-US" sz="1400" b="1" dirty="0"/>
              <a:t>Realistic Goals</a:t>
            </a:r>
          </a:p>
          <a:p>
            <a:pPr marL="0" indent="0">
              <a:buNone/>
            </a:pPr>
            <a:r>
              <a:rPr lang="en-US" sz="1400" dirty="0"/>
              <a:t>Setting realistic goals is crucial </a:t>
            </a:r>
            <a:r>
              <a:rPr lang="en-US" sz="1400" b="1" dirty="0"/>
              <a:t>for weight loss </a:t>
            </a:r>
            <a:r>
              <a:rPr lang="en-US" sz="1400" dirty="0"/>
              <a:t>success. You should aim to lose one to two pounds per week, as this is a healthy and sustainable rate of weight loss</a:t>
            </a:r>
            <a:r>
              <a:rPr lang="en-US" sz="1400" dirty="0" smtClean="0"/>
              <a:t>.</a:t>
            </a:r>
          </a:p>
          <a:p>
            <a:pPr marL="0" indent="0">
              <a:buNone/>
            </a:pPr>
            <a:endParaRPr lang="en-US" sz="1400" dirty="0"/>
          </a:p>
          <a:p>
            <a:pPr>
              <a:buNone/>
            </a:pP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Contact Us </a:t>
            </a:r>
            <a:endParaRPr lang="en-US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24000"/>
            <a:ext cx="9220200" cy="4648200"/>
          </a:xfrm>
        </p:spPr>
        <p:txBody>
          <a:bodyPr>
            <a:noAutofit/>
          </a:bodyPr>
          <a:lstStyle/>
          <a:p>
            <a:r>
              <a:rPr lang="en-US" sz="1800" dirty="0" smtClean="0"/>
              <a:t>Address: </a:t>
            </a:r>
            <a:r>
              <a:rPr lang="en-US" sz="1600" dirty="0"/>
              <a:t>Villa 1091, Al </a:t>
            </a:r>
            <a:r>
              <a:rPr lang="en-US" sz="1600" dirty="0" err="1"/>
              <a:t>Wasl</a:t>
            </a:r>
            <a:r>
              <a:rPr lang="en-US" sz="1600" dirty="0"/>
              <a:t> Road, Al </a:t>
            </a:r>
            <a:r>
              <a:rPr lang="en-US" sz="1600" dirty="0" err="1"/>
              <a:t>Manara</a:t>
            </a:r>
            <a:r>
              <a:rPr lang="en-US" sz="1600" dirty="0"/>
              <a:t> Area (On the junction of </a:t>
            </a:r>
            <a:r>
              <a:rPr lang="en-US" sz="1600" dirty="0" err="1"/>
              <a:t>AlThanya</a:t>
            </a:r>
            <a:r>
              <a:rPr lang="en-US" sz="1600" dirty="0"/>
              <a:t> &amp; Al </a:t>
            </a:r>
            <a:r>
              <a:rPr lang="en-US" sz="1600" dirty="0" err="1"/>
              <a:t>Wasl</a:t>
            </a:r>
            <a:r>
              <a:rPr lang="en-US" sz="1600" dirty="0"/>
              <a:t> Road) </a:t>
            </a:r>
            <a:r>
              <a:rPr lang="en-US" sz="1600" dirty="0" smtClean="0"/>
              <a:t>Dubai</a:t>
            </a:r>
            <a:endParaRPr lang="en-US" dirty="0" smtClean="0"/>
          </a:p>
          <a:p>
            <a:r>
              <a:rPr lang="en-US" sz="1800" dirty="0" smtClean="0"/>
              <a:t>Mobile: 	</a:t>
            </a:r>
            <a:r>
              <a:rPr lang="en-US" sz="1600" dirty="0"/>
              <a:t>971 </a:t>
            </a:r>
            <a:r>
              <a:rPr lang="en-US" sz="1600" dirty="0" smtClean="0"/>
              <a:t>561772998</a:t>
            </a:r>
          </a:p>
          <a:p>
            <a:r>
              <a:rPr lang="en-US" sz="1800" dirty="0" smtClean="0"/>
              <a:t>Website: 	</a:t>
            </a:r>
            <a:r>
              <a:rPr lang="en-US" sz="1800" dirty="0" smtClean="0">
                <a:hlinkClick r:id="rId2"/>
              </a:rPr>
              <a:t>www.dynamiclinic.com</a:t>
            </a:r>
            <a:endParaRPr lang="en-US" sz="1800" dirty="0" smtClean="0"/>
          </a:p>
          <a:p>
            <a:pPr marL="0" indent="0">
              <a:buNone/>
            </a:pPr>
            <a:endParaRPr lang="en-US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329</TotalTime>
  <Words>490</Words>
  <Application>Microsoft Office PowerPoint</Application>
  <PresentationFormat>On-screen Show (4:3)</PresentationFormat>
  <Paragraphs>29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 Theme</vt:lpstr>
      <vt:lpstr>Weight Loss in Dubai</vt:lpstr>
      <vt:lpstr>Weight Loss in Dubai</vt:lpstr>
      <vt:lpstr>Weight Loss in Dubai</vt:lpstr>
      <vt:lpstr>Weight Loss in Dubai</vt:lpstr>
      <vt:lpstr>Contact Us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Teeth cleaning in Islamabad</dc:title>
  <dc:creator>user</dc:creator>
  <cp:lastModifiedBy>User</cp:lastModifiedBy>
  <cp:revision>61</cp:revision>
  <dcterms:created xsi:type="dcterms:W3CDTF">2021-01-11T19:55:12Z</dcterms:created>
  <dcterms:modified xsi:type="dcterms:W3CDTF">2023-03-14T09:48:59Z</dcterms:modified>
</cp:coreProperties>
</file>