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el en ond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&quot;Typ hier een citaat.&quot;"/>
          <p:cNvSpPr txBox="1"/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"Typ hier een citaat."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horizont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- mid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vertic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- bov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, opsomming 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psommingstek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driem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94175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El futuro próximo"/>
          <p:cNvSpPr txBox="1"/>
          <p:nvPr>
            <p:ph type="ctrTitle"/>
          </p:nvPr>
        </p:nvSpPr>
        <p:spPr>
          <a:xfrm>
            <a:off x="1447800" y="927100"/>
            <a:ext cx="10464800" cy="330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El futuro próximo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94175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¿Qué necesitas?"/>
          <p:cNvSpPr txBox="1"/>
          <p:nvPr>
            <p:ph type="title" idx="4294967295"/>
          </p:nvPr>
        </p:nvSpPr>
        <p:spPr>
          <a:xfrm>
            <a:off x="1270000" y="-762000"/>
            <a:ext cx="10464800" cy="33020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¿Qué necesitas?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94175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¿Qué necesitas?"/>
          <p:cNvSpPr txBox="1"/>
          <p:nvPr>
            <p:ph type="title" idx="4294967295"/>
          </p:nvPr>
        </p:nvSpPr>
        <p:spPr>
          <a:xfrm>
            <a:off x="1270000" y="-762000"/>
            <a:ext cx="10464800" cy="33020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¿Qué necesitas?</a:t>
            </a:r>
          </a:p>
        </p:txBody>
      </p:sp>
      <p:sp>
        <p:nvSpPr>
          <p:cNvPr id="124" name="IR"/>
          <p:cNvSpPr txBox="1"/>
          <p:nvPr/>
        </p:nvSpPr>
        <p:spPr>
          <a:xfrm>
            <a:off x="635000" y="4003327"/>
            <a:ext cx="3074790" cy="125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54990">
              <a:defRPr b="0" sz="7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IR</a:t>
            </a:r>
          </a:p>
        </p:txBody>
      </p:sp>
      <p:sp>
        <p:nvSpPr>
          <p:cNvPr id="125" name="+"/>
          <p:cNvSpPr txBox="1"/>
          <p:nvPr/>
        </p:nvSpPr>
        <p:spPr>
          <a:xfrm>
            <a:off x="3022600" y="4003327"/>
            <a:ext cx="1218456" cy="125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54990">
              <a:defRPr b="0" sz="7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126" name="1"/>
          <p:cNvSpPr/>
          <p:nvPr/>
        </p:nvSpPr>
        <p:spPr>
          <a:xfrm>
            <a:off x="1772741" y="2951261"/>
            <a:ext cx="799307" cy="82063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000"/>
            </a:lvl1pPr>
          </a:lstStyle>
          <a:p>
            <a:pPr/>
            <a:r>
              <a:t>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94175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¿Qué necesitas?"/>
          <p:cNvSpPr txBox="1"/>
          <p:nvPr>
            <p:ph type="title" idx="4294967295"/>
          </p:nvPr>
        </p:nvSpPr>
        <p:spPr>
          <a:xfrm>
            <a:off x="1270000" y="-762000"/>
            <a:ext cx="10464800" cy="33020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¿Qué necesitas?</a:t>
            </a:r>
          </a:p>
        </p:txBody>
      </p:sp>
      <p:sp>
        <p:nvSpPr>
          <p:cNvPr id="129" name="IR"/>
          <p:cNvSpPr txBox="1"/>
          <p:nvPr/>
        </p:nvSpPr>
        <p:spPr>
          <a:xfrm>
            <a:off x="635000" y="4003327"/>
            <a:ext cx="3074790" cy="125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54990">
              <a:defRPr b="0" sz="7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IR</a:t>
            </a:r>
          </a:p>
        </p:txBody>
      </p:sp>
      <p:sp>
        <p:nvSpPr>
          <p:cNvPr id="130" name="+"/>
          <p:cNvSpPr txBox="1"/>
          <p:nvPr/>
        </p:nvSpPr>
        <p:spPr>
          <a:xfrm>
            <a:off x="3022600" y="4003327"/>
            <a:ext cx="1218456" cy="125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54990">
              <a:defRPr b="0" sz="7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131" name="1"/>
          <p:cNvSpPr/>
          <p:nvPr/>
        </p:nvSpPr>
        <p:spPr>
          <a:xfrm>
            <a:off x="1772741" y="2951261"/>
            <a:ext cx="799307" cy="82063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000"/>
            </a:lvl1pPr>
          </a:lstStyle>
          <a:p>
            <a:pPr/>
            <a:r>
              <a:t>1</a:t>
            </a:r>
          </a:p>
        </p:txBody>
      </p:sp>
      <p:sp>
        <p:nvSpPr>
          <p:cNvPr id="132" name="voy…"/>
          <p:cNvSpPr txBox="1"/>
          <p:nvPr/>
        </p:nvSpPr>
        <p:spPr>
          <a:xfrm>
            <a:off x="1549611" y="5193180"/>
            <a:ext cx="1245567" cy="2530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600">
                <a:solidFill>
                  <a:srgbClr val="FFFFFF"/>
                </a:solidFill>
              </a:defRPr>
            </a:pPr>
            <a:r>
              <a:t>voy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vas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vamos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vais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94175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¿Qué necesitas?"/>
          <p:cNvSpPr txBox="1"/>
          <p:nvPr>
            <p:ph type="title" idx="4294967295"/>
          </p:nvPr>
        </p:nvSpPr>
        <p:spPr>
          <a:xfrm>
            <a:off x="1270000" y="-762000"/>
            <a:ext cx="10464800" cy="33020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¿Qué necesitas?</a:t>
            </a:r>
          </a:p>
        </p:txBody>
      </p:sp>
      <p:sp>
        <p:nvSpPr>
          <p:cNvPr id="135" name="IR"/>
          <p:cNvSpPr txBox="1"/>
          <p:nvPr/>
        </p:nvSpPr>
        <p:spPr>
          <a:xfrm>
            <a:off x="635000" y="4003327"/>
            <a:ext cx="3074790" cy="125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54990">
              <a:defRPr b="0" sz="7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IR</a:t>
            </a:r>
          </a:p>
        </p:txBody>
      </p:sp>
      <p:sp>
        <p:nvSpPr>
          <p:cNvPr id="136" name="+"/>
          <p:cNvSpPr txBox="1"/>
          <p:nvPr/>
        </p:nvSpPr>
        <p:spPr>
          <a:xfrm>
            <a:off x="3022600" y="4003327"/>
            <a:ext cx="1218456" cy="125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54990">
              <a:defRPr b="0" sz="7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137" name="+"/>
          <p:cNvSpPr txBox="1"/>
          <p:nvPr/>
        </p:nvSpPr>
        <p:spPr>
          <a:xfrm>
            <a:off x="5892800" y="4003327"/>
            <a:ext cx="1502668" cy="125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54990">
              <a:defRPr b="0" sz="7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138" name="1"/>
          <p:cNvSpPr/>
          <p:nvPr/>
        </p:nvSpPr>
        <p:spPr>
          <a:xfrm>
            <a:off x="1772741" y="2951261"/>
            <a:ext cx="799307" cy="82063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000"/>
            </a:lvl1pPr>
          </a:lstStyle>
          <a:p>
            <a:pPr/>
            <a:r>
              <a:t>1</a:t>
            </a:r>
          </a:p>
        </p:txBody>
      </p:sp>
      <p:sp>
        <p:nvSpPr>
          <p:cNvPr id="139" name="2"/>
          <p:cNvSpPr/>
          <p:nvPr/>
        </p:nvSpPr>
        <p:spPr>
          <a:xfrm>
            <a:off x="4718074" y="2951261"/>
            <a:ext cx="799308" cy="82063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900"/>
            </a:lvl1pPr>
          </a:lstStyle>
          <a:p>
            <a:pPr/>
            <a:r>
              <a:t>2</a:t>
            </a:r>
          </a:p>
        </p:txBody>
      </p:sp>
      <p:sp>
        <p:nvSpPr>
          <p:cNvPr id="140" name="voy…"/>
          <p:cNvSpPr txBox="1"/>
          <p:nvPr/>
        </p:nvSpPr>
        <p:spPr>
          <a:xfrm>
            <a:off x="1549611" y="5193180"/>
            <a:ext cx="1245567" cy="2530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600">
                <a:solidFill>
                  <a:srgbClr val="FFFFFF"/>
                </a:solidFill>
              </a:defRPr>
            </a:pPr>
            <a:r>
              <a:t>voy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vas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vamos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vais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van</a:t>
            </a:r>
          </a:p>
        </p:txBody>
      </p:sp>
      <p:sp>
        <p:nvSpPr>
          <p:cNvPr id="141" name="a"/>
          <p:cNvSpPr txBox="1"/>
          <p:nvPr/>
        </p:nvSpPr>
        <p:spPr>
          <a:xfrm>
            <a:off x="4768985" y="3979566"/>
            <a:ext cx="697485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>
                <a:solidFill>
                  <a:srgbClr val="FFFFFF"/>
                </a:solidFill>
              </a:defRPr>
            </a:lvl1pPr>
          </a:lstStyle>
          <a:p>
            <a:pPr/>
            <a:r>
              <a:t>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94175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¿Qué necesitas?"/>
          <p:cNvSpPr txBox="1"/>
          <p:nvPr>
            <p:ph type="title" idx="4294967295"/>
          </p:nvPr>
        </p:nvSpPr>
        <p:spPr>
          <a:xfrm>
            <a:off x="1270000" y="-762000"/>
            <a:ext cx="10464800" cy="33020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¿Qué necesitas?</a:t>
            </a:r>
          </a:p>
        </p:txBody>
      </p:sp>
      <p:sp>
        <p:nvSpPr>
          <p:cNvPr id="144" name="IR"/>
          <p:cNvSpPr txBox="1"/>
          <p:nvPr/>
        </p:nvSpPr>
        <p:spPr>
          <a:xfrm>
            <a:off x="635000" y="4003327"/>
            <a:ext cx="3074790" cy="125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54990">
              <a:defRPr b="0" sz="7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IR</a:t>
            </a:r>
          </a:p>
        </p:txBody>
      </p:sp>
      <p:sp>
        <p:nvSpPr>
          <p:cNvPr id="145" name="+"/>
          <p:cNvSpPr txBox="1"/>
          <p:nvPr/>
        </p:nvSpPr>
        <p:spPr>
          <a:xfrm>
            <a:off x="3022600" y="4003327"/>
            <a:ext cx="1218456" cy="125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54990">
              <a:defRPr b="0" sz="7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146" name="+"/>
          <p:cNvSpPr txBox="1"/>
          <p:nvPr/>
        </p:nvSpPr>
        <p:spPr>
          <a:xfrm>
            <a:off x="5892800" y="4003327"/>
            <a:ext cx="1502668" cy="125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54990">
              <a:defRPr b="0" sz="7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147" name="1"/>
          <p:cNvSpPr/>
          <p:nvPr/>
        </p:nvSpPr>
        <p:spPr>
          <a:xfrm>
            <a:off x="1772741" y="2951261"/>
            <a:ext cx="799307" cy="82063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000"/>
            </a:lvl1pPr>
          </a:lstStyle>
          <a:p>
            <a:pPr/>
            <a:r>
              <a:t>1</a:t>
            </a:r>
          </a:p>
        </p:txBody>
      </p:sp>
      <p:sp>
        <p:nvSpPr>
          <p:cNvPr id="148" name="2"/>
          <p:cNvSpPr/>
          <p:nvPr/>
        </p:nvSpPr>
        <p:spPr>
          <a:xfrm>
            <a:off x="4718074" y="2951261"/>
            <a:ext cx="799308" cy="82063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900"/>
            </a:lvl1pPr>
          </a:lstStyle>
          <a:p>
            <a:pPr/>
            <a:r>
              <a:t>2</a:t>
            </a:r>
          </a:p>
        </p:txBody>
      </p:sp>
      <p:sp>
        <p:nvSpPr>
          <p:cNvPr id="149" name="voy…"/>
          <p:cNvSpPr txBox="1"/>
          <p:nvPr/>
        </p:nvSpPr>
        <p:spPr>
          <a:xfrm>
            <a:off x="1549611" y="5193180"/>
            <a:ext cx="1245567" cy="2530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600">
                <a:solidFill>
                  <a:srgbClr val="FFFFFF"/>
                </a:solidFill>
              </a:defRPr>
            </a:pPr>
            <a:r>
              <a:t>voy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vas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vamos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vais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van</a:t>
            </a:r>
          </a:p>
        </p:txBody>
      </p:sp>
      <p:sp>
        <p:nvSpPr>
          <p:cNvPr id="150" name="a"/>
          <p:cNvSpPr txBox="1"/>
          <p:nvPr/>
        </p:nvSpPr>
        <p:spPr>
          <a:xfrm>
            <a:off x="4629658" y="5628576"/>
            <a:ext cx="697485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>
                <a:solidFill>
                  <a:srgbClr val="FFFFFF"/>
                </a:solidFill>
              </a:defRPr>
            </a:lvl1pPr>
          </a:lstStyle>
          <a:p>
            <a:pPr/>
            <a:r>
              <a:t>a</a:t>
            </a:r>
          </a:p>
        </p:txBody>
      </p:sp>
      <p:sp>
        <p:nvSpPr>
          <p:cNvPr id="151" name="a"/>
          <p:cNvSpPr txBox="1"/>
          <p:nvPr/>
        </p:nvSpPr>
        <p:spPr>
          <a:xfrm>
            <a:off x="4768985" y="3979566"/>
            <a:ext cx="697485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>
                <a:solidFill>
                  <a:srgbClr val="FFFFFF"/>
                </a:solidFill>
              </a:defRPr>
            </a:lvl1pPr>
          </a:lstStyle>
          <a:p>
            <a:pPr/>
            <a:r>
              <a:t>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94175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¿Qué necesitas?"/>
          <p:cNvSpPr txBox="1"/>
          <p:nvPr>
            <p:ph type="title" idx="4294967295"/>
          </p:nvPr>
        </p:nvSpPr>
        <p:spPr>
          <a:xfrm>
            <a:off x="1270000" y="-762000"/>
            <a:ext cx="10464800" cy="33020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¿Qué necesitas?</a:t>
            </a:r>
          </a:p>
        </p:txBody>
      </p:sp>
      <p:sp>
        <p:nvSpPr>
          <p:cNvPr id="154" name="IR"/>
          <p:cNvSpPr txBox="1"/>
          <p:nvPr/>
        </p:nvSpPr>
        <p:spPr>
          <a:xfrm>
            <a:off x="635000" y="4003327"/>
            <a:ext cx="3074790" cy="125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54990">
              <a:defRPr b="0" sz="7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IR</a:t>
            </a:r>
          </a:p>
        </p:txBody>
      </p:sp>
      <p:sp>
        <p:nvSpPr>
          <p:cNvPr id="155" name="+"/>
          <p:cNvSpPr txBox="1"/>
          <p:nvPr/>
        </p:nvSpPr>
        <p:spPr>
          <a:xfrm>
            <a:off x="3022600" y="4003327"/>
            <a:ext cx="1218456" cy="125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54990">
              <a:defRPr b="0" sz="7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156" name="+"/>
          <p:cNvSpPr txBox="1"/>
          <p:nvPr/>
        </p:nvSpPr>
        <p:spPr>
          <a:xfrm>
            <a:off x="5892800" y="4003327"/>
            <a:ext cx="1502668" cy="125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54990">
              <a:defRPr b="0" sz="7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157" name="Infinitivo"/>
          <p:cNvSpPr txBox="1"/>
          <p:nvPr/>
        </p:nvSpPr>
        <p:spPr>
          <a:xfrm>
            <a:off x="7358112" y="3851671"/>
            <a:ext cx="4334173" cy="1408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>
              <a:defRPr b="0" sz="8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Infinitivo</a:t>
            </a:r>
          </a:p>
        </p:txBody>
      </p:sp>
      <p:sp>
        <p:nvSpPr>
          <p:cNvPr id="158" name="1"/>
          <p:cNvSpPr/>
          <p:nvPr/>
        </p:nvSpPr>
        <p:spPr>
          <a:xfrm>
            <a:off x="1772741" y="2951261"/>
            <a:ext cx="799307" cy="82063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000"/>
            </a:lvl1pPr>
          </a:lstStyle>
          <a:p>
            <a:pPr/>
            <a:r>
              <a:t>1</a:t>
            </a:r>
          </a:p>
        </p:txBody>
      </p:sp>
      <p:sp>
        <p:nvSpPr>
          <p:cNvPr id="159" name="2"/>
          <p:cNvSpPr/>
          <p:nvPr/>
        </p:nvSpPr>
        <p:spPr>
          <a:xfrm>
            <a:off x="4718074" y="2951261"/>
            <a:ext cx="799308" cy="82063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900"/>
            </a:lvl1pPr>
          </a:lstStyle>
          <a:p>
            <a:pPr/>
            <a:r>
              <a:t>2</a:t>
            </a:r>
          </a:p>
        </p:txBody>
      </p:sp>
      <p:sp>
        <p:nvSpPr>
          <p:cNvPr id="160" name="3"/>
          <p:cNvSpPr/>
          <p:nvPr/>
        </p:nvSpPr>
        <p:spPr>
          <a:xfrm>
            <a:off x="8897441" y="2951261"/>
            <a:ext cx="799307" cy="82063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900"/>
            </a:lvl1pPr>
          </a:lstStyle>
          <a:p>
            <a:pPr/>
            <a:r>
              <a:t>3</a:t>
            </a:r>
          </a:p>
        </p:txBody>
      </p:sp>
      <p:sp>
        <p:nvSpPr>
          <p:cNvPr id="161" name="voy…"/>
          <p:cNvSpPr txBox="1"/>
          <p:nvPr/>
        </p:nvSpPr>
        <p:spPr>
          <a:xfrm>
            <a:off x="1549611" y="5193180"/>
            <a:ext cx="1245567" cy="2530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600">
                <a:solidFill>
                  <a:srgbClr val="FFFFFF"/>
                </a:solidFill>
              </a:defRPr>
            </a:pPr>
            <a:r>
              <a:t>voy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vas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vamos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vais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van</a:t>
            </a:r>
          </a:p>
        </p:txBody>
      </p:sp>
      <p:sp>
        <p:nvSpPr>
          <p:cNvPr id="162" name="a"/>
          <p:cNvSpPr txBox="1"/>
          <p:nvPr/>
        </p:nvSpPr>
        <p:spPr>
          <a:xfrm>
            <a:off x="4768985" y="5641276"/>
            <a:ext cx="697485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>
                <a:solidFill>
                  <a:srgbClr val="FFFFFF"/>
                </a:solidFill>
              </a:defRPr>
            </a:lvl1pPr>
          </a:lstStyle>
          <a:p>
            <a:pPr/>
            <a:r>
              <a:t>a</a:t>
            </a:r>
          </a:p>
        </p:txBody>
      </p:sp>
      <p:sp>
        <p:nvSpPr>
          <p:cNvPr id="163" name="a"/>
          <p:cNvSpPr txBox="1"/>
          <p:nvPr/>
        </p:nvSpPr>
        <p:spPr>
          <a:xfrm>
            <a:off x="4768985" y="3979566"/>
            <a:ext cx="697485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>
                <a:solidFill>
                  <a:srgbClr val="FFFFFF"/>
                </a:solidFill>
              </a:defRPr>
            </a:lvl1pPr>
          </a:lstStyle>
          <a:p>
            <a:pPr/>
            <a:r>
              <a:t>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94175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¿Qué necesitas?"/>
          <p:cNvSpPr txBox="1"/>
          <p:nvPr>
            <p:ph type="title" idx="4294967295"/>
          </p:nvPr>
        </p:nvSpPr>
        <p:spPr>
          <a:xfrm>
            <a:off x="1270000" y="-762000"/>
            <a:ext cx="10464800" cy="33020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¿Qué necesitas?</a:t>
            </a:r>
          </a:p>
        </p:txBody>
      </p:sp>
      <p:sp>
        <p:nvSpPr>
          <p:cNvPr id="166" name="IR"/>
          <p:cNvSpPr txBox="1"/>
          <p:nvPr/>
        </p:nvSpPr>
        <p:spPr>
          <a:xfrm>
            <a:off x="635000" y="4003327"/>
            <a:ext cx="3074790" cy="125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54990">
              <a:defRPr b="0" sz="7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IR</a:t>
            </a:r>
          </a:p>
        </p:txBody>
      </p:sp>
      <p:sp>
        <p:nvSpPr>
          <p:cNvPr id="167" name="+"/>
          <p:cNvSpPr txBox="1"/>
          <p:nvPr/>
        </p:nvSpPr>
        <p:spPr>
          <a:xfrm>
            <a:off x="3022600" y="4003327"/>
            <a:ext cx="1218456" cy="125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54990">
              <a:defRPr b="0" sz="7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168" name="+"/>
          <p:cNvSpPr txBox="1"/>
          <p:nvPr/>
        </p:nvSpPr>
        <p:spPr>
          <a:xfrm>
            <a:off x="5892800" y="4003327"/>
            <a:ext cx="1502668" cy="1256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54990">
              <a:defRPr b="0" sz="7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169" name="Infinitivo"/>
          <p:cNvSpPr txBox="1"/>
          <p:nvPr/>
        </p:nvSpPr>
        <p:spPr>
          <a:xfrm>
            <a:off x="7358112" y="3851671"/>
            <a:ext cx="4334173" cy="1408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>
              <a:defRPr b="0" sz="8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Infinitivo</a:t>
            </a:r>
          </a:p>
        </p:txBody>
      </p:sp>
      <p:sp>
        <p:nvSpPr>
          <p:cNvPr id="170" name="1"/>
          <p:cNvSpPr/>
          <p:nvPr/>
        </p:nvSpPr>
        <p:spPr>
          <a:xfrm>
            <a:off x="1772741" y="2951261"/>
            <a:ext cx="799307" cy="82063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000"/>
            </a:lvl1pPr>
          </a:lstStyle>
          <a:p>
            <a:pPr/>
            <a:r>
              <a:t>1</a:t>
            </a:r>
          </a:p>
        </p:txBody>
      </p:sp>
      <p:sp>
        <p:nvSpPr>
          <p:cNvPr id="171" name="2"/>
          <p:cNvSpPr/>
          <p:nvPr/>
        </p:nvSpPr>
        <p:spPr>
          <a:xfrm>
            <a:off x="4718074" y="2951261"/>
            <a:ext cx="799308" cy="82063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900"/>
            </a:lvl1pPr>
          </a:lstStyle>
          <a:p>
            <a:pPr/>
            <a:r>
              <a:t>2</a:t>
            </a:r>
          </a:p>
        </p:txBody>
      </p:sp>
      <p:sp>
        <p:nvSpPr>
          <p:cNvPr id="172" name="3"/>
          <p:cNvSpPr/>
          <p:nvPr/>
        </p:nvSpPr>
        <p:spPr>
          <a:xfrm>
            <a:off x="8897441" y="2951261"/>
            <a:ext cx="799307" cy="82063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900"/>
            </a:lvl1pPr>
          </a:lstStyle>
          <a:p>
            <a:pPr/>
            <a:r>
              <a:t>3</a:t>
            </a:r>
          </a:p>
        </p:txBody>
      </p:sp>
      <p:sp>
        <p:nvSpPr>
          <p:cNvPr id="173" name="voy…"/>
          <p:cNvSpPr txBox="1"/>
          <p:nvPr/>
        </p:nvSpPr>
        <p:spPr>
          <a:xfrm>
            <a:off x="1549611" y="5193180"/>
            <a:ext cx="1245567" cy="2530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600">
                <a:solidFill>
                  <a:srgbClr val="FFFFFF"/>
                </a:solidFill>
              </a:defRPr>
            </a:pPr>
            <a:r>
              <a:t>voy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vas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vamos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vais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van</a:t>
            </a:r>
          </a:p>
        </p:txBody>
      </p:sp>
      <p:sp>
        <p:nvSpPr>
          <p:cNvPr id="174" name="a"/>
          <p:cNvSpPr txBox="1"/>
          <p:nvPr/>
        </p:nvSpPr>
        <p:spPr>
          <a:xfrm>
            <a:off x="4768985" y="5641276"/>
            <a:ext cx="697485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>
                <a:solidFill>
                  <a:srgbClr val="FFFFFF"/>
                </a:solidFill>
              </a:defRPr>
            </a:lvl1pPr>
          </a:lstStyle>
          <a:p>
            <a:pPr/>
            <a:r>
              <a:t>a</a:t>
            </a:r>
          </a:p>
        </p:txBody>
      </p:sp>
      <p:sp>
        <p:nvSpPr>
          <p:cNvPr id="175" name="comer…"/>
          <p:cNvSpPr txBox="1"/>
          <p:nvPr/>
        </p:nvSpPr>
        <p:spPr>
          <a:xfrm>
            <a:off x="8183998" y="5422075"/>
            <a:ext cx="1701547" cy="2440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>
                <a:solidFill>
                  <a:srgbClr val="FFFFFF"/>
                </a:solidFill>
              </a:defRPr>
            </a:pPr>
            <a:r>
              <a:t>comer</a:t>
            </a:r>
          </a:p>
          <a:p>
            <a:pPr>
              <a:defRPr sz="3000">
                <a:solidFill>
                  <a:srgbClr val="FFFFFF"/>
                </a:solidFill>
              </a:defRPr>
            </a:pPr>
            <a:r>
              <a:t>estudiar</a:t>
            </a:r>
          </a:p>
          <a:p>
            <a:pPr>
              <a:defRPr sz="3000">
                <a:solidFill>
                  <a:srgbClr val="FFFFFF"/>
                </a:solidFill>
              </a:defRPr>
            </a:pPr>
            <a:r>
              <a:t>trabajar</a:t>
            </a:r>
          </a:p>
          <a:p>
            <a:pPr>
              <a:defRPr sz="3000">
                <a:solidFill>
                  <a:srgbClr val="FFFFFF"/>
                </a:solidFill>
              </a:defRPr>
            </a:pPr>
            <a:r>
              <a:t>viajar</a:t>
            </a:r>
          </a:p>
          <a:p>
            <a:pPr>
              <a:defRPr sz="3000">
                <a:solidFill>
                  <a:srgbClr val="FFFFFF"/>
                </a:solidFill>
              </a:defRPr>
            </a:pPr>
            <a:r>
              <a:t>visitar</a:t>
            </a:r>
          </a:p>
        </p:txBody>
      </p:sp>
      <p:sp>
        <p:nvSpPr>
          <p:cNvPr id="176" name="a"/>
          <p:cNvSpPr txBox="1"/>
          <p:nvPr/>
        </p:nvSpPr>
        <p:spPr>
          <a:xfrm>
            <a:off x="4768985" y="3979566"/>
            <a:ext cx="697485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>
                <a:solidFill>
                  <a:srgbClr val="FFFFFF"/>
                </a:solidFill>
              </a:defRPr>
            </a:lvl1pPr>
          </a:lstStyle>
          <a:p>
            <a:pPr/>
            <a:r>
              <a:t>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94175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Ejemplos"/>
          <p:cNvSpPr txBox="1"/>
          <p:nvPr>
            <p:ph type="title" idx="4294967295"/>
          </p:nvPr>
        </p:nvSpPr>
        <p:spPr>
          <a:xfrm>
            <a:off x="1270000" y="-762000"/>
            <a:ext cx="10464800" cy="33020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Ejemplos</a:t>
            </a:r>
          </a:p>
        </p:txBody>
      </p:sp>
      <p:sp>
        <p:nvSpPr>
          <p:cNvPr id="179" name="Voy a comer en un restaurante."/>
          <p:cNvSpPr txBox="1"/>
          <p:nvPr/>
        </p:nvSpPr>
        <p:spPr>
          <a:xfrm>
            <a:off x="1091501" y="3377375"/>
            <a:ext cx="5767198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>
                <a:solidFill>
                  <a:srgbClr val="FFFFFF"/>
                </a:solidFill>
              </a:defRPr>
            </a:pPr>
            <a:r>
              <a:rPr u="sng"/>
              <a:t>Voy a comer</a:t>
            </a:r>
            <a:r>
              <a:t> en un restaurante.</a:t>
            </a:r>
          </a:p>
        </p:txBody>
      </p:sp>
      <p:sp>
        <p:nvSpPr>
          <p:cNvPr id="180" name="Mis padres van a trabajar mañana."/>
          <p:cNvSpPr txBox="1"/>
          <p:nvPr/>
        </p:nvSpPr>
        <p:spPr>
          <a:xfrm>
            <a:off x="1060957" y="4317175"/>
            <a:ext cx="6387085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>
                <a:solidFill>
                  <a:srgbClr val="FFFFFF"/>
                </a:solidFill>
              </a:defRPr>
            </a:pPr>
            <a:r>
              <a:t>Mis padres </a:t>
            </a:r>
            <a:r>
              <a:rPr u="sng"/>
              <a:t>van a trabajar</a:t>
            </a:r>
            <a:r>
              <a:t> mañana.</a:t>
            </a:r>
          </a:p>
        </p:txBody>
      </p:sp>
      <p:sp>
        <p:nvSpPr>
          <p:cNvPr id="181" name="¿Vas a viajar estas vacaciones?"/>
          <p:cNvSpPr txBox="1"/>
          <p:nvPr/>
        </p:nvSpPr>
        <p:spPr>
          <a:xfrm>
            <a:off x="1052829" y="5333175"/>
            <a:ext cx="5844541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>
                <a:solidFill>
                  <a:srgbClr val="FFFFFF"/>
                </a:solidFill>
              </a:defRPr>
            </a:pPr>
            <a:r>
              <a:t>¿</a:t>
            </a:r>
            <a:r>
              <a:rPr u="sng"/>
              <a:t>Vas a viajar</a:t>
            </a:r>
            <a:r>
              <a:t> estas vacaciones?</a:t>
            </a:r>
          </a:p>
        </p:txBody>
      </p:sp>
      <p:sp>
        <p:nvSpPr>
          <p:cNvPr id="182" name="El perro va a correr en el parque."/>
          <p:cNvSpPr txBox="1"/>
          <p:nvPr/>
        </p:nvSpPr>
        <p:spPr>
          <a:xfrm>
            <a:off x="1112202" y="6349175"/>
            <a:ext cx="6055996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>
                <a:solidFill>
                  <a:srgbClr val="FFFFFF"/>
                </a:solidFill>
              </a:defRPr>
            </a:pPr>
            <a:r>
              <a:t>El perro </a:t>
            </a:r>
            <a:r>
              <a:rPr u="sng"/>
              <a:t>va a correr</a:t>
            </a:r>
            <a:r>
              <a:t> en el parque.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