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notesMasterIdLst>
    <p:notesMasterId r:id="rId12"/>
  </p:notesMasterIdLst>
  <p:handoutMasterIdLst>
    <p:handoutMasterId r:id="rId13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6182" autoAdjust="0"/>
  </p:normalViewPr>
  <p:slideViewPr>
    <p:cSldViewPr showGuides="1">
      <p:cViewPr varScale="1">
        <p:scale>
          <a:sx n="73" d="100"/>
          <a:sy n="73" d="100"/>
        </p:scale>
        <p:origin x="402" y="78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outlineViewPr>
    <p:cViewPr>
      <p:scale>
        <a:sx n="33" d="100"/>
        <a:sy n="33" d="100"/>
      </p:scale>
      <p:origin x="0" y="-288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3198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en-US">
                <a:solidFill>
                  <a:schemeClr val="tx2"/>
                </a:solidFill>
              </a:rPr>
              <a:t>6/23/2018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en-US"/>
              <a:pPr/>
              <a:t>6/23/2018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F81A0-ADA6-4623-BE4F-40CFB8BBCB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90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 descr="Stack of books"/>
          <p:cNvGrpSpPr/>
          <p:nvPr userDrawn="1"/>
        </p:nvGrpSpPr>
        <p:grpSpPr>
          <a:xfrm>
            <a:off x="0" y="0"/>
            <a:ext cx="12190572" cy="6858000"/>
            <a:chOff x="0" y="0"/>
            <a:chExt cx="12190572" cy="6858000"/>
          </a:xfrm>
        </p:grpSpPr>
        <p:sp>
          <p:nvSpPr>
            <p:cNvPr id="13" name="Rectangle 12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0" y="0"/>
              <a:ext cx="4726044" cy="6858000"/>
              <a:chOff x="0" y="0"/>
              <a:chExt cx="4726044" cy="6858000"/>
            </a:xfrm>
          </p:grpSpPr>
          <p:pic>
            <p:nvPicPr>
              <p:cNvPr id="9" name="Picture 8" descr="Stack of books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4591594" cy="6858000"/>
              </a:xfrm>
              <a:prstGeom prst="rect">
                <a:avLst/>
              </a:prstGeom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4588884" y="0"/>
                <a:ext cx="137160" cy="6858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79346" y="1498601"/>
            <a:ext cx="7008574" cy="3298825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5400" b="0" cap="none" spc="0" baseline="0">
                <a:ln w="0"/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9346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 cap="none" spc="0">
                <a:ln w="0"/>
                <a:solidFill>
                  <a:schemeClr val="accent2">
                    <a:lumMod val="50000"/>
                  </a:schemeClr>
                </a:solidFill>
                <a:effectLst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3C847-D284-421D-B330-2D43513B0F9C}" type="datetime1">
              <a:rPr lang="en-US" smtClean="0"/>
              <a:t>6/23/2018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5174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87518-40ED-4895-8580-DE2A722FC423}" type="datetime1">
              <a:rPr lang="en-US" smtClean="0"/>
              <a:t>6/23/2018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22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D9F34-BDBC-4273-B9BC-22458F940BE7}" type="datetime1">
              <a:rPr lang="en-US" smtClean="0"/>
              <a:t>6/23/2018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2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85147-19A6-4970-A04E-ED9B1D83C0F1}" type="datetime1">
              <a:rPr lang="en-US" smtClean="0"/>
              <a:t>6/23/2018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97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4" name="Rectangle 3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8818" y="0"/>
              <a:ext cx="4591594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7481252" y="0"/>
              <a:ext cx="13716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>
                <a:solidFill>
                  <a:schemeClr val="tx2"/>
                </a:solidFill>
              </a:endParaRPr>
            </a:p>
          </p:txBody>
        </p:sp>
      </p:grpSp>
      <p:pic>
        <p:nvPicPr>
          <p:cNvPr id="5" name="Picture 4" descr="Stack of book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818" y="0"/>
            <a:ext cx="4591594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37149" y="1498601"/>
            <a:ext cx="7008574" cy="3298825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5400" b="0" cap="none" spc="0" baseline="0">
                <a:ln w="0"/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37149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 cap="none" spc="0">
                <a:ln w="0"/>
                <a:solidFill>
                  <a:schemeClr val="accent2">
                    <a:lumMod val="50000"/>
                  </a:schemeClr>
                </a:solidFill>
                <a:effectLst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41008-E89D-49CD-9BF4-E6F3FE09F7AC}" type="datetime1">
              <a:rPr lang="en-US" smtClean="0"/>
              <a:t>6/23/2018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2354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199F-4583-41EB-929F-5865E95EECAA}" type="datetime1">
              <a:rPr lang="en-US" smtClean="0"/>
              <a:t>6/23/2018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748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52EB-356C-4482-B27C-7C8E08F5D88F}" type="datetime1">
              <a:rPr lang="en-US" smtClean="0"/>
              <a:t>6/23/2018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6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895E-43C3-4560-B59A-90049317E860}" type="datetime1">
              <a:rPr lang="en-US" smtClean="0"/>
              <a:t>6/23/2018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24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8C32-B81D-4A68-A851-5185C690F024}" type="datetime1">
              <a:rPr lang="en-US" smtClean="0"/>
              <a:t>6/23/2018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48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2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5612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5D79-EF31-4E8F-A1BE-AF31805C2859}" type="datetime1">
              <a:rPr lang="en-US" smtClean="0"/>
              <a:t>6/23/2018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2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BA3B-941F-4778-A0CB-865223FDAE69}" type="datetime1">
              <a:rPr lang="en-US" smtClean="0"/>
              <a:t>6/23/2018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9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10" name="Rectangle 9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304721" y="0"/>
              <a:ext cx="11579384" cy="6858000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fld id="{72EBFD46-0FD3-4428-ADEC-1DFD6489930D}" type="datetime1">
              <a:rPr lang="en-US" smtClean="0"/>
              <a:t>6/23/2018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785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b="0" kern="1200" cap="none" baseline="0">
          <a:solidFill>
            <a:schemeClr val="accent2">
              <a:lumMod val="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Clr>
          <a:schemeClr val="accent6">
            <a:lumMod val="50000"/>
          </a:schemeClr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8pPr>
      <a:lvl9pPr marL="3474112" indent="0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itchFamily="34" charset="0"/>
        <a:buNone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Download Free Books PDF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u="sng" dirty="0"/>
              <a:t>https://donnajeanbooks.com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17366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Don't </a:t>
            </a:r>
            <a:r>
              <a:rPr lang="en-US" dirty="0"/>
              <a:t>hesitate and follow the link: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u="sng" dirty="0"/>
              <a:t>https://donnajeanbooks.com</a:t>
            </a: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4098870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308" y="228600"/>
            <a:ext cx="10157354" cy="1397000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In our world new technologies are developed every day, and more and more people prefer e-books instead of classic books from paper</a:t>
            </a:r>
            <a:r>
              <a:rPr lang="en-US" sz="3200" dirty="0" smtClean="0"/>
              <a:t>.</a:t>
            </a:r>
            <a:endParaRPr lang="ru-RU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515" y="1828800"/>
            <a:ext cx="7644941" cy="4771923"/>
          </a:xfrm>
        </p:spPr>
      </p:pic>
    </p:spTree>
    <p:extLst>
      <p:ext uri="{BB962C8B-B14F-4D97-AF65-F5344CB8AC3E}">
        <p14:creationId xmlns:p14="http://schemas.microsoft.com/office/powerpoint/2010/main" val="29932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/>
              <a:t>During 2014, amount of sales of the books in electronic format increased by more than 30</a:t>
            </a:r>
            <a:r>
              <a:rPr lang="en-US" sz="3200" dirty="0" smtClean="0"/>
              <a:t>%.</a:t>
            </a:r>
            <a:endParaRPr lang="ru-RU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012" y="1676400"/>
            <a:ext cx="6267948" cy="4699000"/>
          </a:xfrm>
        </p:spPr>
      </p:pic>
    </p:spTree>
    <p:extLst>
      <p:ext uri="{BB962C8B-B14F-4D97-AF65-F5344CB8AC3E}">
        <p14:creationId xmlns:p14="http://schemas.microsoft.com/office/powerpoint/2010/main" val="528497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But why are electronic books so popular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986" y="1600200"/>
            <a:ext cx="6858000" cy="4904841"/>
          </a:xfrm>
        </p:spPr>
      </p:pic>
    </p:spTree>
    <p:extLst>
      <p:ext uri="{BB962C8B-B14F-4D97-AF65-F5344CB8AC3E}">
        <p14:creationId xmlns:p14="http://schemas.microsoft.com/office/powerpoint/2010/main" val="367488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Books in PDF and EPUB have several advantages. Let’s look at some of them</a:t>
            </a:r>
            <a:r>
              <a:rPr lang="en-US" sz="3600" dirty="0" smtClean="0"/>
              <a:t>:</a:t>
            </a:r>
            <a:endParaRPr lang="ru-R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They are compact and potable. You can store hundreds and thousands of book in one small device. Furthermore, e-books are usually smaller and lighter than paper books.</a:t>
            </a:r>
          </a:p>
          <a:p>
            <a:r>
              <a:rPr lang="en-US" dirty="0"/>
              <a:t>Interface personalization. You can always change font type and size and customize e-book interface.</a:t>
            </a:r>
          </a:p>
          <a:p>
            <a:r>
              <a:rPr lang="en-US" dirty="0"/>
              <a:t>Additional features. Your device may support text search and hyperlinks.</a:t>
            </a:r>
          </a:p>
          <a:p>
            <a:r>
              <a:rPr lang="en-US" dirty="0"/>
              <a:t>Price of text. Great part of texts in electronic format is cheaper than their printed copies.</a:t>
            </a:r>
          </a:p>
          <a:p>
            <a:r>
              <a:rPr lang="en-US" dirty="0"/>
              <a:t>You can download books from corresponding websites whenever you have Internet connection.</a:t>
            </a:r>
          </a:p>
          <a:p>
            <a:r>
              <a:rPr lang="en-US" dirty="0"/>
              <a:t>Eco-friendly. You don’t have to use paper to read e-books.</a:t>
            </a:r>
          </a:p>
          <a:p>
            <a:r>
              <a:rPr lang="en-US" dirty="0"/>
              <a:t>Safety for asthmatics, allergy sufferers and people who are sensitive to home and paper dust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69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/>
              <a:t>Our site was created for all of you, who love to read books and want to keep up with the times</a:t>
            </a:r>
            <a:r>
              <a:rPr lang="en-US" sz="3200" dirty="0" smtClean="0"/>
              <a:t>.</a:t>
            </a:r>
            <a:endParaRPr lang="ru-RU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986" y="1676400"/>
            <a:ext cx="6096000" cy="4876800"/>
          </a:xfrm>
        </p:spPr>
      </p:pic>
    </p:spTree>
    <p:extLst>
      <p:ext uri="{BB962C8B-B14F-4D97-AF65-F5344CB8AC3E}">
        <p14:creationId xmlns:p14="http://schemas.microsoft.com/office/powerpoint/2010/main" val="28975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/>
              <a:t>New books appear every day and our Donnajeanbooks.com website will help you to choose only best of them to download and read</a:t>
            </a:r>
            <a:r>
              <a:rPr lang="en-US" sz="3200" dirty="0" smtClean="0"/>
              <a:t>.</a:t>
            </a:r>
            <a:endParaRPr lang="ru-RU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937" y="1600200"/>
            <a:ext cx="7114097" cy="4739768"/>
          </a:xfrm>
        </p:spPr>
      </p:pic>
    </p:spTree>
    <p:extLst>
      <p:ext uri="{BB962C8B-B14F-4D97-AF65-F5344CB8AC3E}">
        <p14:creationId xmlns:p14="http://schemas.microsoft.com/office/powerpoint/2010/main" val="24167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308" y="304800"/>
            <a:ext cx="10157354" cy="1397000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We conduct careful selection from wide variety of books before publishing it on our website, to save your time and make your life more efficient</a:t>
            </a:r>
            <a:r>
              <a:rPr lang="en-US" sz="3200" dirty="0" smtClean="0"/>
              <a:t>.</a:t>
            </a:r>
            <a:endParaRPr lang="ru-RU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927" y="1981200"/>
            <a:ext cx="6574117" cy="4470400"/>
          </a:xfrm>
        </p:spPr>
      </p:pic>
    </p:spTree>
    <p:extLst>
      <p:ext uri="{BB962C8B-B14F-4D97-AF65-F5344CB8AC3E}">
        <p14:creationId xmlns:p14="http://schemas.microsoft.com/office/powerpoint/2010/main" val="167980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309" y="455749"/>
            <a:ext cx="10157354" cy="1397000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When you visit our website, you can always be sure that Donnajeanbooks.com team selected only best and new electronic books for you</a:t>
            </a:r>
            <a:r>
              <a:rPr lang="en-US" sz="3200" dirty="0" smtClean="0"/>
              <a:t>.</a:t>
            </a:r>
            <a:endParaRPr lang="ru-RU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586" y="1905000"/>
            <a:ext cx="6146800" cy="4470400"/>
          </a:xfrm>
        </p:spPr>
      </p:pic>
    </p:spTree>
    <p:extLst>
      <p:ext uri="{BB962C8B-B14F-4D97-AF65-F5344CB8AC3E}">
        <p14:creationId xmlns:p14="http://schemas.microsoft.com/office/powerpoint/2010/main" val="10916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elcome back to school presentation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back to school presentation.potx" id="{CE426E4B-AEF0-4DB0-AA06-9B9EF2E62E1A}" vid="{EB2D3276-CBF5-48AD-B47E-C2D79CA4C86F}"/>
    </a:ext>
  </a:extLst>
</a:theme>
</file>

<file path=ppt/theme/theme2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 back to school presentation</Template>
  <TotalTime>3</TotalTime>
  <Words>300</Words>
  <Application>Microsoft Office PowerPoint</Application>
  <PresentationFormat>Custom</PresentationFormat>
  <Paragraphs>20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Century Gothic</vt:lpstr>
      <vt:lpstr>Welcome back to school presentation</vt:lpstr>
      <vt:lpstr>Download Free Books PDF</vt:lpstr>
      <vt:lpstr>In our world new technologies are developed every day, and more and more people prefer e-books instead of classic books from paper.</vt:lpstr>
      <vt:lpstr>During 2014, amount of sales of the books in electronic format increased by more than 30%.</vt:lpstr>
      <vt:lpstr>But why are electronic books so popular?</vt:lpstr>
      <vt:lpstr>Books in PDF and EPUB have several advantages. Let’s look at some of them:</vt:lpstr>
      <vt:lpstr>Our site was created for all of you, who love to read books and want to keep up with the times.</vt:lpstr>
      <vt:lpstr>New books appear every day and our Donnajeanbooks.com website will help you to choose only best of them to download and read.</vt:lpstr>
      <vt:lpstr>We conduct careful selection from wide variety of books before publishing it on our website, to save your time and make your life more efficient.</vt:lpstr>
      <vt:lpstr>When you visit our website, you can always be sure that Donnajeanbooks.com team selected only best and new electronic books for you.</vt:lpstr>
      <vt:lpstr>Don't hesitate and follow the link: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Download Free Books PDF</dc:title>
  <dc:creator>Fill</dc:creator>
  <cp:lastModifiedBy>Fill</cp:lastModifiedBy>
  <cp:revision>1</cp:revision>
  <dcterms:created xsi:type="dcterms:W3CDTF">2018-06-23T12:17:44Z</dcterms:created>
  <dcterms:modified xsi:type="dcterms:W3CDTF">2018-06-23T12:21:18Z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74068100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