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3DC17D8-C60B-417D-916A-CECCC0124CDC}" type="datetimeFigureOut">
              <a:rPr lang="en-US" smtClean="0"/>
              <a:t>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AE70A-53FB-4E12-B2DA-B544424EEB3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DC17D8-C60B-417D-916A-CECCC0124CDC}" type="datetimeFigureOut">
              <a:rPr lang="en-US" smtClean="0"/>
              <a:t>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AE70A-53FB-4E12-B2DA-B544424EEB3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DC17D8-C60B-417D-916A-CECCC0124CDC}" type="datetimeFigureOut">
              <a:rPr lang="en-US" smtClean="0"/>
              <a:t>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AE70A-53FB-4E12-B2DA-B544424EEB3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DC17D8-C60B-417D-916A-CECCC0124CDC}" type="datetimeFigureOut">
              <a:rPr lang="en-US" smtClean="0"/>
              <a:t>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AE70A-53FB-4E12-B2DA-B544424EEB3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DC17D8-C60B-417D-916A-CECCC0124CDC}" type="datetimeFigureOut">
              <a:rPr lang="en-US" smtClean="0"/>
              <a:t>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AE70A-53FB-4E12-B2DA-B544424EEB3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3DC17D8-C60B-417D-916A-CECCC0124CDC}" type="datetimeFigureOut">
              <a:rPr lang="en-US" smtClean="0"/>
              <a:t>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9AE70A-53FB-4E12-B2DA-B544424EEB3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3DC17D8-C60B-417D-916A-CECCC0124CDC}" type="datetimeFigureOut">
              <a:rPr lang="en-US" smtClean="0"/>
              <a:t>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9AE70A-53FB-4E12-B2DA-B544424EEB3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DC17D8-C60B-417D-916A-CECCC0124CDC}" type="datetimeFigureOut">
              <a:rPr lang="en-US" smtClean="0"/>
              <a:t>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9AE70A-53FB-4E12-B2DA-B544424EEB3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DC17D8-C60B-417D-916A-CECCC0124CDC}" type="datetimeFigureOut">
              <a:rPr lang="en-US" smtClean="0"/>
              <a:t>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9AE70A-53FB-4E12-B2DA-B544424EEB3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DC17D8-C60B-417D-916A-CECCC0124CDC}" type="datetimeFigureOut">
              <a:rPr lang="en-US" smtClean="0"/>
              <a:t>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9AE70A-53FB-4E12-B2DA-B544424EEB3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DC17D8-C60B-417D-916A-CECCC0124CDC}" type="datetimeFigureOut">
              <a:rPr lang="en-US" smtClean="0"/>
              <a:t>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9AE70A-53FB-4E12-B2DA-B544424EEB3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DC17D8-C60B-417D-916A-CECCC0124CDC}" type="datetimeFigureOut">
              <a:rPr lang="en-US" smtClean="0"/>
              <a:t>2/1/2017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9AE70A-53FB-4E12-B2DA-B544424EEB3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asberryfinancial.com/cpn"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christian-clipart-borders-backgrounds-wallpapers.jpg"/>
          <p:cNvPicPr>
            <a:picLocks noChangeAspect="1"/>
          </p:cNvPicPr>
          <p:nvPr/>
        </p:nvPicPr>
        <p:blipFill>
          <a:blip r:embed="rId2"/>
          <a:stretch>
            <a:fillRect/>
          </a:stretch>
        </p:blipFill>
        <p:spPr>
          <a:xfrm>
            <a:off x="0" y="0"/>
            <a:ext cx="9144000" cy="7010400"/>
          </a:xfrm>
          <a:prstGeom prst="rect">
            <a:avLst/>
          </a:prstGeom>
        </p:spPr>
      </p:pic>
      <p:pic>
        <p:nvPicPr>
          <p:cNvPr id="5" name="Picture 4" descr="dealer1.png"/>
          <p:cNvPicPr>
            <a:picLocks noChangeAspect="1"/>
          </p:cNvPicPr>
          <p:nvPr/>
        </p:nvPicPr>
        <p:blipFill>
          <a:blip r:embed="rId3"/>
          <a:stretch>
            <a:fillRect/>
          </a:stretch>
        </p:blipFill>
        <p:spPr>
          <a:xfrm>
            <a:off x="609601" y="2207752"/>
            <a:ext cx="7772400" cy="4802647"/>
          </a:xfrm>
          <a:prstGeom prst="rect">
            <a:avLst/>
          </a:prstGeom>
        </p:spPr>
      </p:pic>
      <p:sp>
        <p:nvSpPr>
          <p:cNvPr id="6" name="TextBox 5"/>
          <p:cNvSpPr txBox="1"/>
          <p:nvPr/>
        </p:nvSpPr>
        <p:spPr>
          <a:xfrm>
            <a:off x="381000" y="304800"/>
            <a:ext cx="7162800" cy="1323439"/>
          </a:xfrm>
          <a:prstGeom prst="rect">
            <a:avLst/>
          </a:prstGeom>
          <a:noFill/>
        </p:spPr>
        <p:txBody>
          <a:bodyPr wrap="square" rtlCol="0">
            <a:spAutoFit/>
          </a:bodyPr>
          <a:lstStyle/>
          <a:p>
            <a:pPr algn="ctr"/>
            <a:r>
              <a:rPr lang="en-US" sz="4000" b="1" dirty="0">
                <a:solidFill>
                  <a:srgbClr val="FFFF00"/>
                </a:solidFill>
              </a:rPr>
              <a:t>What Do You Need To Know About CPN Number Application</a:t>
            </a:r>
            <a:endParaRPr lang="en-US" sz="4000" dirty="0">
              <a:solidFill>
                <a:srgbClr val="FFFF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hristian-clipart-borders-backgrounds-wallpapers.jpg"/>
          <p:cNvPicPr>
            <a:picLocks noChangeAspect="1"/>
          </p:cNvPicPr>
          <p:nvPr/>
        </p:nvPicPr>
        <p:blipFill>
          <a:blip r:embed="rId2"/>
          <a:stretch>
            <a:fillRect/>
          </a:stretch>
        </p:blipFill>
        <p:spPr>
          <a:xfrm>
            <a:off x="0" y="0"/>
            <a:ext cx="9144000" cy="7010400"/>
          </a:xfrm>
          <a:prstGeom prst="rect">
            <a:avLst/>
          </a:prstGeom>
        </p:spPr>
      </p:pic>
      <p:sp>
        <p:nvSpPr>
          <p:cNvPr id="3" name="TextBox 2"/>
          <p:cNvSpPr txBox="1"/>
          <p:nvPr/>
        </p:nvSpPr>
        <p:spPr>
          <a:xfrm>
            <a:off x="381000" y="533400"/>
            <a:ext cx="8153400" cy="5940088"/>
          </a:xfrm>
          <a:prstGeom prst="rect">
            <a:avLst/>
          </a:prstGeom>
          <a:noFill/>
        </p:spPr>
        <p:txBody>
          <a:bodyPr wrap="square" rtlCol="0">
            <a:spAutoFit/>
          </a:bodyPr>
          <a:lstStyle/>
          <a:p>
            <a:pPr algn="just"/>
            <a:r>
              <a:rPr lang="en-US" sz="2000" dirty="0">
                <a:solidFill>
                  <a:schemeClr val="accent1">
                    <a:lumMod val="20000"/>
                    <a:lumOff val="80000"/>
                  </a:schemeClr>
                </a:solidFill>
              </a:rPr>
              <a:t>Before we get down to the details about CPN application, a brief description about CPN would help in understanding it better. </a:t>
            </a:r>
          </a:p>
          <a:p>
            <a:pPr algn="just"/>
            <a:r>
              <a:rPr lang="en-US" sz="2000" dirty="0">
                <a:solidFill>
                  <a:schemeClr val="accent1">
                    <a:lumMod val="20000"/>
                    <a:lumOff val="80000"/>
                  </a:schemeClr>
                </a:solidFill>
              </a:rPr>
              <a:t> </a:t>
            </a:r>
          </a:p>
          <a:p>
            <a:pPr algn="just"/>
            <a:r>
              <a:rPr lang="en-US" sz="2000" b="1" dirty="0">
                <a:solidFill>
                  <a:schemeClr val="accent1">
                    <a:lumMod val="20000"/>
                    <a:lumOff val="80000"/>
                  </a:schemeClr>
                </a:solidFill>
              </a:rPr>
              <a:t>What is a CPN?</a:t>
            </a:r>
            <a:endParaRPr lang="en-US" sz="2000" dirty="0">
              <a:solidFill>
                <a:schemeClr val="accent1">
                  <a:lumMod val="20000"/>
                  <a:lumOff val="80000"/>
                </a:schemeClr>
              </a:solidFill>
            </a:endParaRPr>
          </a:p>
          <a:p>
            <a:pPr algn="just"/>
            <a:r>
              <a:rPr lang="en-US" sz="2000" b="1" dirty="0">
                <a:solidFill>
                  <a:schemeClr val="accent1">
                    <a:lumMod val="20000"/>
                    <a:lumOff val="80000"/>
                  </a:schemeClr>
                </a:solidFill>
              </a:rPr>
              <a:t> </a:t>
            </a:r>
            <a:endParaRPr lang="en-US" sz="2000" dirty="0">
              <a:solidFill>
                <a:schemeClr val="accent1">
                  <a:lumMod val="20000"/>
                  <a:lumOff val="80000"/>
                </a:schemeClr>
              </a:solidFill>
            </a:endParaRPr>
          </a:p>
          <a:p>
            <a:pPr algn="just"/>
            <a:r>
              <a:rPr lang="en-US" sz="2000" dirty="0">
                <a:solidFill>
                  <a:schemeClr val="accent1">
                    <a:lumMod val="20000"/>
                    <a:lumOff val="80000"/>
                  </a:schemeClr>
                </a:solidFill>
              </a:rPr>
              <a:t>The CPN or Credit Profile Number is a 9-digit number provided by the federal government to an individual for legally using it in the lieu of their SSN or Social Security Numbers. </a:t>
            </a:r>
          </a:p>
          <a:p>
            <a:pPr algn="just"/>
            <a:r>
              <a:rPr lang="en-US" sz="2000" dirty="0">
                <a:solidFill>
                  <a:schemeClr val="accent1">
                    <a:lumMod val="20000"/>
                    <a:lumOff val="80000"/>
                  </a:schemeClr>
                </a:solidFill>
              </a:rPr>
              <a:t> </a:t>
            </a:r>
          </a:p>
          <a:p>
            <a:pPr algn="just"/>
            <a:r>
              <a:rPr lang="en-US" sz="2000" dirty="0">
                <a:solidFill>
                  <a:schemeClr val="accent1">
                    <a:lumMod val="20000"/>
                    <a:lumOff val="80000"/>
                  </a:schemeClr>
                </a:solidFill>
              </a:rPr>
              <a:t>Typically, one has to fill a</a:t>
            </a:r>
            <a:r>
              <a:rPr lang="en-US" sz="2000" b="1" dirty="0">
                <a:solidFill>
                  <a:schemeClr val="accent1">
                    <a:lumMod val="20000"/>
                    <a:lumOff val="80000"/>
                  </a:schemeClr>
                </a:solidFill>
              </a:rPr>
              <a:t> </a:t>
            </a:r>
            <a:r>
              <a:rPr lang="en-US" sz="2000" b="1" dirty="0">
                <a:solidFill>
                  <a:schemeClr val="accent1">
                    <a:lumMod val="20000"/>
                    <a:lumOff val="80000"/>
                  </a:schemeClr>
                </a:solidFill>
                <a:hlinkClick r:id="rId3"/>
              </a:rPr>
              <a:t>CPN number application</a:t>
            </a:r>
            <a:r>
              <a:rPr lang="en-US" sz="2000" b="1" dirty="0">
                <a:solidFill>
                  <a:schemeClr val="accent1">
                    <a:lumMod val="20000"/>
                    <a:lumOff val="80000"/>
                  </a:schemeClr>
                </a:solidFill>
              </a:rPr>
              <a:t> </a:t>
            </a:r>
            <a:r>
              <a:rPr lang="en-US" sz="2000" dirty="0">
                <a:solidFill>
                  <a:schemeClr val="accent1">
                    <a:lumMod val="20000"/>
                    <a:lumOff val="80000"/>
                  </a:schemeClr>
                </a:solidFill>
              </a:rPr>
              <a:t>form and apply the same as per the rules of the federal government. The CPN numbers are helpful when applies for credit. Technically, it’s a legal right of anyone to keep their SSN numbers private. For that reason, they can use the CPN for various needs. </a:t>
            </a:r>
          </a:p>
          <a:p>
            <a:pPr algn="just"/>
            <a:r>
              <a:rPr lang="en-US" sz="2000" dirty="0">
                <a:solidFill>
                  <a:schemeClr val="accent1">
                    <a:lumMod val="20000"/>
                    <a:lumOff val="80000"/>
                  </a:schemeClr>
                </a:solidFill>
              </a:rPr>
              <a:t> </a:t>
            </a:r>
          </a:p>
          <a:p>
            <a:pPr algn="just"/>
            <a:r>
              <a:rPr lang="en-US" sz="2000" dirty="0">
                <a:solidFill>
                  <a:schemeClr val="accent1">
                    <a:lumMod val="20000"/>
                    <a:lumOff val="80000"/>
                  </a:schemeClr>
                </a:solidFill>
              </a:rPr>
              <a:t>Most of websites and forums answer about “</a:t>
            </a:r>
            <a:r>
              <a:rPr lang="en-US" sz="2000" b="1" dirty="0">
                <a:solidFill>
                  <a:schemeClr val="accent1">
                    <a:lumMod val="20000"/>
                    <a:lumOff val="80000"/>
                  </a:schemeClr>
                </a:solidFill>
              </a:rPr>
              <a:t>How to get a CPN Number</a:t>
            </a:r>
            <a:r>
              <a:rPr lang="en-US" sz="2000" dirty="0">
                <a:solidFill>
                  <a:schemeClr val="accent1">
                    <a:lumMod val="20000"/>
                    <a:lumOff val="80000"/>
                  </a:schemeClr>
                </a:solidFill>
              </a:rPr>
              <a:t>” with different methods. But, often people think that they can draw large credits from their CPNs, which is absolutely untrue and any agency that endorses such claims shouldn’t be trusted at 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hristian-clipart-borders-backgrounds-wallpapers.jpg"/>
          <p:cNvPicPr>
            <a:picLocks noChangeAspect="1"/>
          </p:cNvPicPr>
          <p:nvPr/>
        </p:nvPicPr>
        <p:blipFill>
          <a:blip r:embed="rId2"/>
          <a:stretch>
            <a:fillRect/>
          </a:stretch>
        </p:blipFill>
        <p:spPr>
          <a:xfrm>
            <a:off x="0" y="0"/>
            <a:ext cx="9144000" cy="7010400"/>
          </a:xfrm>
          <a:prstGeom prst="rect">
            <a:avLst/>
          </a:prstGeom>
        </p:spPr>
      </p:pic>
      <p:sp>
        <p:nvSpPr>
          <p:cNvPr id="3" name="TextBox 2"/>
          <p:cNvSpPr txBox="1"/>
          <p:nvPr/>
        </p:nvSpPr>
        <p:spPr>
          <a:xfrm>
            <a:off x="304800" y="609600"/>
            <a:ext cx="8229600" cy="3170099"/>
          </a:xfrm>
          <a:prstGeom prst="rect">
            <a:avLst/>
          </a:prstGeom>
          <a:noFill/>
        </p:spPr>
        <p:txBody>
          <a:bodyPr wrap="square" rtlCol="0">
            <a:spAutoFit/>
          </a:bodyPr>
          <a:lstStyle/>
          <a:p>
            <a:pPr algn="just"/>
            <a:r>
              <a:rPr lang="en-US" sz="2000" b="1" dirty="0">
                <a:solidFill>
                  <a:schemeClr val="accent1">
                    <a:lumMod val="20000"/>
                    <a:lumOff val="80000"/>
                  </a:schemeClr>
                </a:solidFill>
              </a:rPr>
              <a:t>What can I do?</a:t>
            </a:r>
            <a:endParaRPr lang="en-US" sz="2000" dirty="0">
              <a:solidFill>
                <a:schemeClr val="accent1">
                  <a:lumMod val="20000"/>
                  <a:lumOff val="80000"/>
                </a:schemeClr>
              </a:solidFill>
            </a:endParaRPr>
          </a:p>
          <a:p>
            <a:pPr algn="just"/>
            <a:r>
              <a:rPr lang="en-US" sz="2000" b="1" dirty="0">
                <a:solidFill>
                  <a:schemeClr val="accent1">
                    <a:lumMod val="20000"/>
                    <a:lumOff val="80000"/>
                  </a:schemeClr>
                </a:solidFill>
              </a:rPr>
              <a:t> </a:t>
            </a:r>
            <a:endParaRPr lang="en-US" sz="2000" dirty="0">
              <a:solidFill>
                <a:schemeClr val="accent1">
                  <a:lumMod val="20000"/>
                  <a:lumOff val="80000"/>
                </a:schemeClr>
              </a:solidFill>
            </a:endParaRPr>
          </a:p>
          <a:p>
            <a:pPr algn="just"/>
            <a:r>
              <a:rPr lang="en-US" sz="2000" dirty="0">
                <a:solidFill>
                  <a:schemeClr val="accent1">
                    <a:lumMod val="20000"/>
                    <a:lumOff val="80000"/>
                  </a:schemeClr>
                </a:solidFill>
              </a:rPr>
              <a:t>When you don’t know or understand about the technicalities of obtaining a CPN and using it, then you should visit a financial guide who can offer all genuine information about it. Don’t think of it as a quick solution because nothing happens that fast without any disadvantages. </a:t>
            </a:r>
          </a:p>
          <a:p>
            <a:pPr algn="just"/>
            <a:r>
              <a:rPr lang="en-US" sz="2000" dirty="0">
                <a:solidFill>
                  <a:schemeClr val="accent1">
                    <a:lumMod val="20000"/>
                    <a:lumOff val="80000"/>
                  </a:schemeClr>
                </a:solidFill>
              </a:rPr>
              <a:t> </a:t>
            </a:r>
          </a:p>
          <a:p>
            <a:pPr algn="just"/>
            <a:r>
              <a:rPr lang="en-US" sz="2000" dirty="0">
                <a:solidFill>
                  <a:schemeClr val="accent1">
                    <a:lumMod val="20000"/>
                    <a:lumOff val="80000"/>
                  </a:schemeClr>
                </a:solidFill>
              </a:rPr>
              <a:t>Take your time and find a financial guide who has an impressive reputation in these matters. Discuss your needs and expectations and they will guide you through. Before that, do a proper research to discover the best.</a:t>
            </a:r>
          </a:p>
        </p:txBody>
      </p:sp>
      <p:pic>
        <p:nvPicPr>
          <p:cNvPr id="4" name="Picture 3" descr="toplogo.png"/>
          <p:cNvPicPr>
            <a:picLocks noChangeAspect="1"/>
          </p:cNvPicPr>
          <p:nvPr/>
        </p:nvPicPr>
        <p:blipFill>
          <a:blip r:embed="rId3"/>
          <a:stretch>
            <a:fillRect/>
          </a:stretch>
        </p:blipFill>
        <p:spPr>
          <a:xfrm>
            <a:off x="2286000" y="4800600"/>
            <a:ext cx="4444445" cy="1511111"/>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38</Words>
  <Application>Microsoft Office PowerPoint</Application>
  <PresentationFormat>On-screen Show (4:3)</PresentationFormat>
  <Paragraphs>15</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Slide 1</vt:lpstr>
      <vt:lpstr>Slide 2</vt:lpstr>
      <vt:lpstr>Slide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INTEL</dc:creator>
  <cp:lastModifiedBy>INTEL</cp:lastModifiedBy>
  <cp:revision>1</cp:revision>
  <dcterms:created xsi:type="dcterms:W3CDTF">2017-02-01T11:54:25Z</dcterms:created>
  <dcterms:modified xsi:type="dcterms:W3CDTF">2017-02-01T12:01:33Z</dcterms:modified>
</cp:coreProperties>
</file>