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10"/>
  </p:notesMasterIdLst>
  <p:sldIdLst>
    <p:sldId id="256" r:id="rId2"/>
    <p:sldId id="271" r:id="rId3"/>
    <p:sldId id="270" r:id="rId4"/>
    <p:sldId id="274" r:id="rId5"/>
    <p:sldId id="275" r:id="rId6"/>
    <p:sldId id="273" r:id="rId7"/>
    <p:sldId id="27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3D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5D8BCF-FB57-4B94-9665-FD28B2E11016}" type="datetimeFigureOut">
              <a:rPr lang="en-US" smtClean="0"/>
              <a:pPr/>
              <a:t>5/24/2016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36110A-331F-427D-B869-58483706DB7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036110A-331F-427D-B869-58483706DB7F}"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036110A-331F-427D-B869-58483706DB7F}"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036110A-331F-427D-B869-58483706DB7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036110A-331F-427D-B869-58483706DB7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036110A-331F-427D-B869-58483706DB7F}"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036110A-331F-427D-B869-58483706DB7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036110A-331F-427D-B869-58483706DB7F}"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429F1D38-ECD7-4F68-9C8A-F142AE359769}" type="datetimeFigureOut">
              <a:rPr lang="en-US" smtClean="0"/>
              <a:pPr/>
              <a:t>5/24/2016</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954AA871-1855-49A4-8109-B10A7F80F354}"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9F1D38-ECD7-4F68-9C8A-F142AE359769}" type="datetimeFigureOut">
              <a:rPr lang="en-US" smtClean="0"/>
              <a:pPr/>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4AA871-1855-49A4-8109-B10A7F80F35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9F1D38-ECD7-4F68-9C8A-F142AE359769}" type="datetimeFigureOut">
              <a:rPr lang="en-US" smtClean="0"/>
              <a:pPr/>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4AA871-1855-49A4-8109-B10A7F80F35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29F1D38-ECD7-4F68-9C8A-F142AE359769}" type="datetimeFigureOut">
              <a:rPr lang="en-US" smtClean="0"/>
              <a:pPr/>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4AA871-1855-49A4-8109-B10A7F80F354}"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29F1D38-ECD7-4F68-9C8A-F142AE359769}" type="datetimeFigureOut">
              <a:rPr lang="en-US" smtClean="0"/>
              <a:pPr/>
              <a:t>5/24/2016</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954AA871-1855-49A4-8109-B10A7F80F35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29F1D38-ECD7-4F68-9C8A-F142AE359769}" type="datetimeFigureOut">
              <a:rPr lang="en-US" smtClean="0"/>
              <a:pPr/>
              <a:t>5/24/2016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4AA871-1855-49A4-8109-B10A7F80F354}"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429F1D38-ECD7-4F68-9C8A-F142AE359769}" type="datetimeFigureOut">
              <a:rPr lang="en-US" smtClean="0"/>
              <a:pPr/>
              <a:t>5/24/2016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54AA871-1855-49A4-8109-B10A7F80F354}"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29F1D38-ECD7-4F68-9C8A-F142AE359769}" type="datetimeFigureOut">
              <a:rPr lang="en-US" smtClean="0"/>
              <a:pPr/>
              <a:t>5/24/2016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54AA871-1855-49A4-8109-B10A7F80F35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9F1D38-ECD7-4F68-9C8A-F142AE359769}" type="datetimeFigureOut">
              <a:rPr lang="en-US" smtClean="0"/>
              <a:pPr/>
              <a:t>5/24/2016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54AA871-1855-49A4-8109-B10A7F80F35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29F1D38-ECD7-4F68-9C8A-F142AE359769}" type="datetimeFigureOut">
              <a:rPr lang="en-US" smtClean="0"/>
              <a:pPr/>
              <a:t>5/24/2016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4AA871-1855-49A4-8109-B10A7F80F354}"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29F1D38-ECD7-4F68-9C8A-F142AE359769}" type="datetimeFigureOut">
              <a:rPr lang="en-US" smtClean="0"/>
              <a:pPr/>
              <a:t>5/24/2016</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954AA871-1855-49A4-8109-B10A7F80F354}"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429F1D38-ECD7-4F68-9C8A-F142AE359769}" type="datetimeFigureOut">
              <a:rPr lang="en-US" smtClean="0"/>
              <a:pPr/>
              <a:t>5/24/2016</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954AA871-1855-49A4-8109-B10A7F80F35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authorstream.com/Presentation/veritascareersolutio-2823069-veritas-career-solutions-pvt-ltd-consultancy/"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J4qpPtq368I"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3200400"/>
            <a:ext cx="8177550" cy="457200"/>
          </a:xfrm>
        </p:spPr>
        <p:txBody>
          <a:bodyPr>
            <a:noAutofit/>
          </a:bodyPr>
          <a:lstStyle/>
          <a:p>
            <a:r>
              <a:rPr lang="en-US" sz="2800" b="1" i="1" dirty="0" smtClean="0">
                <a:latin typeface="Arabic Typesetting" pitchFamily="66" charset="-78"/>
                <a:cs typeface="Arabic Typesetting" pitchFamily="66" charset="-78"/>
              </a:rPr>
              <a:t>Best  Career Placement  consultancy  in </a:t>
            </a:r>
            <a:r>
              <a:rPr lang="en-US" sz="2800" b="1" i="1" dirty="0" err="1" smtClean="0">
                <a:latin typeface="Arabic Typesetting" pitchFamily="66" charset="-78"/>
                <a:cs typeface="Arabic Typesetting" pitchFamily="66" charset="-78"/>
              </a:rPr>
              <a:t>Mohali</a:t>
            </a:r>
            <a:endParaRPr lang="en-US" sz="2800" b="1" i="1" dirty="0">
              <a:solidFill>
                <a:schemeClr val="accent3">
                  <a:lumMod val="50000"/>
                </a:schemeClr>
              </a:solidFill>
              <a:latin typeface="Arabic Typesetting" pitchFamily="66" charset="-78"/>
              <a:cs typeface="Arabic Typesetting" pitchFamily="66" charset="-78"/>
            </a:endParaRPr>
          </a:p>
        </p:txBody>
      </p:sp>
      <p:sp>
        <p:nvSpPr>
          <p:cNvPr id="2" name="Title 1"/>
          <p:cNvSpPr>
            <a:spLocks noGrp="1"/>
          </p:cNvSpPr>
          <p:nvPr>
            <p:ph type="ctrTitle"/>
          </p:nvPr>
        </p:nvSpPr>
        <p:spPr>
          <a:xfrm>
            <a:off x="429064" y="1676400"/>
            <a:ext cx="8714936" cy="990600"/>
          </a:xfrm>
        </p:spPr>
        <p:txBody>
          <a:bodyPr>
            <a:noAutofit/>
          </a:bodyPr>
          <a:lstStyle/>
          <a:p>
            <a:r>
              <a:rPr sz="6600" b="1" i="1" smtClean="0">
                <a:solidFill>
                  <a:schemeClr val="accent5"/>
                </a:solidFill>
                <a:latin typeface="+mn-lt"/>
                <a:cs typeface="Andalus" pitchFamily="18" charset="-78"/>
              </a:rPr>
              <a:t>Veritas Career Solutions</a:t>
            </a:r>
            <a:endParaRPr lang="en-US" sz="6600" b="1" i="1" dirty="0">
              <a:solidFill>
                <a:schemeClr val="accent5"/>
              </a:solidFill>
              <a:latin typeface="+mn-lt"/>
              <a:cs typeface="Andalus" pitchFamily="18" charset="-78"/>
            </a:endParaRPr>
          </a:p>
        </p:txBody>
      </p:sp>
      <p:pic>
        <p:nvPicPr>
          <p:cNvPr id="5" name="Picture 4" descr="Untitled.png"/>
          <p:cNvPicPr>
            <a:picLocks noChangeAspect="1"/>
          </p:cNvPicPr>
          <p:nvPr/>
        </p:nvPicPr>
        <p:blipFill>
          <a:blip r:embed="rId3"/>
          <a:stretch>
            <a:fillRect/>
          </a:stretch>
        </p:blipFill>
        <p:spPr>
          <a:xfrm>
            <a:off x="3505200" y="0"/>
            <a:ext cx="2590800" cy="1295400"/>
          </a:xfrm>
          <a:prstGeom prst="rect">
            <a:avLst/>
          </a:prstGeom>
          <a:ln>
            <a:noFill/>
          </a:ln>
          <a:effectLst>
            <a:softEdge rad="112500"/>
          </a:effectLst>
        </p:spPr>
      </p:pic>
      <p:pic>
        <p:nvPicPr>
          <p:cNvPr id="6" name="Picture 5" descr="veritas career solutions reviews.jpg"/>
          <p:cNvPicPr>
            <a:picLocks noChangeAspect="1"/>
          </p:cNvPicPr>
          <p:nvPr/>
        </p:nvPicPr>
        <p:blipFill>
          <a:blip r:embed="rId4"/>
          <a:stretch>
            <a:fillRect/>
          </a:stretch>
        </p:blipFill>
        <p:spPr>
          <a:xfrm>
            <a:off x="457200" y="3810000"/>
            <a:ext cx="8305800" cy="2667000"/>
          </a:xfrm>
          <a:prstGeom prst="rect">
            <a:avLst/>
          </a:prstGeom>
          <a:ln>
            <a:noFill/>
          </a:ln>
          <a:effectLst>
            <a:softEdge rad="112500"/>
          </a:effectLst>
        </p:spPr>
      </p:pic>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639762"/>
          </a:xfrm>
        </p:spPr>
        <p:txBody>
          <a:bodyPr>
            <a:normAutofit fontScale="90000"/>
          </a:bodyPr>
          <a:lstStyle/>
          <a:p>
            <a:endParaRPr lang="en-US" i="1" dirty="0"/>
          </a:p>
        </p:txBody>
      </p:sp>
      <p:pic>
        <p:nvPicPr>
          <p:cNvPr id="5" name="Content Placeholder 4" descr="veritas career solutions pvt.png"/>
          <p:cNvPicPr>
            <a:picLocks noGrp="1" noChangeAspect="1"/>
          </p:cNvPicPr>
          <p:nvPr>
            <p:ph sz="quarter" idx="1"/>
          </p:nvPr>
        </p:nvPicPr>
        <p:blipFill>
          <a:blip r:embed="rId3"/>
          <a:stretch>
            <a:fillRect/>
          </a:stretch>
        </p:blipFill>
        <p:spPr>
          <a:xfrm>
            <a:off x="0" y="0"/>
            <a:ext cx="9151172" cy="6858000"/>
          </a:xfrm>
          <a:prstGeom prst="rect">
            <a:avLst/>
          </a:prstGeom>
          <a:ln>
            <a:noFill/>
          </a:ln>
          <a:effectLst>
            <a:softEdge rad="112500"/>
          </a:effectLst>
        </p:spPr>
      </p:pic>
    </p:spTree>
  </p:cSld>
  <p:clrMapOvr>
    <a:masterClrMapping/>
  </p:clrMapOvr>
  <p:transition>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686800" cy="868362"/>
          </a:xfrm>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800" b="1" i="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abic Typesetting" pitchFamily="66" charset="-78"/>
                <a:cs typeface="Arabic Typesetting" pitchFamily="66" charset="-78"/>
              </a:rPr>
              <a:t>Veritas</a:t>
            </a:r>
            <a:r>
              <a:rPr lang="en-US" sz="48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abic Typesetting" pitchFamily="66" charset="-78"/>
                <a:cs typeface="Arabic Typesetting" pitchFamily="66" charset="-78"/>
              </a:rPr>
              <a:t> Career Solutions</a:t>
            </a:r>
            <a:endParaRPr lang="en-US" sz="48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abic Typesetting" pitchFamily="66" charset="-78"/>
              <a:cs typeface="Arabic Typesetting" pitchFamily="66" charset="-78"/>
            </a:endParaRPr>
          </a:p>
        </p:txBody>
      </p:sp>
      <p:sp>
        <p:nvSpPr>
          <p:cNvPr id="9" name="Content Placeholder 8"/>
          <p:cNvSpPr>
            <a:spLocks noGrp="1"/>
          </p:cNvSpPr>
          <p:nvPr>
            <p:ph sz="quarter" idx="1"/>
          </p:nvPr>
        </p:nvSpPr>
        <p:spPr>
          <a:xfrm>
            <a:off x="457200" y="1676400"/>
            <a:ext cx="8229600" cy="4495800"/>
          </a:xfrm>
        </p:spPr>
        <p:txBody>
          <a:bodyPr>
            <a:normAutofit/>
          </a:bodyPr>
          <a:lstStyle/>
          <a:p>
            <a:pPr algn="just">
              <a:buNone/>
            </a:pPr>
            <a:r>
              <a:rPr lang="en-US" sz="2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3"/>
              </a:rPr>
              <a:t>The </a:t>
            </a:r>
            <a:r>
              <a:rPr lang="en-US" sz="22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3"/>
              </a:rPr>
              <a:t>Veritas</a:t>
            </a:r>
            <a:r>
              <a:rPr lang="en-US" sz="2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3"/>
              </a:rPr>
              <a:t> Career Solution </a:t>
            </a:r>
            <a:r>
              <a:rPr lang="en-US" sz="2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provides </a:t>
            </a:r>
            <a:r>
              <a:rPr lang="en-US" sz="2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the most proficient clinical research programs in numerous fields like </a:t>
            </a:r>
          </a:p>
          <a:p>
            <a:pPr algn="just"/>
            <a:r>
              <a:rPr lang="en-US" sz="22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Pharmacovigilance</a:t>
            </a:r>
            <a:endParaRPr lang="en-US" sz="2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just"/>
            <a:r>
              <a:rPr lang="en-US" sz="2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Drug safety Management</a:t>
            </a:r>
          </a:p>
          <a:p>
            <a:pPr algn="just"/>
            <a:r>
              <a:rPr lang="en-US" sz="2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Clinical Data Management</a:t>
            </a:r>
          </a:p>
          <a:p>
            <a:pPr algn="just"/>
            <a:r>
              <a:rPr lang="en-US" sz="2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Medical Coding</a:t>
            </a:r>
          </a:p>
          <a:p>
            <a:pPr algn="just"/>
            <a:r>
              <a:rPr lang="en-US" sz="2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SAS Programming</a:t>
            </a:r>
          </a:p>
          <a:p>
            <a:pPr algn="just"/>
            <a:r>
              <a:rPr lang="en-US" sz="2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Business Analyzing etc.  </a:t>
            </a:r>
          </a:p>
        </p:txBody>
      </p:sp>
      <p:pic>
        <p:nvPicPr>
          <p:cNvPr id="5" name="Picture 2"/>
          <p:cNvPicPr>
            <a:picLocks noChangeAspect="1" noChangeArrowheads="1"/>
          </p:cNvPicPr>
          <p:nvPr/>
        </p:nvPicPr>
        <p:blipFill>
          <a:blip r:embed="rId4"/>
          <a:srcRect/>
          <a:stretch>
            <a:fillRect/>
          </a:stretch>
        </p:blipFill>
        <p:spPr bwMode="auto">
          <a:xfrm>
            <a:off x="0" y="1141029"/>
            <a:ext cx="9144000" cy="118242"/>
          </a:xfrm>
          <a:prstGeom prst="rect">
            <a:avLst/>
          </a:prstGeom>
          <a:noFill/>
          <a:ln w="9525">
            <a:noFill/>
            <a:miter lim="800000"/>
            <a:headEnd/>
            <a:tailEnd/>
          </a:ln>
          <a:effectLst/>
        </p:spPr>
      </p:pic>
      <p:pic>
        <p:nvPicPr>
          <p:cNvPr id="6" name="Picture 2"/>
          <p:cNvPicPr>
            <a:picLocks noChangeAspect="1" noChangeArrowheads="1"/>
          </p:cNvPicPr>
          <p:nvPr/>
        </p:nvPicPr>
        <p:blipFill>
          <a:blip r:embed="rId4"/>
          <a:srcRect/>
          <a:stretch>
            <a:fillRect/>
          </a:stretch>
        </p:blipFill>
        <p:spPr bwMode="auto">
          <a:xfrm>
            <a:off x="0" y="6400800"/>
            <a:ext cx="9144000" cy="457200"/>
          </a:xfrm>
          <a:prstGeom prst="rect">
            <a:avLst/>
          </a:prstGeom>
          <a:noFill/>
          <a:ln w="9525">
            <a:noFill/>
            <a:miter lim="800000"/>
            <a:headEnd/>
            <a:tailEnd/>
          </a:ln>
          <a:effectLst/>
        </p:spPr>
      </p:pic>
      <p:pic>
        <p:nvPicPr>
          <p:cNvPr id="8" name="Picture 7" descr="01.jpg"/>
          <p:cNvPicPr>
            <a:picLocks noChangeAspect="1"/>
          </p:cNvPicPr>
          <p:nvPr/>
        </p:nvPicPr>
        <p:blipFill>
          <a:blip r:embed="rId5"/>
          <a:stretch>
            <a:fillRect/>
          </a:stretch>
        </p:blipFill>
        <p:spPr>
          <a:xfrm>
            <a:off x="3048000" y="4191000"/>
            <a:ext cx="6096000" cy="2276475"/>
          </a:xfrm>
          <a:prstGeom prst="ellipse">
            <a:avLst/>
          </a:prstGeom>
          <a:ln>
            <a:noFill/>
          </a:ln>
          <a:effectLst>
            <a:softEdge rad="112500"/>
          </a:effectLst>
        </p:spPr>
      </p:pic>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686800" cy="868362"/>
          </a:xfrm>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endParaRPr lang="en-US" sz="48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abic Typesetting" pitchFamily="66" charset="-78"/>
              <a:cs typeface="Arabic Typesetting" pitchFamily="66" charset="-78"/>
            </a:endParaRPr>
          </a:p>
        </p:txBody>
      </p:sp>
      <p:sp>
        <p:nvSpPr>
          <p:cNvPr id="9" name="Content Placeholder 8"/>
          <p:cNvSpPr>
            <a:spLocks noGrp="1"/>
          </p:cNvSpPr>
          <p:nvPr>
            <p:ph sz="quarter" idx="1"/>
          </p:nvPr>
        </p:nvSpPr>
        <p:spPr>
          <a:xfrm>
            <a:off x="457200" y="1676400"/>
            <a:ext cx="8229600" cy="4495800"/>
          </a:xfrm>
        </p:spPr>
        <p:txBody>
          <a:bodyPr>
            <a:normAutofit/>
          </a:bodyPr>
          <a:lstStyle/>
          <a:p>
            <a:pPr algn="just">
              <a:buNone/>
            </a:pPr>
            <a:endParaRPr lang="en-US" sz="2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6" name="Picture 2"/>
          <p:cNvPicPr>
            <a:picLocks noChangeAspect="1" noChangeArrowheads="1"/>
          </p:cNvPicPr>
          <p:nvPr/>
        </p:nvPicPr>
        <p:blipFill>
          <a:blip r:embed="rId3"/>
          <a:srcRect/>
          <a:stretch>
            <a:fillRect/>
          </a:stretch>
        </p:blipFill>
        <p:spPr bwMode="auto">
          <a:xfrm>
            <a:off x="0" y="6400800"/>
            <a:ext cx="9144000" cy="457200"/>
          </a:xfrm>
          <a:prstGeom prst="rect">
            <a:avLst/>
          </a:prstGeom>
          <a:noFill/>
          <a:ln w="9525">
            <a:noFill/>
            <a:miter lim="800000"/>
            <a:headEnd/>
            <a:tailEnd/>
          </a:ln>
          <a:effectLst/>
        </p:spPr>
      </p:pic>
      <p:pic>
        <p:nvPicPr>
          <p:cNvPr id="7" name="Picture 6" descr="F_20168.jpg"/>
          <p:cNvPicPr>
            <a:picLocks noChangeAspect="1"/>
          </p:cNvPicPr>
          <p:nvPr/>
        </p:nvPicPr>
        <p:blipFill>
          <a:blip r:embed="rId4"/>
          <a:stretch>
            <a:fillRect/>
          </a:stretch>
        </p:blipFill>
        <p:spPr>
          <a:xfrm>
            <a:off x="0" y="0"/>
            <a:ext cx="4419600" cy="6400800"/>
          </a:xfrm>
          <a:prstGeom prst="rect">
            <a:avLst/>
          </a:prstGeom>
          <a:ln>
            <a:noFill/>
          </a:ln>
          <a:effectLst>
            <a:outerShdw blurRad="292100" dist="139700" dir="2700000" algn="tl" rotWithShape="0">
              <a:srgbClr val="333333">
                <a:alpha val="65000"/>
              </a:srgbClr>
            </a:outerShdw>
          </a:effectLst>
        </p:spPr>
      </p:pic>
      <p:pic>
        <p:nvPicPr>
          <p:cNvPr id="10" name="Content Placeholder 7" descr="research_technology_drug-safety.jpg"/>
          <p:cNvPicPr>
            <a:picLocks noChangeAspect="1"/>
          </p:cNvPicPr>
          <p:nvPr/>
        </p:nvPicPr>
        <p:blipFill>
          <a:blip r:embed="rId5"/>
          <a:stretch>
            <a:fillRect/>
          </a:stretch>
        </p:blipFill>
        <p:spPr>
          <a:xfrm>
            <a:off x="4419600" y="0"/>
            <a:ext cx="4724400" cy="64008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ipe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686800" cy="868362"/>
          </a:xfrm>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endParaRPr lang="en-US" sz="4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6" name="Picture 2"/>
          <p:cNvPicPr>
            <a:picLocks noChangeAspect="1" noChangeArrowheads="1"/>
          </p:cNvPicPr>
          <p:nvPr/>
        </p:nvPicPr>
        <p:blipFill>
          <a:blip r:embed="rId3"/>
          <a:srcRect/>
          <a:stretch>
            <a:fillRect/>
          </a:stretch>
        </p:blipFill>
        <p:spPr bwMode="auto">
          <a:xfrm>
            <a:off x="0" y="6400800"/>
            <a:ext cx="9144000" cy="457200"/>
          </a:xfrm>
          <a:prstGeom prst="rect">
            <a:avLst/>
          </a:prstGeom>
          <a:noFill/>
          <a:ln w="9525">
            <a:noFill/>
            <a:miter lim="800000"/>
            <a:headEnd/>
            <a:tailEnd/>
          </a:ln>
          <a:effectLst/>
        </p:spPr>
      </p:pic>
      <p:pic>
        <p:nvPicPr>
          <p:cNvPr id="11" name="Content Placeholder 10" descr="veritas - Clincal Reasearch.jpg"/>
          <p:cNvPicPr>
            <a:picLocks noGrp="1" noChangeAspect="1"/>
          </p:cNvPicPr>
          <p:nvPr>
            <p:ph sz="quarter" idx="1"/>
          </p:nvPr>
        </p:nvPicPr>
        <p:blipFill>
          <a:blip r:embed="rId4"/>
          <a:stretch>
            <a:fillRect/>
          </a:stretch>
        </p:blipFill>
        <p:spPr>
          <a:xfrm>
            <a:off x="228600" y="381000"/>
            <a:ext cx="8763000" cy="5486400"/>
          </a:xfrm>
        </p:spPr>
      </p:pic>
    </p:spTree>
  </p:cSld>
  <p:clrMapOvr>
    <a:masterClrMapping/>
  </p:clrMapOvr>
  <p:transition>
    <p:dissolv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868362"/>
          </a:xfrm>
        </p:spPr>
        <p:txBody>
          <a:bodyPr>
            <a:normAutofit/>
          </a:bodyPr>
          <a:lstStyle/>
          <a:p>
            <a:pPr algn="ct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Sharpen Yourself</a:t>
            </a:r>
            <a:endParaRPr lang="en-US" i="1" dirty="0">
              <a:latin typeface="Arabic Typesetting" pitchFamily="66" charset="-78"/>
              <a:cs typeface="Arabic Typesetting" pitchFamily="66" charset="-78"/>
            </a:endParaRPr>
          </a:p>
        </p:txBody>
      </p:sp>
      <p:sp>
        <p:nvSpPr>
          <p:cNvPr id="9" name="Content Placeholder 8"/>
          <p:cNvSpPr>
            <a:spLocks noGrp="1"/>
          </p:cNvSpPr>
          <p:nvPr>
            <p:ph sz="quarter" idx="1"/>
          </p:nvPr>
        </p:nvSpPr>
        <p:spPr/>
        <p:txBody>
          <a:bodyPr>
            <a:noAutofit/>
          </a:bodyPr>
          <a:lstStyle/>
          <a:p>
            <a:pPr algn="just">
              <a:buNone/>
            </a:pP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3"/>
              </a:rPr>
              <a:t>The </a:t>
            </a:r>
            <a:r>
              <a:rPr lang="en-US" sz="28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3"/>
              </a:rPr>
              <a:t>Veritas</a:t>
            </a: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3"/>
              </a:rPr>
              <a:t> Career </a:t>
            </a: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3"/>
              </a:rPr>
              <a:t>Solution </a:t>
            </a:r>
            <a:r>
              <a:rPr lang="en-US" sz="28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3"/>
              </a:rPr>
              <a:t>Pvt</a:t>
            </a: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3"/>
              </a:rPr>
              <a:t> Ltd</a:t>
            </a: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is a leading management in </a:t>
            </a:r>
            <a:r>
              <a:rPr lang="en-US" sz="28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Mohali</a:t>
            </a: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and in the whole India who has been offering the effective parametric training programs in Clinical Research and staffing solutions in Clinical Research. So unite with the leading geniuses at The </a:t>
            </a:r>
            <a:r>
              <a:rPr lang="en-US" sz="28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Veritas</a:t>
            </a: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Career to explore, expand and sharpen yourself and your skills to boom up in the Information Technology and Healthcare.</a:t>
            </a:r>
            <a:endPar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4" name="Picture 2"/>
          <p:cNvPicPr>
            <a:picLocks noChangeAspect="1" noChangeArrowheads="1"/>
          </p:cNvPicPr>
          <p:nvPr/>
        </p:nvPicPr>
        <p:blipFill>
          <a:blip r:embed="rId4"/>
          <a:srcRect/>
          <a:stretch>
            <a:fillRect/>
          </a:stretch>
        </p:blipFill>
        <p:spPr bwMode="auto">
          <a:xfrm>
            <a:off x="0" y="1141029"/>
            <a:ext cx="9144000" cy="118242"/>
          </a:xfrm>
          <a:prstGeom prst="rect">
            <a:avLst/>
          </a:prstGeom>
          <a:noFill/>
          <a:ln w="9525">
            <a:noFill/>
            <a:miter lim="800000"/>
            <a:headEnd/>
            <a:tailEnd/>
          </a:ln>
          <a:effectLst/>
        </p:spPr>
      </p:pic>
      <p:pic>
        <p:nvPicPr>
          <p:cNvPr id="5" name="Picture 2"/>
          <p:cNvPicPr>
            <a:picLocks noChangeAspect="1" noChangeArrowheads="1"/>
          </p:cNvPicPr>
          <p:nvPr/>
        </p:nvPicPr>
        <p:blipFill>
          <a:blip r:embed="rId4"/>
          <a:srcRect/>
          <a:stretch>
            <a:fillRect/>
          </a:stretch>
        </p:blipFill>
        <p:spPr bwMode="auto">
          <a:xfrm>
            <a:off x="0" y="6400800"/>
            <a:ext cx="9144000" cy="457200"/>
          </a:xfrm>
          <a:prstGeom prst="rect">
            <a:avLst/>
          </a:prstGeom>
          <a:noFill/>
          <a:ln w="9525">
            <a:noFill/>
            <a:miter lim="800000"/>
            <a:headEnd/>
            <a:tailEnd/>
          </a:ln>
          <a:effectLst/>
        </p:spPr>
      </p:pic>
    </p:spTree>
  </p:cSld>
  <p:clrMapOvr>
    <a:masterClrMapping/>
  </p:clrMapOvr>
  <p:transition>
    <p:cut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868362"/>
          </a:xfrm>
        </p:spPr>
        <p:txBody>
          <a:bodyPr>
            <a:normAutofit/>
          </a:bodyPr>
          <a:lstStyle/>
          <a:p>
            <a:endParaRPr lang="en-US" b="1" i="1" dirty="0">
              <a:latin typeface="Lucida Calligraphy" pitchFamily="66" charset="0"/>
            </a:endParaRPr>
          </a:p>
        </p:txBody>
      </p:sp>
      <p:pic>
        <p:nvPicPr>
          <p:cNvPr id="5" name="Content Placeholder 4" descr="veritas career reviews.jpg"/>
          <p:cNvPicPr>
            <a:picLocks noGrp="1" noChangeAspect="1"/>
          </p:cNvPicPr>
          <p:nvPr>
            <p:ph sz="quarter" idx="1"/>
          </p:nvPr>
        </p:nvPicPr>
        <p:blipFill>
          <a:blip r:embed="rId3"/>
          <a:stretch>
            <a:fillRect/>
          </a:stretch>
        </p:blipFill>
        <p:spPr>
          <a:xfrm>
            <a:off x="1066800" y="3505200"/>
            <a:ext cx="7394408" cy="3067050"/>
          </a:xfrm>
        </p:spPr>
      </p:pic>
      <p:pic>
        <p:nvPicPr>
          <p:cNvPr id="7" name="Picture 6" descr="veritas career solutions trining.jpg"/>
          <p:cNvPicPr>
            <a:picLocks noChangeAspect="1"/>
          </p:cNvPicPr>
          <p:nvPr/>
        </p:nvPicPr>
        <p:blipFill>
          <a:blip r:embed="rId4"/>
          <a:stretch>
            <a:fillRect/>
          </a:stretch>
        </p:blipFill>
        <p:spPr>
          <a:xfrm>
            <a:off x="304800" y="152400"/>
            <a:ext cx="8839200" cy="3352800"/>
          </a:xfrm>
          <a:prstGeom prst="rect">
            <a:avLst/>
          </a:prstGeom>
          <a:ln>
            <a:noFill/>
          </a:ln>
          <a:effectLst>
            <a:softEdge rad="112500"/>
          </a:effectLst>
        </p:spPr>
      </p:pic>
    </p:spTree>
  </p:cSld>
  <p:clrMapOvr>
    <a:masterClrMapping/>
  </p:clrMapOvr>
  <p:transition>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1143000"/>
          </a:xfrm>
        </p:spPr>
        <p:txBody>
          <a:bodyPr>
            <a:normAutofit/>
          </a:bodyPr>
          <a:lstStyle/>
          <a:p>
            <a:pPr algn="ctr"/>
            <a:r>
              <a:rPr lang="en-US" sz="5400" i="1" dirty="0" smtClean="0">
                <a:latin typeface="Lucida Calligraphy" pitchFamily="66" charset="0"/>
              </a:rPr>
              <a:t>Visit Today…. </a:t>
            </a:r>
            <a:r>
              <a:rPr lang="en-US" sz="5400" i="1" dirty="0" smtClean="0">
                <a:latin typeface="Lucida Calligraphy" pitchFamily="66" charset="0"/>
                <a:sym typeface="Wingdings" pitchFamily="2" charset="2"/>
              </a:rPr>
              <a:t></a:t>
            </a:r>
            <a:endParaRPr lang="en-US" sz="5400" i="1" dirty="0">
              <a:latin typeface="Lucida Calligraphy" pitchFamily="66" charset="0"/>
            </a:endParaRPr>
          </a:p>
        </p:txBody>
      </p:sp>
      <p:sp>
        <p:nvSpPr>
          <p:cNvPr id="3" name="Content Placeholder 2"/>
          <p:cNvSpPr>
            <a:spLocks noGrp="1"/>
          </p:cNvSpPr>
          <p:nvPr>
            <p:ph sz="quarter" idx="1"/>
          </p:nvPr>
        </p:nvSpPr>
        <p:spPr>
          <a:xfrm>
            <a:off x="0" y="1600200"/>
            <a:ext cx="8839200" cy="5257800"/>
          </a:xfrm>
        </p:spPr>
        <p:txBody>
          <a:bodyPr>
            <a:normAutofit lnSpcReduction="10000"/>
          </a:bodyPr>
          <a:lstStyle/>
          <a:p>
            <a:pPr algn="ctr"/>
            <a:r>
              <a:rPr lang="en-US" sz="4000" b="1" i="1" dirty="0" smtClean="0">
                <a:solidFill>
                  <a:schemeClr val="accent3">
                    <a:lumMod val="50000"/>
                  </a:schemeClr>
                </a:solidFill>
                <a:latin typeface="AngsanaUPC" pitchFamily="18" charset="-34"/>
                <a:cs typeface="AngsanaUPC" pitchFamily="18" charset="-34"/>
              </a:rPr>
              <a:t>Website</a:t>
            </a:r>
            <a:r>
              <a:rPr lang="en-US" sz="3600" b="1" i="1" dirty="0" smtClean="0">
                <a:solidFill>
                  <a:schemeClr val="accent3">
                    <a:lumMod val="50000"/>
                  </a:schemeClr>
                </a:solidFill>
                <a:latin typeface="AngsanaUPC" pitchFamily="18" charset="-34"/>
                <a:cs typeface="AngsanaUPC" pitchFamily="18" charset="-34"/>
              </a:rPr>
              <a:t>: </a:t>
            </a:r>
          </a:p>
          <a:p>
            <a:pPr algn="ctr">
              <a:buNone/>
            </a:pPr>
            <a:r>
              <a:rPr lang="en-US" sz="4000" b="1" i="1" dirty="0" smtClean="0">
                <a:solidFill>
                  <a:schemeClr val="accent3">
                    <a:lumMod val="50000"/>
                  </a:schemeClr>
                </a:solidFill>
                <a:latin typeface="AngsanaUPC" pitchFamily="18" charset="-34"/>
                <a:cs typeface="AngsanaUPC" pitchFamily="18" charset="-34"/>
              </a:rPr>
              <a:t>http://www.theveritas.co.in/</a:t>
            </a:r>
          </a:p>
          <a:p>
            <a:pPr algn="ctr">
              <a:buNone/>
            </a:pPr>
            <a:r>
              <a:rPr lang="en-US" sz="3600" b="1" i="1" dirty="0" err="1" smtClean="0">
                <a:solidFill>
                  <a:schemeClr val="accent3">
                    <a:lumMod val="50000"/>
                  </a:schemeClr>
                </a:solidFill>
                <a:latin typeface="AngsanaUPC" pitchFamily="18" charset="-34"/>
                <a:cs typeface="AngsanaUPC" pitchFamily="18" charset="-34"/>
              </a:rPr>
              <a:t>Facebook</a:t>
            </a:r>
            <a:r>
              <a:rPr lang="en-US" sz="3600" b="1" i="1" dirty="0" smtClean="0">
                <a:solidFill>
                  <a:schemeClr val="accent3">
                    <a:lumMod val="50000"/>
                  </a:schemeClr>
                </a:solidFill>
                <a:latin typeface="AngsanaUPC" pitchFamily="18" charset="-34"/>
                <a:cs typeface="AngsanaUPC" pitchFamily="18" charset="-34"/>
              </a:rPr>
              <a:t>:</a:t>
            </a:r>
          </a:p>
          <a:p>
            <a:pPr algn="ctr">
              <a:buNone/>
            </a:pPr>
            <a:r>
              <a:rPr lang="en-US" sz="4000" b="1" i="1" dirty="0" smtClean="0">
                <a:solidFill>
                  <a:schemeClr val="accent3">
                    <a:lumMod val="50000"/>
                  </a:schemeClr>
                </a:solidFill>
                <a:latin typeface="AngsanaUPC" pitchFamily="18" charset="-34"/>
                <a:cs typeface="AngsanaUPC" pitchFamily="18" charset="-34"/>
              </a:rPr>
              <a:t>https://www.facebook.com/veritascareersolution/</a:t>
            </a:r>
          </a:p>
          <a:p>
            <a:pPr algn="ctr">
              <a:buNone/>
            </a:pPr>
            <a:r>
              <a:rPr lang="en-US" sz="3600" b="1" i="1" dirty="0" smtClean="0">
                <a:solidFill>
                  <a:schemeClr val="accent3">
                    <a:lumMod val="50000"/>
                  </a:schemeClr>
                </a:solidFill>
                <a:latin typeface="AngsanaUPC" pitchFamily="18" charset="-34"/>
                <a:cs typeface="AngsanaUPC" pitchFamily="18" charset="-34"/>
              </a:rPr>
              <a:t>Twitter:</a:t>
            </a:r>
          </a:p>
          <a:p>
            <a:pPr algn="ctr">
              <a:buNone/>
            </a:pPr>
            <a:r>
              <a:rPr lang="en-US" sz="4000" b="1" i="1" dirty="0" smtClean="0">
                <a:solidFill>
                  <a:schemeClr val="accent3">
                    <a:lumMod val="50000"/>
                  </a:schemeClr>
                </a:solidFill>
                <a:latin typeface="AngsanaUPC" pitchFamily="18" charset="-34"/>
                <a:cs typeface="AngsanaUPC" pitchFamily="18" charset="-34"/>
              </a:rPr>
              <a:t>https://twitter.com/veritascareer</a:t>
            </a:r>
          </a:p>
          <a:p>
            <a:pPr algn="ctr">
              <a:buNone/>
            </a:pPr>
            <a:r>
              <a:rPr lang="en-US" sz="3600" b="1" i="1" dirty="0" smtClean="0">
                <a:solidFill>
                  <a:schemeClr val="accent3">
                    <a:lumMod val="50000"/>
                  </a:schemeClr>
                </a:solidFill>
                <a:latin typeface="AngsanaUPC" pitchFamily="18" charset="-34"/>
                <a:cs typeface="AngsanaUPC" pitchFamily="18" charset="-34"/>
              </a:rPr>
              <a:t>Mobile:</a:t>
            </a:r>
          </a:p>
          <a:p>
            <a:pPr algn="ctr">
              <a:buNone/>
            </a:pPr>
            <a:r>
              <a:rPr lang="en-US" sz="4000" b="1" i="1" dirty="0" smtClean="0">
                <a:solidFill>
                  <a:schemeClr val="accent3">
                    <a:lumMod val="50000"/>
                  </a:schemeClr>
                </a:solidFill>
                <a:latin typeface="AngsanaUPC" pitchFamily="18" charset="-34"/>
                <a:cs typeface="AngsanaUPC" pitchFamily="18" charset="-34"/>
              </a:rPr>
              <a:t>8699017085</a:t>
            </a:r>
            <a:endParaRPr lang="en-US" sz="4000" b="1" i="1" dirty="0">
              <a:solidFill>
                <a:schemeClr val="accent3">
                  <a:lumMod val="50000"/>
                </a:schemeClr>
              </a:solidFill>
              <a:latin typeface="AngsanaUPC" pitchFamily="18" charset="-34"/>
              <a:cs typeface="AngsanaUPC" pitchFamily="18" charset="-34"/>
            </a:endParaRPr>
          </a:p>
        </p:txBody>
      </p:sp>
    </p:spTree>
  </p:cSld>
  <p:clrMapOvr>
    <a:masterClrMapping/>
  </p:clrMapOvr>
  <p:transition>
    <p:pull dir="ru"/>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437</TotalTime>
  <Words>141</Words>
  <Application>Microsoft Office PowerPoint</Application>
  <PresentationFormat>On-screen Show (4:3)</PresentationFormat>
  <Paragraphs>28</Paragraphs>
  <Slides>8</Slides>
  <Notes>7</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Equity</vt:lpstr>
      <vt:lpstr>Veritas Career Solutions</vt:lpstr>
      <vt:lpstr>Slide 2</vt:lpstr>
      <vt:lpstr>Veritas Career Solutions</vt:lpstr>
      <vt:lpstr>Slide 4</vt:lpstr>
      <vt:lpstr>Slide 5</vt:lpstr>
      <vt:lpstr>Sharpen Yourself</vt:lpstr>
      <vt:lpstr>Slide 7</vt:lpstr>
      <vt:lpstr>Visit Today….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BurpBIg</dc:title>
  <dc:creator>home</dc:creator>
  <cp:lastModifiedBy>startek</cp:lastModifiedBy>
  <cp:revision>42</cp:revision>
  <dcterms:created xsi:type="dcterms:W3CDTF">2016-02-12T06:15:08Z</dcterms:created>
  <dcterms:modified xsi:type="dcterms:W3CDTF">2016-05-24T05:24:33Z</dcterms:modified>
</cp:coreProperties>
</file>