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4" r:id="rId3"/>
  </p:sldMasterIdLst>
  <p:notesMasterIdLst>
    <p:notesMasterId r:id="rId14"/>
  </p:notesMasterIdLst>
  <p:handoutMasterIdLst>
    <p:handoutMasterId r:id="rId15"/>
  </p:handoutMasterIdLst>
  <p:sldIdLst>
    <p:sldId id="299" r:id="rId4"/>
    <p:sldId id="258" r:id="rId5"/>
    <p:sldId id="285" r:id="rId6"/>
    <p:sldId id="300" r:id="rId7"/>
    <p:sldId id="301" r:id="rId8"/>
    <p:sldId id="302" r:id="rId9"/>
    <p:sldId id="303" r:id="rId10"/>
    <p:sldId id="304" r:id="rId11"/>
    <p:sldId id="305" r:id="rId12"/>
    <p:sldId id="306" r:id="rId13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7DE1"/>
    <a:srgbClr val="F4BD2D"/>
    <a:srgbClr val="F07624"/>
    <a:srgbClr val="1ED4DE"/>
    <a:srgbClr val="E62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5501" autoAdjust="0"/>
  </p:normalViewPr>
  <p:slideViewPr>
    <p:cSldViewPr showGuides="1">
      <p:cViewPr varScale="1">
        <p:scale>
          <a:sx n="116" d="100"/>
          <a:sy n="116" d="100"/>
        </p:scale>
        <p:origin x="678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-31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52B2B-0BBC-4845-BD5C-6186374697E3}" type="datetimeFigureOut">
              <a:rPr lang="ko-KR" altLang="en-US" smtClean="0"/>
              <a:t>2018-04-16</a:t>
            </a:fld>
            <a:endParaRPr lang="ko-KR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153E3-D943-4A51-8AD5-41FA50EBC5B2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595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28BFF-0E6A-4F9D-80E4-379EFA630904}" type="datetimeFigureOut">
              <a:rPr lang="en-US" smtClean="0"/>
              <a:t>4/16/2018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BBCB6-142E-4D7B-8F53-1C7AD6C9A6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5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BBCB6-142E-4D7B-8F53-1C7AD6C9A6C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29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>
            <a:spLocks noGrp="1"/>
          </p:cNvSpPr>
          <p:nvPr>
            <p:ph type="title" hasCustomPrompt="1"/>
          </p:nvPr>
        </p:nvSpPr>
        <p:spPr>
          <a:xfrm>
            <a:off x="0" y="627534"/>
            <a:ext cx="9144000" cy="533308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>
                <a:ea typeface="맑은 고딕" pitchFamily="50" charset="-127"/>
              </a:rPr>
              <a:t>FREE PPT TEMPLATES</a:t>
            </a:r>
            <a:endParaRPr lang="ko-KR" altLang="en-US" dirty="0"/>
          </a:p>
        </p:txBody>
      </p:sp>
      <p:sp>
        <p:nvSpPr>
          <p:cNvPr id="4" name="Text Placeholder 9">
            <a:extLst>
              <a:ext uri="{FF2B5EF4-FFF2-40B4-BE49-F238E27FC236}">
                <a16:creationId xmlns="" xmlns:a16="http://schemas.microsoft.com/office/drawing/2014/main" id="{B3F0AB86-7940-4230-BC06-4EF20DC497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203598"/>
            <a:ext cx="9143999" cy="432000"/>
          </a:xfrm>
          <a:prstGeom prst="rect">
            <a:avLst/>
          </a:prstGeom>
        </p:spPr>
        <p:txBody>
          <a:bodyPr lIns="108000" anchor="ctr"/>
          <a:lstStyle>
            <a:lvl1pPr marL="0" indent="0" algn="ctr">
              <a:buNone/>
              <a:defRPr sz="1200" b="1" baseline="0">
                <a:solidFill>
                  <a:schemeClr val="tx1"/>
                </a:solidFill>
                <a:effectLst/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</a:t>
            </a:r>
          </a:p>
          <a:p>
            <a:pPr lvl="0"/>
            <a:r>
              <a:rPr lang="en-US" altLang="ko-KR" dirty="0"/>
              <a:t>OF YOUR 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0461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-1"/>
            <a:ext cx="9144000" cy="2716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02024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48178" y="557440"/>
            <a:ext cx="2592000" cy="40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012448" y="557440"/>
            <a:ext cx="2592000" cy="40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280313" y="557440"/>
            <a:ext cx="2592000" cy="40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82089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059900" y="1"/>
            <a:ext cx="30242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572100" y="2571750"/>
            <a:ext cx="151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059900" y="2571750"/>
            <a:ext cx="1512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764765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426012" y="540000"/>
            <a:ext cx="1728192" cy="40370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53804" y="540000"/>
            <a:ext cx="1728192" cy="40370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298220" y="540000"/>
            <a:ext cx="1728192" cy="40370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62618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-1"/>
            <a:ext cx="9144000" cy="514350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8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6912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563888" y="638649"/>
            <a:ext cx="4320480" cy="4504851"/>
          </a:xfrm>
          <a:prstGeom prst="triangl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631024" y="-9525"/>
            <a:ext cx="3512976" cy="4348792"/>
          </a:xfrm>
          <a:custGeom>
            <a:avLst/>
            <a:gdLst>
              <a:gd name="connsiteX0" fmla="*/ 0 w 3312368"/>
              <a:gd name="connsiteY0" fmla="*/ 3909871 h 3909871"/>
              <a:gd name="connsiteX1" fmla="*/ 828092 w 3312368"/>
              <a:gd name="connsiteY1" fmla="*/ 0 h 3909871"/>
              <a:gd name="connsiteX2" fmla="*/ 3312368 w 3312368"/>
              <a:gd name="connsiteY2" fmla="*/ 0 h 3909871"/>
              <a:gd name="connsiteX3" fmla="*/ 2484276 w 3312368"/>
              <a:gd name="connsiteY3" fmla="*/ 3909871 h 3909871"/>
              <a:gd name="connsiteX4" fmla="*/ 0 w 3312368"/>
              <a:gd name="connsiteY4" fmla="*/ 3909871 h 3909871"/>
              <a:gd name="connsiteX0" fmla="*/ 0 w 3312368"/>
              <a:gd name="connsiteY0" fmla="*/ 3909871 h 3909871"/>
              <a:gd name="connsiteX1" fmla="*/ 828092 w 3312368"/>
              <a:gd name="connsiteY1" fmla="*/ 0 h 3909871"/>
              <a:gd name="connsiteX2" fmla="*/ 3312368 w 3312368"/>
              <a:gd name="connsiteY2" fmla="*/ 0 h 3909871"/>
              <a:gd name="connsiteX3" fmla="*/ 3308821 w 3312368"/>
              <a:gd name="connsiteY3" fmla="*/ 1594801 h 3909871"/>
              <a:gd name="connsiteX4" fmla="*/ 0 w 3312368"/>
              <a:gd name="connsiteY4" fmla="*/ 3909871 h 3909871"/>
              <a:gd name="connsiteX0" fmla="*/ 1788255 w 2484276"/>
              <a:gd name="connsiteY0" fmla="*/ 3243892 h 3243892"/>
              <a:gd name="connsiteX1" fmla="*/ 0 w 2484276"/>
              <a:gd name="connsiteY1" fmla="*/ 0 h 3243892"/>
              <a:gd name="connsiteX2" fmla="*/ 2484276 w 2484276"/>
              <a:gd name="connsiteY2" fmla="*/ 0 h 3243892"/>
              <a:gd name="connsiteX3" fmla="*/ 2480729 w 2484276"/>
              <a:gd name="connsiteY3" fmla="*/ 1594801 h 3243892"/>
              <a:gd name="connsiteX4" fmla="*/ 1788255 w 2484276"/>
              <a:gd name="connsiteY4" fmla="*/ 3243892 h 3243892"/>
              <a:gd name="connsiteX0" fmla="*/ 2816955 w 3512976"/>
              <a:gd name="connsiteY0" fmla="*/ 3253417 h 3253417"/>
              <a:gd name="connsiteX1" fmla="*/ 0 w 3512976"/>
              <a:gd name="connsiteY1" fmla="*/ 0 h 3253417"/>
              <a:gd name="connsiteX2" fmla="*/ 3512976 w 3512976"/>
              <a:gd name="connsiteY2" fmla="*/ 9525 h 3253417"/>
              <a:gd name="connsiteX3" fmla="*/ 3509429 w 3512976"/>
              <a:gd name="connsiteY3" fmla="*/ 1604326 h 3253417"/>
              <a:gd name="connsiteX4" fmla="*/ 2816955 w 3512976"/>
              <a:gd name="connsiteY4" fmla="*/ 3253417 h 3253417"/>
              <a:gd name="connsiteX0" fmla="*/ 2102580 w 3512976"/>
              <a:gd name="connsiteY0" fmla="*/ 4348792 h 4348792"/>
              <a:gd name="connsiteX1" fmla="*/ 0 w 3512976"/>
              <a:gd name="connsiteY1" fmla="*/ 0 h 4348792"/>
              <a:gd name="connsiteX2" fmla="*/ 3512976 w 3512976"/>
              <a:gd name="connsiteY2" fmla="*/ 9525 h 4348792"/>
              <a:gd name="connsiteX3" fmla="*/ 3509429 w 3512976"/>
              <a:gd name="connsiteY3" fmla="*/ 1604326 h 4348792"/>
              <a:gd name="connsiteX4" fmla="*/ 2102580 w 3512976"/>
              <a:gd name="connsiteY4" fmla="*/ 4348792 h 4348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12976" h="4348792">
                <a:moveTo>
                  <a:pt x="2102580" y="4348792"/>
                </a:moveTo>
                <a:lnTo>
                  <a:pt x="0" y="0"/>
                </a:lnTo>
                <a:lnTo>
                  <a:pt x="3512976" y="9525"/>
                </a:lnTo>
                <a:cubicBezTo>
                  <a:pt x="3511794" y="541125"/>
                  <a:pt x="3510611" y="1072726"/>
                  <a:pt x="3509429" y="1604326"/>
                </a:cubicBezTo>
                <a:lnTo>
                  <a:pt x="2102580" y="434879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72180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0" y="0"/>
            <a:ext cx="5076056" cy="51435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tIns="720000" bIns="720000" anchor="b"/>
          <a:lstStyle>
            <a:lvl1pPr marL="0" indent="0" algn="ctr"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5729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3" name="Rounded Rectangle 12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Rounded Rectangle 15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7" name="Half Frame 16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56042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9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2940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3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10"/>
          <p:cNvSpPr/>
          <p:nvPr userDrawn="1"/>
        </p:nvSpPr>
        <p:spPr>
          <a:xfrm rot="10800000">
            <a:off x="3222000" y="3337155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312000" y="3430238"/>
            <a:ext cx="2520000" cy="1713262"/>
          </a:xfrm>
          <a:custGeom>
            <a:avLst/>
            <a:gdLst>
              <a:gd name="connsiteX0" fmla="*/ 0 w 2520000"/>
              <a:gd name="connsiteY0" fmla="*/ 1260000 h 2520000"/>
              <a:gd name="connsiteX1" fmla="*/ 1260000 w 2520000"/>
              <a:gd name="connsiteY1" fmla="*/ 0 h 2520000"/>
              <a:gd name="connsiteX2" fmla="*/ 2520000 w 2520000"/>
              <a:gd name="connsiteY2" fmla="*/ 1260000 h 2520000"/>
              <a:gd name="connsiteX3" fmla="*/ 1260000 w 2520000"/>
              <a:gd name="connsiteY3" fmla="*/ 2520000 h 2520000"/>
              <a:gd name="connsiteX4" fmla="*/ 0 w 2520000"/>
              <a:gd name="connsiteY4" fmla="*/ 1260000 h 2520000"/>
              <a:gd name="connsiteX0" fmla="*/ 0 w 2520000"/>
              <a:gd name="connsiteY0" fmla="*/ 1260000 h 2520000"/>
              <a:gd name="connsiteX1" fmla="*/ 1260000 w 2520000"/>
              <a:gd name="connsiteY1" fmla="*/ 0 h 2520000"/>
              <a:gd name="connsiteX2" fmla="*/ 2520000 w 2520000"/>
              <a:gd name="connsiteY2" fmla="*/ 1260000 h 2520000"/>
              <a:gd name="connsiteX3" fmla="*/ 2066250 w 2520000"/>
              <a:gd name="connsiteY3" fmla="*/ 1713262 h 2520000"/>
              <a:gd name="connsiteX4" fmla="*/ 1260000 w 2520000"/>
              <a:gd name="connsiteY4" fmla="*/ 2520000 h 2520000"/>
              <a:gd name="connsiteX5" fmla="*/ 0 w 2520000"/>
              <a:gd name="connsiteY5" fmla="*/ 1260000 h 2520000"/>
              <a:gd name="connsiteX0" fmla="*/ 0 w 2520000"/>
              <a:gd name="connsiteY0" fmla="*/ 1260000 h 1713262"/>
              <a:gd name="connsiteX1" fmla="*/ 1260000 w 2520000"/>
              <a:gd name="connsiteY1" fmla="*/ 0 h 1713262"/>
              <a:gd name="connsiteX2" fmla="*/ 2520000 w 2520000"/>
              <a:gd name="connsiteY2" fmla="*/ 1260000 h 1713262"/>
              <a:gd name="connsiteX3" fmla="*/ 2066250 w 2520000"/>
              <a:gd name="connsiteY3" fmla="*/ 1713262 h 1713262"/>
              <a:gd name="connsiteX4" fmla="*/ 439730 w 2520000"/>
              <a:gd name="connsiteY4" fmla="*/ 1706453 h 1713262"/>
              <a:gd name="connsiteX5" fmla="*/ 0 w 2520000"/>
              <a:gd name="connsiteY5" fmla="*/ 1260000 h 1713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000" h="1713262">
                <a:moveTo>
                  <a:pt x="0" y="1260000"/>
                </a:moveTo>
                <a:lnTo>
                  <a:pt x="1260000" y="0"/>
                </a:lnTo>
                <a:lnTo>
                  <a:pt x="2520000" y="1260000"/>
                </a:lnTo>
                <a:lnTo>
                  <a:pt x="2066250" y="1713262"/>
                </a:lnTo>
                <a:lnTo>
                  <a:pt x="439730" y="1706453"/>
                </a:lnTo>
                <a:lnTo>
                  <a:pt x="0" y="1260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anchor="b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Isosceles Triangle 4"/>
          <p:cNvSpPr/>
          <p:nvPr userDrawn="1"/>
        </p:nvSpPr>
        <p:spPr>
          <a:xfrm rot="10800000">
            <a:off x="3746892" y="0"/>
            <a:ext cx="1650216" cy="812260"/>
          </a:xfrm>
          <a:prstGeom prst="triangl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Isosceles Triangle 5"/>
          <p:cNvSpPr/>
          <p:nvPr userDrawn="1"/>
        </p:nvSpPr>
        <p:spPr>
          <a:xfrm rot="10800000">
            <a:off x="4041648" y="99959"/>
            <a:ext cx="1060704" cy="55436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65305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15030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0125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1550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accent3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mond 10"/>
          <p:cNvSpPr/>
          <p:nvPr userDrawn="1"/>
        </p:nvSpPr>
        <p:spPr>
          <a:xfrm>
            <a:off x="3203848" y="-2322"/>
            <a:ext cx="2700000" cy="1806344"/>
          </a:xfrm>
          <a:custGeom>
            <a:avLst/>
            <a:gdLst/>
            <a:ahLst/>
            <a:cxnLst/>
            <a:rect l="l" t="t" r="r" b="b"/>
            <a:pathLst>
              <a:path w="2700000" h="1806344">
                <a:moveTo>
                  <a:pt x="456344" y="0"/>
                </a:moveTo>
                <a:lnTo>
                  <a:pt x="2243656" y="0"/>
                </a:lnTo>
                <a:lnTo>
                  <a:pt x="2700000" y="456344"/>
                </a:lnTo>
                <a:lnTo>
                  <a:pt x="1350000" y="1806344"/>
                </a:lnTo>
                <a:lnTo>
                  <a:pt x="0" y="45634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3293848" y="-2322"/>
            <a:ext cx="2520000" cy="1713477"/>
          </a:xfrm>
          <a:custGeom>
            <a:avLst/>
            <a:gdLst>
              <a:gd name="connsiteX0" fmla="*/ 0 w 2520000"/>
              <a:gd name="connsiteY0" fmla="*/ 1260000 h 2520000"/>
              <a:gd name="connsiteX1" fmla="*/ 1260000 w 2520000"/>
              <a:gd name="connsiteY1" fmla="*/ 0 h 2520000"/>
              <a:gd name="connsiteX2" fmla="*/ 2520000 w 2520000"/>
              <a:gd name="connsiteY2" fmla="*/ 1260000 h 2520000"/>
              <a:gd name="connsiteX3" fmla="*/ 1260000 w 2520000"/>
              <a:gd name="connsiteY3" fmla="*/ 2520000 h 2520000"/>
              <a:gd name="connsiteX4" fmla="*/ 0 w 2520000"/>
              <a:gd name="connsiteY4" fmla="*/ 1260000 h 2520000"/>
              <a:gd name="connsiteX0" fmla="*/ 0 w 2520000"/>
              <a:gd name="connsiteY0" fmla="*/ 1260000 h 2520000"/>
              <a:gd name="connsiteX1" fmla="*/ 445248 w 2520000"/>
              <a:gd name="connsiteY1" fmla="*/ 806523 h 2520000"/>
              <a:gd name="connsiteX2" fmla="*/ 1260000 w 2520000"/>
              <a:gd name="connsiteY2" fmla="*/ 0 h 2520000"/>
              <a:gd name="connsiteX3" fmla="*/ 2520000 w 2520000"/>
              <a:gd name="connsiteY3" fmla="*/ 1260000 h 2520000"/>
              <a:gd name="connsiteX4" fmla="*/ 1260000 w 2520000"/>
              <a:gd name="connsiteY4" fmla="*/ 2520000 h 2520000"/>
              <a:gd name="connsiteX5" fmla="*/ 0 w 2520000"/>
              <a:gd name="connsiteY5" fmla="*/ 1260000 h 2520000"/>
              <a:gd name="connsiteX0" fmla="*/ 0 w 2520000"/>
              <a:gd name="connsiteY0" fmla="*/ 453477 h 1713477"/>
              <a:gd name="connsiteX1" fmla="*/ 445248 w 2520000"/>
              <a:gd name="connsiteY1" fmla="*/ 0 h 1713477"/>
              <a:gd name="connsiteX2" fmla="*/ 2080270 w 2520000"/>
              <a:gd name="connsiteY2" fmla="*/ 7024 h 1713477"/>
              <a:gd name="connsiteX3" fmla="*/ 2520000 w 2520000"/>
              <a:gd name="connsiteY3" fmla="*/ 453477 h 1713477"/>
              <a:gd name="connsiteX4" fmla="*/ 1260000 w 2520000"/>
              <a:gd name="connsiteY4" fmla="*/ 1713477 h 1713477"/>
              <a:gd name="connsiteX5" fmla="*/ 0 w 2520000"/>
              <a:gd name="connsiteY5" fmla="*/ 453477 h 1713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000" h="1713477">
                <a:moveTo>
                  <a:pt x="0" y="453477"/>
                </a:moveTo>
                <a:lnTo>
                  <a:pt x="445248" y="0"/>
                </a:lnTo>
                <a:lnTo>
                  <a:pt x="2080270" y="7024"/>
                </a:lnTo>
                <a:lnTo>
                  <a:pt x="2520000" y="453477"/>
                </a:lnTo>
                <a:lnTo>
                  <a:pt x="1260000" y="1713477"/>
                </a:lnTo>
                <a:lnTo>
                  <a:pt x="0" y="4534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anchor="t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5" name="Isosceles Triangle 4"/>
          <p:cNvSpPr/>
          <p:nvPr userDrawn="1"/>
        </p:nvSpPr>
        <p:spPr>
          <a:xfrm>
            <a:off x="3746892" y="4331240"/>
            <a:ext cx="1650216" cy="812260"/>
          </a:xfrm>
          <a:prstGeom prst="triangl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6" name="Isosceles Triangle 5"/>
          <p:cNvSpPr/>
          <p:nvPr userDrawn="1"/>
        </p:nvSpPr>
        <p:spPr>
          <a:xfrm>
            <a:off x="4041648" y="4493810"/>
            <a:ext cx="1060704" cy="55436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39455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565878" y="1176692"/>
            <a:ext cx="1871760" cy="30512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2612855" y="1176061"/>
            <a:ext cx="1871760" cy="30512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4659832" y="1175430"/>
            <a:ext cx="1871760" cy="305124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6706810" y="1174799"/>
            <a:ext cx="1871760" cy="30512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825475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966407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872452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919429" y="1320085"/>
            <a:ext cx="1352567" cy="135256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04974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KBM-정애\014-Fullppt\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54" y="451443"/>
            <a:ext cx="3282039" cy="327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1363708" y="584771"/>
            <a:ext cx="2991584" cy="20767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143454" y="1295867"/>
            <a:ext cx="3055840" cy="22313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8149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pic>
        <p:nvPicPr>
          <p:cNvPr id="11" name="Picture 4" descr="D:\KBM-정애\014-Fullppt\PNG이미지\노트북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499742"/>
            <a:ext cx="3600400" cy="183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753800" y="2764640"/>
            <a:ext cx="1711407" cy="12496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00998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321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72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156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7" r:id="rId3"/>
    <p:sldLayoutId id="2147483671" r:id="rId4"/>
    <p:sldLayoutId id="2147483658" r:id="rId5"/>
    <p:sldLayoutId id="2147483659" r:id="rId6"/>
    <p:sldLayoutId id="2147483673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74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2709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5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twitter.com/pakistanbeeduca" TargetMode="Externa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outube.com/channel/UCDkslLcehIGnGES5Fxhu9dg" TargetMode="External"/><Relationship Id="rId11" Type="http://schemas.openxmlformats.org/officeDocument/2006/relationships/image" Target="../media/image8.jpeg"/><Relationship Id="rId5" Type="http://schemas.openxmlformats.org/officeDocument/2006/relationships/hyperlink" Target="https://plus.google.com/u/1/108940265307541776707" TargetMode="External"/><Relationship Id="rId10" Type="http://schemas.openxmlformats.org/officeDocument/2006/relationships/image" Target="../media/image21.png"/><Relationship Id="rId4" Type="http://schemas.openxmlformats.org/officeDocument/2006/relationships/hyperlink" Target="https://web.facebook.com/BeEducatedPakistan" TargetMode="External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educated.pk/jobs" TargetMode="External"/><Relationship Id="rId2" Type="http://schemas.openxmlformats.org/officeDocument/2006/relationships/hyperlink" Target="http://www.beeducated.pk/latest-private-jobs-in-pakistan" TargetMode="Externa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5" y="267494"/>
            <a:ext cx="6192688" cy="533308"/>
          </a:xfrm>
        </p:spPr>
        <p:txBody>
          <a:bodyPr/>
          <a:lstStyle/>
          <a:p>
            <a:r>
              <a:rPr lang="en-US" altLang="ko-KR" sz="4000" dirty="0" smtClean="0">
                <a:ea typeface="맑은 고딕" pitchFamily="50" charset="-127"/>
              </a:rPr>
              <a:t>Private Jobs In Pakistan</a:t>
            </a:r>
            <a:endParaRPr lang="ko-KR" alt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655674" y="930216"/>
            <a:ext cx="5832649" cy="43200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dirty="0"/>
              <a:t>You Can </a:t>
            </a:r>
            <a:r>
              <a:rPr lang="en-US" sz="1600" dirty="0"/>
              <a:t>Get Private Jobs in Pakistan</a:t>
            </a:r>
            <a:r>
              <a:rPr lang="en-US" dirty="0"/>
              <a:t> Easily Than Government </a:t>
            </a:r>
            <a:r>
              <a:rPr lang="en-US" dirty="0" smtClean="0"/>
              <a:t>Jobs</a:t>
            </a:r>
            <a:endParaRPr lang="en-US" dirty="0"/>
          </a:p>
        </p:txBody>
      </p:sp>
      <p:pic>
        <p:nvPicPr>
          <p:cNvPr id="1026" name="Picture 2" descr="Image result for private sectors job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91631"/>
            <a:ext cx="2952328" cy="187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private sectors job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92" t="-4125" r="1892" b="7565"/>
          <a:stretch/>
        </p:blipFill>
        <p:spPr bwMode="auto">
          <a:xfrm>
            <a:off x="5292080" y="1491631"/>
            <a:ext cx="3024336" cy="187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418" y="0"/>
            <a:ext cx="1059582" cy="105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34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547664" y="0"/>
            <a:ext cx="7596336" cy="884466"/>
          </a:xfrm>
        </p:spPr>
        <p:txBody>
          <a:bodyPr/>
          <a:lstStyle/>
          <a:p>
            <a:pPr algn="ctr"/>
            <a:r>
              <a:rPr lang="en-US" altLang="ko-KR" dirty="0" smtClean="0">
                <a:solidFill>
                  <a:schemeClr val="accent5"/>
                </a:solidFill>
              </a:rPr>
              <a:t>Follow Us</a:t>
            </a:r>
            <a:endParaRPr lang="ko-KR" alt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1719697" y="1083197"/>
            <a:ext cx="6894512" cy="3325876"/>
            <a:chOff x="2051720" y="1635646"/>
            <a:chExt cx="2088000" cy="2952328"/>
          </a:xfrm>
        </p:grpSpPr>
        <p:sp>
          <p:nvSpPr>
            <p:cNvPr id="6" name="Rectangle 5"/>
            <p:cNvSpPr/>
            <p:nvPr/>
          </p:nvSpPr>
          <p:spPr>
            <a:xfrm>
              <a:off x="2051720" y="1635646"/>
              <a:ext cx="2088000" cy="720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051720" y="4515966"/>
              <a:ext cx="2088000" cy="720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95335" y="1810762"/>
              <a:ext cx="2042609" cy="356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endPara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8" name="Content Placeholder 2"/>
          <p:cNvSpPr txBox="1">
            <a:spLocks/>
          </p:cNvSpPr>
          <p:nvPr/>
        </p:nvSpPr>
        <p:spPr>
          <a:xfrm>
            <a:off x="2325466" y="1588819"/>
            <a:ext cx="6876256" cy="235108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 smtClean="0">
                <a:hlinkClick r:id="rId3"/>
              </a:rPr>
              <a:t>https://twitter.com/pakistanbeeduca</a:t>
            </a:r>
            <a:endParaRPr lang="en-US" sz="1700" dirty="0" smtClean="0"/>
          </a:p>
          <a:p>
            <a:endParaRPr lang="en-US" sz="1700" dirty="0" smtClean="0"/>
          </a:p>
          <a:p>
            <a:r>
              <a:rPr lang="en-US" sz="1700" dirty="0" smtClean="0">
                <a:hlinkClick r:id="rId4"/>
              </a:rPr>
              <a:t>https://facebook.com/BeEducatedPakistan</a:t>
            </a:r>
            <a:endParaRPr lang="en-US" sz="1700" dirty="0" smtClean="0"/>
          </a:p>
          <a:p>
            <a:endParaRPr lang="en-US" sz="1700" dirty="0" smtClean="0"/>
          </a:p>
          <a:p>
            <a:r>
              <a:rPr lang="en-US" sz="1700" dirty="0" smtClean="0">
                <a:hlinkClick r:id="rId5"/>
              </a:rPr>
              <a:t>https://plus.google.com/u/1/108940265307541776707</a:t>
            </a:r>
            <a:endParaRPr lang="en-US" sz="1700" dirty="0" smtClean="0"/>
          </a:p>
          <a:p>
            <a:endParaRPr lang="en-US" sz="1700" dirty="0" smtClean="0"/>
          </a:p>
          <a:p>
            <a:r>
              <a:rPr lang="en-US" sz="1700" dirty="0" smtClean="0">
                <a:hlinkClick r:id="rId6"/>
              </a:rPr>
              <a:t>https://www.youtube.com/channel/UCDkslLcehIGnGES5Fxhu9dg</a:t>
            </a:r>
            <a:endParaRPr lang="en-US" sz="1700" dirty="0" smtClean="0"/>
          </a:p>
          <a:p>
            <a:endParaRPr lang="en-US" sz="1700" dirty="0"/>
          </a:p>
        </p:txBody>
      </p:sp>
      <p:pic>
        <p:nvPicPr>
          <p:cNvPr id="9" name="Picture 2" descr="Image result for twitter logo transparent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6" t="4181" r="4265" b="4728"/>
          <a:stretch/>
        </p:blipFill>
        <p:spPr bwMode="auto">
          <a:xfrm>
            <a:off x="1677394" y="1576357"/>
            <a:ext cx="508535" cy="429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Image result for facebook logo transparent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394" y="2209501"/>
            <a:ext cx="455402" cy="37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Image result for google plus logo transparent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0" t="9128" r="7955" b="7777"/>
          <a:stretch/>
        </p:blipFill>
        <p:spPr bwMode="auto">
          <a:xfrm>
            <a:off x="1679778" y="2839445"/>
            <a:ext cx="553040" cy="44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Image result for youtube plus logo transparent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8" t="13091" r="12992" b="13273"/>
          <a:stretch/>
        </p:blipFill>
        <p:spPr bwMode="auto">
          <a:xfrm>
            <a:off x="1619672" y="3383626"/>
            <a:ext cx="600876" cy="51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418" y="0"/>
            <a:ext cx="1059582" cy="105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542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7111" y="41285"/>
            <a:ext cx="3222921" cy="884466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accent5"/>
                </a:solidFill>
              </a:rPr>
              <a:t>Introduction</a:t>
            </a:r>
            <a:endParaRPr lang="ko-KR" altLang="en-US" dirty="0">
              <a:solidFill>
                <a:schemeClr val="accent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1275606"/>
            <a:ext cx="75963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Private Sector provides various </a:t>
            </a:r>
            <a:r>
              <a:rPr lang="en-US" b="1" dirty="0" smtClean="0"/>
              <a:t>job opportunities in </a:t>
            </a:r>
            <a:r>
              <a:rPr lang="en-US" b="1" dirty="0" err="1" smtClean="0"/>
              <a:t>Pakistan</a:t>
            </a:r>
            <a:r>
              <a:rPr lang="en-US" dirty="0" err="1" smtClean="0"/>
              <a:t>,such</a:t>
            </a:r>
            <a:r>
              <a:rPr lang="en-US" dirty="0" smtClean="0"/>
              <a:t> </a:t>
            </a:r>
            <a:r>
              <a:rPr lang="en-US" dirty="0" smtClean="0"/>
              <a:t>as: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Private Jobs in Education Sector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Jobs in Private Medical Organizations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Private Financial Jobs in Pakistan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Private Banking Jobs in Pakistan</a:t>
            </a:r>
            <a:endParaRPr lang="en-US" dirty="0"/>
          </a:p>
        </p:txBody>
      </p:sp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656" y="1851670"/>
            <a:ext cx="273630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418" y="0"/>
            <a:ext cx="1059582" cy="105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92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2211710"/>
            <a:ext cx="9144000" cy="2304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267744" y="2265660"/>
            <a:ext cx="4608512" cy="826255"/>
            <a:chOff x="2253890" y="2008261"/>
            <a:chExt cx="4608512" cy="826255"/>
          </a:xfrm>
        </p:grpSpPr>
        <p:sp>
          <p:nvSpPr>
            <p:cNvPr id="8" name="Text Placeholder 3"/>
            <p:cNvSpPr txBox="1">
              <a:spLocks/>
            </p:cNvSpPr>
            <p:nvPr/>
          </p:nvSpPr>
          <p:spPr>
            <a:xfrm>
              <a:off x="2253890" y="2557829"/>
              <a:ext cx="4608512" cy="27668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endParaRPr lang="ko-KR" altLang="en-US" sz="1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itle 4"/>
            <p:cNvSpPr txBox="1">
              <a:spLocks/>
            </p:cNvSpPr>
            <p:nvPr/>
          </p:nvSpPr>
          <p:spPr>
            <a:xfrm>
              <a:off x="2253890" y="2008261"/>
              <a:ext cx="4608512" cy="542078"/>
            </a:xfrm>
            <a:prstGeom prst="rect">
              <a:avLst/>
            </a:prstGeom>
          </p:spPr>
          <p:txBody>
            <a:bodyPr anchor="ctr"/>
            <a:lstStyle>
              <a:lvl1pPr algn="l" defTabSz="914400" rtl="0" eaLnBrk="1" latinLnBrk="1" hangingPunct="1">
                <a:spcBef>
                  <a:spcPct val="0"/>
                </a:spcBef>
                <a:buNone/>
                <a:defRPr sz="3600" b="1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ea typeface="+mj-ea"/>
                  <a:cs typeface="Arial" pitchFamily="34" charset="0"/>
                </a:defRPr>
              </a:lvl1pPr>
            </a:lstStyle>
            <a:p>
              <a:endParaRPr lang="en-US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882000" y="798635"/>
            <a:ext cx="53799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Private Jobs in Education Sector</a:t>
            </a:r>
          </a:p>
        </p:txBody>
      </p:sp>
      <p:sp>
        <p:nvSpPr>
          <p:cNvPr id="3" name="AutoShape 2" descr="Image result for teaching job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4" descr="Image result for teaching job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Image result for teaching job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8" descr="Image result for teaching jobs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0" descr="Image result for teaching jobs"/>
          <p:cNvSpPr>
            <a:spLocks noChangeAspect="1" noChangeArrowheads="1"/>
          </p:cNvSpPr>
          <p:nvPr/>
        </p:nvSpPr>
        <p:spPr bwMode="auto">
          <a:xfrm>
            <a:off x="-378955" y="49900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12" descr="Image result for teaching jobs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8680"/>
            <a:ext cx="3912595" cy="23005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5" y="2208681"/>
            <a:ext cx="3691660" cy="231477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418" y="0"/>
            <a:ext cx="1059582" cy="105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357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5815" y="73125"/>
            <a:ext cx="6696744" cy="884466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accent5"/>
                </a:solidFill>
              </a:rPr>
              <a:t>Teaching Jobs in Pakistan</a:t>
            </a:r>
            <a:endParaRPr lang="ko-KR" altLang="en-US" dirty="0">
              <a:solidFill>
                <a:schemeClr val="accent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1059582"/>
            <a:ext cx="60486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Private Educational Institutions have openings for various </a:t>
            </a:r>
            <a:r>
              <a:rPr lang="en-US" b="1" dirty="0" smtClean="0"/>
              <a:t>teaching jobs in Pakistan</a:t>
            </a:r>
            <a:r>
              <a:rPr lang="en-US" dirty="0" smtClean="0"/>
              <a:t>, </a:t>
            </a:r>
            <a:r>
              <a:rPr lang="en-US" dirty="0" err="1" smtClean="0"/>
              <a:t>e.g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School Teaching Jobs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Job Vacancies of Professors in Universities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Teachers\Trainers for Diploma Awarding Institutions</a:t>
            </a:r>
          </a:p>
        </p:txBody>
      </p:sp>
      <p:sp>
        <p:nvSpPr>
          <p:cNvPr id="3" name="AutoShape 2" descr="Image result for teaching jobs"/>
          <p:cNvSpPr>
            <a:spLocks noChangeAspect="1" noChangeArrowheads="1"/>
          </p:cNvSpPr>
          <p:nvPr/>
        </p:nvSpPr>
        <p:spPr bwMode="auto">
          <a:xfrm>
            <a:off x="2987824" y="386789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Image result for teaching job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Image result for teaching job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Image result for teaching job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429287"/>
            <a:ext cx="3048645" cy="17347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418" y="0"/>
            <a:ext cx="1059582" cy="105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92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2123056"/>
            <a:ext cx="9144000" cy="2304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267744" y="2265660"/>
            <a:ext cx="4608512" cy="826255"/>
            <a:chOff x="2253890" y="2008261"/>
            <a:chExt cx="4608512" cy="826255"/>
          </a:xfrm>
        </p:grpSpPr>
        <p:sp>
          <p:nvSpPr>
            <p:cNvPr id="8" name="Text Placeholder 3"/>
            <p:cNvSpPr txBox="1">
              <a:spLocks/>
            </p:cNvSpPr>
            <p:nvPr/>
          </p:nvSpPr>
          <p:spPr>
            <a:xfrm>
              <a:off x="2253890" y="2557829"/>
              <a:ext cx="4608512" cy="27668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endParaRPr lang="ko-KR" altLang="en-US" sz="1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itle 4"/>
            <p:cNvSpPr txBox="1">
              <a:spLocks/>
            </p:cNvSpPr>
            <p:nvPr/>
          </p:nvSpPr>
          <p:spPr>
            <a:xfrm>
              <a:off x="2253890" y="2008261"/>
              <a:ext cx="4608512" cy="542078"/>
            </a:xfrm>
            <a:prstGeom prst="rect">
              <a:avLst/>
            </a:prstGeom>
          </p:spPr>
          <p:txBody>
            <a:bodyPr anchor="ctr"/>
            <a:lstStyle>
              <a:lvl1pPr algn="l" defTabSz="914400" rtl="0" eaLnBrk="1" latinLnBrk="1" hangingPunct="1">
                <a:spcBef>
                  <a:spcPct val="0"/>
                </a:spcBef>
                <a:buNone/>
                <a:defRPr sz="3600" b="1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ea typeface="+mj-ea"/>
                  <a:cs typeface="Arial" pitchFamily="34" charset="0"/>
                </a:defRPr>
              </a:lvl1pPr>
            </a:lstStyle>
            <a:p>
              <a:endParaRPr lang="en-US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470830" y="668653"/>
            <a:ext cx="6202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Jobs in Private Medical Organizations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123056"/>
            <a:ext cx="3072341" cy="232090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33"/>
          <a:stretch/>
        </p:blipFill>
        <p:spPr>
          <a:xfrm>
            <a:off x="-1" y="2123056"/>
            <a:ext cx="6084169" cy="230425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418" y="0"/>
            <a:ext cx="1059582" cy="105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357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50090"/>
            <a:ext cx="7524328" cy="884466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accent5"/>
                </a:solidFill>
              </a:rPr>
              <a:t>Medical Jobs in Pakistan</a:t>
            </a:r>
            <a:endParaRPr lang="ko-KR" altLang="en-US" dirty="0">
              <a:solidFill>
                <a:schemeClr val="accent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1059582"/>
            <a:ext cx="60486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Hospitals have </a:t>
            </a:r>
            <a:r>
              <a:rPr lang="en-US" b="1" dirty="0" smtClean="0"/>
              <a:t>private medical jobs in Pakistan</a:t>
            </a:r>
            <a:r>
              <a:rPr lang="en-US" dirty="0" smtClean="0"/>
              <a:t> for: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Doctors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Nurses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Other Medical Staff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422" y="2636620"/>
            <a:ext cx="7191050" cy="25068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418" y="0"/>
            <a:ext cx="1059582" cy="105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971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995686"/>
            <a:ext cx="9144000" cy="2304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267744" y="2265660"/>
            <a:ext cx="4608512" cy="826255"/>
            <a:chOff x="2253890" y="2008261"/>
            <a:chExt cx="4608512" cy="826255"/>
          </a:xfrm>
        </p:grpSpPr>
        <p:sp>
          <p:nvSpPr>
            <p:cNvPr id="8" name="Text Placeholder 3"/>
            <p:cNvSpPr txBox="1">
              <a:spLocks/>
            </p:cNvSpPr>
            <p:nvPr/>
          </p:nvSpPr>
          <p:spPr>
            <a:xfrm>
              <a:off x="2253890" y="2557829"/>
              <a:ext cx="4608512" cy="27668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endParaRPr lang="ko-KR" altLang="en-US" sz="14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9" name="Title 4"/>
            <p:cNvSpPr txBox="1">
              <a:spLocks/>
            </p:cNvSpPr>
            <p:nvPr/>
          </p:nvSpPr>
          <p:spPr>
            <a:xfrm>
              <a:off x="2253890" y="2008261"/>
              <a:ext cx="4608512" cy="542078"/>
            </a:xfrm>
            <a:prstGeom prst="rect">
              <a:avLst/>
            </a:prstGeom>
          </p:spPr>
          <p:txBody>
            <a:bodyPr anchor="ctr"/>
            <a:lstStyle>
              <a:lvl1pPr algn="l" defTabSz="914400" rtl="0" eaLnBrk="1" latinLnBrk="1" hangingPunct="1">
                <a:spcBef>
                  <a:spcPct val="0"/>
                </a:spcBef>
                <a:buNone/>
                <a:defRPr sz="3600" b="1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ea typeface="+mj-ea"/>
                  <a:cs typeface="Arial" pitchFamily="34" charset="0"/>
                </a:defRPr>
              </a:lvl1pPr>
            </a:lstStyle>
            <a:p>
              <a:endParaRPr lang="en-US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619672" y="526049"/>
            <a:ext cx="59220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Jobs in Finance &amp; Banking Sector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" y="1995686"/>
            <a:ext cx="9133736" cy="23042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418" y="0"/>
            <a:ext cx="1059582" cy="105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456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67494"/>
            <a:ext cx="5924729" cy="627534"/>
          </a:xfrm>
        </p:spPr>
        <p:txBody>
          <a:bodyPr/>
          <a:lstStyle/>
          <a:p>
            <a:r>
              <a:rPr lang="en-US" altLang="ko-KR" sz="2800" dirty="0" smtClean="0">
                <a:solidFill>
                  <a:schemeClr val="accent5"/>
                </a:solidFill>
              </a:rPr>
              <a:t>Finance &amp; Banking Jobs in Pakistan</a:t>
            </a:r>
            <a:endParaRPr lang="ko-KR" altLang="en-US" sz="2800" dirty="0">
              <a:solidFill>
                <a:schemeClr val="accent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7591" y="1275606"/>
            <a:ext cx="761640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Private firms are always looking for people in Finance </a:t>
            </a:r>
            <a:r>
              <a:rPr lang="en-US" dirty="0" smtClean="0"/>
              <a:t>Department</a:t>
            </a:r>
            <a:r>
              <a:rPr lang="en-US" dirty="0" smtClean="0"/>
              <a:t>, like: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Chief Financial Officer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Finance Manager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Accountant</a:t>
            </a:r>
            <a:endParaRPr lang="en-US" dirty="0" smtClean="0"/>
          </a:p>
          <a:p>
            <a:r>
              <a:rPr lang="en-US" dirty="0" smtClean="0"/>
              <a:t>Banking sector also offers </a:t>
            </a:r>
            <a:r>
              <a:rPr lang="en-US" b="1" dirty="0" smtClean="0"/>
              <a:t>private banking jobs in Pakistan</a:t>
            </a:r>
            <a:r>
              <a:rPr lang="en-US" dirty="0" smtClean="0"/>
              <a:t>, such as: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Bank </a:t>
            </a:r>
            <a:r>
              <a:rPr lang="en-US" sz="1600" dirty="0" smtClean="0"/>
              <a:t>Teller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Loan Officer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Financial Analyst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507854"/>
            <a:ext cx="3904940" cy="15619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418" y="0"/>
            <a:ext cx="1059582" cy="105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705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547664" y="0"/>
            <a:ext cx="7596336" cy="884466"/>
          </a:xfrm>
        </p:spPr>
        <p:txBody>
          <a:bodyPr/>
          <a:lstStyle/>
          <a:p>
            <a:pPr algn="ctr"/>
            <a:r>
              <a:rPr lang="en-US" altLang="ko-KR" dirty="0" smtClean="0">
                <a:solidFill>
                  <a:schemeClr val="accent5"/>
                </a:solidFill>
              </a:rPr>
              <a:t>About Us</a:t>
            </a:r>
            <a:endParaRPr lang="ko-KR" alt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1712130" y="1419622"/>
            <a:ext cx="6894512" cy="2510501"/>
            <a:chOff x="2051720" y="1588309"/>
            <a:chExt cx="2088000" cy="2905025"/>
          </a:xfrm>
        </p:grpSpPr>
        <p:sp>
          <p:nvSpPr>
            <p:cNvPr id="6" name="Rectangle 5"/>
            <p:cNvSpPr/>
            <p:nvPr/>
          </p:nvSpPr>
          <p:spPr>
            <a:xfrm>
              <a:off x="2051720" y="1588309"/>
              <a:ext cx="2088000" cy="720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051720" y="4421326"/>
              <a:ext cx="2088000" cy="720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95335" y="1810762"/>
              <a:ext cx="2042609" cy="2350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BeEducated.pk</a:t>
              </a:r>
              <a:r>
                <a:rPr lang="en-US" altLang="ko-K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has been providing educational news, informational articles, notes, past papers, results and various helpful materials for students, teachers and other people linked to education in Pakistan.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ko-K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We have also started a Jobs Section on our website.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ko-K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We provide advertisements of numerous </a:t>
              </a:r>
              <a:r>
                <a:rPr lang="en-US" altLang="ko-K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  <a:hlinkClick r:id="rId2"/>
                </a:rPr>
                <a:t>private jobs in Pakistan</a:t>
              </a:r>
              <a:r>
                <a:rPr lang="en-US" altLang="ko-K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ko-K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Visit </a:t>
              </a:r>
              <a:r>
                <a:rPr lang="en-US" altLang="ko-K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  <a:hlinkClick r:id="rId3"/>
                </a:rPr>
                <a:t>BeEducated.pk</a:t>
              </a:r>
              <a:r>
                <a:rPr lang="en-US" altLang="ko-K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to apply for a job in Pakistan, right now! </a:t>
              </a:r>
              <a:endPara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418" y="0"/>
            <a:ext cx="1059582" cy="105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988829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62949"/>
      </a:accent1>
      <a:accent2>
        <a:srgbClr val="F07624"/>
      </a:accent2>
      <a:accent3>
        <a:srgbClr val="F4BD2D"/>
      </a:accent3>
      <a:accent4>
        <a:srgbClr val="1ED4DE"/>
      </a:accent4>
      <a:accent5>
        <a:srgbClr val="1C7DE1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240</Words>
  <Application>Microsoft Office PowerPoint</Application>
  <PresentationFormat>On-screen Show (16:9)</PresentationFormat>
  <Paragraphs>55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 Unicode MS</vt:lpstr>
      <vt:lpstr>맑은 고딕</vt:lpstr>
      <vt:lpstr>Arial</vt:lpstr>
      <vt:lpstr>Calibri</vt:lpstr>
      <vt:lpstr>Cover and End Slide Master</vt:lpstr>
      <vt:lpstr>Contents Slide Master</vt:lpstr>
      <vt:lpstr>Section Break Slide Master</vt:lpstr>
      <vt:lpstr>Private Jobs In Pakistan</vt:lpstr>
      <vt:lpstr>Introduction</vt:lpstr>
      <vt:lpstr>PowerPoint Presentation</vt:lpstr>
      <vt:lpstr>Teaching Jobs in Pakistan</vt:lpstr>
      <vt:lpstr>PowerPoint Presentation</vt:lpstr>
      <vt:lpstr>Medical Jobs in Pakistan</vt:lpstr>
      <vt:lpstr>PowerPoint Presentation</vt:lpstr>
      <vt:lpstr>Finance &amp; Banking Jobs in Pakistan</vt:lpstr>
      <vt:lpstr>About Us</vt:lpstr>
      <vt:lpstr>Follow Us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Windows User</cp:lastModifiedBy>
  <cp:revision>156</cp:revision>
  <dcterms:created xsi:type="dcterms:W3CDTF">2016-12-01T00:32:25Z</dcterms:created>
  <dcterms:modified xsi:type="dcterms:W3CDTF">2018-04-16T11:55:18Z</dcterms:modified>
</cp:coreProperties>
</file>