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5E2CE0-5986-4B00-BA0E-38E54B2B3E8B}" v="119" dt="2021-04-16T04:57:33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tfoam.com.au/collections/rubber/rubber-mats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ext&#10;&#10;Description automatically generated">
            <a:extLst>
              <a:ext uri="{FF2B5EF4-FFF2-40B4-BE49-F238E27FC236}">
                <a16:creationId xmlns:a16="http://schemas.microsoft.com/office/drawing/2014/main" id="{9CB1FA72-53C0-447A-BF81-8EDB3B80C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10789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2A04D43-E214-410E-8D8B-B3A3A57E8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10789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989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5B905F6-8905-485A-928F-EAC546259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00350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726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1F63198-8672-4347-AB62-697EE7CA3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00350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41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0A3DB99-9D14-4D16-B155-0852387B4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10789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757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qr code&#10;&#10;Description automatically generated">
            <a:extLst>
              <a:ext uri="{FF2B5EF4-FFF2-40B4-BE49-F238E27FC236}">
                <a16:creationId xmlns:a16="http://schemas.microsoft.com/office/drawing/2014/main" id="{D6F42792-C41D-41B3-B3B1-E1F258FD6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00350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027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text, aquatic bird&#10;&#10;Description automatically generated">
            <a:extLst>
              <a:ext uri="{FF2B5EF4-FFF2-40B4-BE49-F238E27FC236}">
                <a16:creationId xmlns:a16="http://schemas.microsoft.com/office/drawing/2014/main" id="{BD086876-2932-477F-B4BD-5B00F5DF8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10789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40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A9140AD9-EA0A-4A0F-AA5A-CE88C0D9A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10788" cy="68666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4CDABEB-9F7D-4427-A094-2E4203488794}"/>
              </a:ext>
            </a:extLst>
          </p:cNvPr>
          <p:cNvSpPr txBox="1"/>
          <p:nvPr/>
        </p:nvSpPr>
        <p:spPr>
          <a:xfrm>
            <a:off x="7584511" y="5413332"/>
            <a:ext cx="300415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Presented By: </a:t>
            </a:r>
            <a:r>
              <a:rPr lang="en-US" dirty="0">
                <a:hlinkClick r:id="rId3"/>
              </a:rPr>
              <a:t>Rubber Flooring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48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ext&#10;&#10;Description automatically generated">
            <a:extLst>
              <a:ext uri="{FF2B5EF4-FFF2-40B4-BE49-F238E27FC236}">
                <a16:creationId xmlns:a16="http://schemas.microsoft.com/office/drawing/2014/main" id="{043D72B1-072C-440A-B547-C3863A606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10788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204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7D53D76-4A7E-4BEF-925C-41240D553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10789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400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qr code&#10;&#10;Description automatically generated">
            <a:extLst>
              <a:ext uri="{FF2B5EF4-FFF2-40B4-BE49-F238E27FC236}">
                <a16:creationId xmlns:a16="http://schemas.microsoft.com/office/drawing/2014/main" id="{B096D8AF-4F70-4AAF-A759-D94F226EA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10789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429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B1348728-200C-4021-AFED-CC927FDC8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00350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89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F2CEF61D-5890-4CED-BBE0-E274F5774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10789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29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42D166B1-F8A4-4FE5-9C69-5F49BCA29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10789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0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2EB58C9E-35A4-4B24-8B85-89B43F519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00350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24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F2378541-CC81-46F6-81D7-DE8A472F4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00350" cy="6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218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52</cp:revision>
  <dcterms:created xsi:type="dcterms:W3CDTF">2021-04-16T04:47:08Z</dcterms:created>
  <dcterms:modified xsi:type="dcterms:W3CDTF">2021-04-16T04:57:46Z</dcterms:modified>
</cp:coreProperties>
</file>