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5/17/2023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5/17/2023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5/17/2023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5/17/2023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5/17/2023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5/17/2023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metabolic-surgery-cost-in-dubai/"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metabolic-surgery-cost-in-duba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ynamiclinic.com/en-ae/weight-loss-clinic/metabolic-surgeo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76201"/>
            <a:ext cx="7162800" cy="762000"/>
          </a:xfrm>
        </p:spPr>
        <p:txBody>
          <a:bodyPr>
            <a:normAutofit fontScale="90000"/>
          </a:bodyPr>
          <a:lstStyle/>
          <a:p>
            <a:r>
              <a:rPr lang="en-US" b="1" dirty="0"/>
              <a:t>Metabolic Surgery Cost in Dubai</a:t>
            </a:r>
            <a:endParaRPr lang="en-US" dirty="0"/>
          </a:p>
        </p:txBody>
      </p:sp>
      <p:sp>
        <p:nvSpPr>
          <p:cNvPr id="3" name="Subtitle 2"/>
          <p:cNvSpPr>
            <a:spLocks noGrp="1"/>
          </p:cNvSpPr>
          <p:nvPr>
            <p:ph type="subTitle" idx="1"/>
          </p:nvPr>
        </p:nvSpPr>
        <p:spPr>
          <a:xfrm>
            <a:off x="457200" y="914401"/>
            <a:ext cx="8382000" cy="5486400"/>
          </a:xfrm>
        </p:spPr>
        <p:txBody>
          <a:bodyPr>
            <a:normAutofit/>
          </a:bodyPr>
          <a:lstStyle/>
          <a:p>
            <a:r>
              <a:rPr lang="en-US" dirty="0">
                <a:solidFill>
                  <a:schemeClr val="tx1"/>
                </a:solidFill>
              </a:rPr>
              <a:t>A metabolic surgery is a medical specialized doctor who aims to perform surgeries that help in reducing weight and treat several metabolic syndromes. These surgeries may include gastric bypass, sleeve gastrectomy, and biliopancreatic diversion with a duodenal switch. Several </a:t>
            </a:r>
            <a:r>
              <a:rPr lang="en-US" b="1" dirty="0">
                <a:solidFill>
                  <a:schemeClr val="tx1"/>
                </a:solidFill>
                <a:hlinkClick r:id="rId2"/>
              </a:rPr>
              <a:t>Metabolic Surgery </a:t>
            </a:r>
            <a:r>
              <a:rPr lang="en-US" b="1" dirty="0" smtClean="0">
                <a:solidFill>
                  <a:schemeClr val="tx1"/>
                </a:solidFill>
                <a:hlinkClick r:id="rId2"/>
              </a:rPr>
              <a:t>Cost in </a:t>
            </a:r>
            <a:r>
              <a:rPr lang="en-US" b="1" dirty="0">
                <a:solidFill>
                  <a:schemeClr val="tx1"/>
                </a:solidFill>
                <a:hlinkClick r:id="rId2"/>
              </a:rPr>
              <a:t>Dubai</a:t>
            </a:r>
            <a:r>
              <a:rPr lang="en-US" dirty="0">
                <a:solidFill>
                  <a:schemeClr val="tx1"/>
                </a:solidFill>
                <a:hlinkClick r:id="rId2"/>
              </a:rPr>
              <a:t> </a:t>
            </a:r>
            <a:r>
              <a:rPr lang="en-US" dirty="0">
                <a:solidFill>
                  <a:schemeClr val="tx1"/>
                </a:solidFill>
              </a:rPr>
              <a:t>perform these surgeries with proper care and vigilance.</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lstStyle/>
          <a:p>
            <a:r>
              <a:rPr lang="en-US" b="1" dirty="0"/>
              <a:t>Metabolic Surgery Cost in Dubai</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295400"/>
            <a:ext cx="6788944"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fontScale="90000"/>
          </a:bodyPr>
          <a:lstStyle/>
          <a:p>
            <a:r>
              <a:rPr lang="en-US" b="1" dirty="0"/>
              <a:t>Metabolic Surgery Cost in Dubai</a:t>
            </a:r>
            <a:endParaRPr lang="en-US" dirty="0"/>
          </a:p>
        </p:txBody>
      </p:sp>
      <p:sp>
        <p:nvSpPr>
          <p:cNvPr id="3" name="Content Placeholder 2"/>
          <p:cNvSpPr>
            <a:spLocks noGrp="1"/>
          </p:cNvSpPr>
          <p:nvPr>
            <p:ph idx="1"/>
          </p:nvPr>
        </p:nvSpPr>
        <p:spPr>
          <a:xfrm>
            <a:off x="457200" y="914400"/>
            <a:ext cx="8229600" cy="5638800"/>
          </a:xfrm>
        </p:spPr>
        <p:txBody>
          <a:bodyPr>
            <a:noAutofit/>
          </a:bodyPr>
          <a:lstStyle/>
          <a:p>
            <a:pPr marL="0" indent="0">
              <a:buNone/>
            </a:pPr>
            <a:r>
              <a:rPr lang="en-US" sz="1800" dirty="0"/>
              <a:t>Metabolic surgery, also known as bariatric surgery, is an increasingly popular procedure for individuals struggling with obesity and its associated health conditions. This surgical intervention aims to promote weight loss and improve overall metabolic health. In Dubai, a cosmopolitan city known for its advanced medical facilities, metabolic surgery has gained prominence as a viable solution for individuals seeking long-term weight management and improved well-being.</a:t>
            </a:r>
          </a:p>
          <a:p>
            <a:pPr marL="0" indent="0">
              <a:buNone/>
            </a:pPr>
            <a:endParaRPr lang="en-US" sz="1800" b="1" dirty="0" smtClean="0"/>
          </a:p>
          <a:p>
            <a:pPr marL="0" indent="0">
              <a:buNone/>
            </a:pPr>
            <a:r>
              <a:rPr lang="en-US" sz="1800" b="1" dirty="0" smtClean="0"/>
              <a:t>Introduction</a:t>
            </a:r>
            <a:endParaRPr lang="en-US" sz="1800" b="1" dirty="0"/>
          </a:p>
          <a:p>
            <a:pPr marL="0" indent="0">
              <a:buNone/>
            </a:pPr>
            <a:r>
              <a:rPr lang="en-US" sz="1800" dirty="0"/>
              <a:t>In this article, we will delve into the details of </a:t>
            </a:r>
            <a:r>
              <a:rPr lang="en-US" sz="1800" b="1" dirty="0" smtClean="0">
                <a:hlinkClick r:id="rId2"/>
              </a:rPr>
              <a:t>Metabolic Surgery Cost in Dubai</a:t>
            </a:r>
            <a:r>
              <a:rPr lang="en-US" sz="1800" dirty="0" smtClean="0"/>
              <a:t>, </a:t>
            </a:r>
            <a:r>
              <a:rPr lang="en-US" sz="1800" dirty="0"/>
              <a:t>exploring its definition, purpose, and the various types available in Dubai. We will discuss the benefits of undergoing metabolic surgery, the procedure itself, recovery guidelines, and the importance of selecting a qualified surgeon. </a:t>
            </a:r>
            <a:endParaRPr lang="en-US" sz="1800" dirty="0" smtClean="0"/>
          </a:p>
          <a:p>
            <a:pPr marL="0" indent="0">
              <a:buNone/>
            </a:pPr>
            <a:endParaRPr lang="en-US" sz="1800" dirty="0"/>
          </a:p>
          <a:p>
            <a:pPr marL="0" indent="0">
              <a:buNone/>
            </a:pPr>
            <a:r>
              <a:rPr lang="en-US" sz="1800" dirty="0" smtClean="0"/>
              <a:t>Additionally</a:t>
            </a:r>
            <a:r>
              <a:rPr lang="en-US" sz="1800" dirty="0"/>
              <a:t>, we will touch upon the costs, insurance coverage, success rates, and potential risks associated with this procedure. Lastly, we will explore the necessary lifestyle changes that patients need to adopt post-surgery and provide real-life testimonials to give you a comprehensive understanding of metabolic surgery in Dubai.</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609600"/>
          </a:xfrm>
        </p:spPr>
        <p:txBody>
          <a:bodyPr>
            <a:normAutofit fontScale="90000"/>
          </a:bodyPr>
          <a:lstStyle/>
          <a:p>
            <a:r>
              <a:rPr lang="en-US" b="1" dirty="0"/>
              <a:t>Metabolic Surgery Cost in Dubai</a:t>
            </a:r>
            <a:endParaRPr lang="en-US" dirty="0"/>
          </a:p>
        </p:txBody>
      </p:sp>
      <p:sp>
        <p:nvSpPr>
          <p:cNvPr id="5" name="Content Placeholder 4"/>
          <p:cNvSpPr>
            <a:spLocks noGrp="1"/>
          </p:cNvSpPr>
          <p:nvPr>
            <p:ph idx="1"/>
          </p:nvPr>
        </p:nvSpPr>
        <p:spPr>
          <a:xfrm>
            <a:off x="457200" y="685800"/>
            <a:ext cx="8229600" cy="6019800"/>
          </a:xfrm>
        </p:spPr>
        <p:txBody>
          <a:bodyPr>
            <a:noAutofit/>
          </a:bodyPr>
          <a:lstStyle/>
          <a:p>
            <a:pPr marL="0" indent="0">
              <a:buNone/>
            </a:pPr>
            <a:r>
              <a:rPr lang="en-US" sz="1800" b="1" dirty="0" smtClean="0"/>
              <a:t>What </a:t>
            </a:r>
            <a:r>
              <a:rPr lang="en-US" sz="1800" b="1" dirty="0"/>
              <a:t>is Metabolic Surgery?</a:t>
            </a:r>
          </a:p>
          <a:p>
            <a:pPr marL="0" indent="0">
              <a:buNone/>
            </a:pPr>
            <a:r>
              <a:rPr lang="en-US" sz="1800" dirty="0" smtClean="0"/>
              <a:t>Metabolic </a:t>
            </a:r>
            <a:r>
              <a:rPr lang="en-US" sz="1800" dirty="0"/>
              <a:t>surgery refers to a series of procedures designed to modify the digestive system to promote weight loss and enhance metabolic function. While weight loss is a significant outcome, the primary purpose of metabolic surgery is to improve or resolve obesity-related health conditions, including type 2 diabetes, high blood pressure, sleep apnea, and more. By altering the anatomy of the digestive system, metabolic surgery helps individuals achieve sustainable weight loss and experience a significant improvement in their overall </a:t>
            </a:r>
            <a:r>
              <a:rPr lang="en-US" sz="1800" dirty="0" smtClean="0"/>
              <a:t>health.</a:t>
            </a:r>
          </a:p>
          <a:p>
            <a:pPr marL="0" indent="0">
              <a:buNone/>
            </a:pPr>
            <a:endParaRPr lang="en-US" sz="1800" b="1" dirty="0" smtClean="0"/>
          </a:p>
          <a:p>
            <a:pPr marL="0" indent="0">
              <a:buNone/>
            </a:pPr>
            <a:r>
              <a:rPr lang="en-US" sz="1800" b="1" dirty="0" smtClean="0"/>
              <a:t>Types of Metabolic Surgery</a:t>
            </a:r>
          </a:p>
          <a:p>
            <a:pPr marL="0" indent="0">
              <a:buNone/>
            </a:pPr>
            <a:r>
              <a:rPr lang="en-US" sz="1800" dirty="0" smtClean="0"/>
              <a:t>Dubai </a:t>
            </a:r>
            <a:r>
              <a:rPr lang="en-US" sz="1800" dirty="0"/>
              <a:t>offers several types of </a:t>
            </a:r>
            <a:r>
              <a:rPr lang="en-US" sz="1800" b="1" dirty="0" smtClean="0">
                <a:hlinkClick r:id="rId2"/>
              </a:rPr>
              <a:t>Metabolic Surgery in Dubai</a:t>
            </a:r>
            <a:r>
              <a:rPr lang="en-US" sz="1800" dirty="0" smtClean="0"/>
              <a:t>, </a:t>
            </a:r>
            <a:r>
              <a:rPr lang="en-US" sz="1800" dirty="0"/>
              <a:t>each tailored to suit different patient profiles and medical needs. The commonly performed metabolic surgery procedures include:</a:t>
            </a:r>
          </a:p>
          <a:p>
            <a:pPr marL="0" indent="0">
              <a:buNone/>
            </a:pPr>
            <a:endParaRPr lang="en-US" sz="1800" b="1" dirty="0" smtClean="0"/>
          </a:p>
          <a:p>
            <a:pPr marL="0" indent="0">
              <a:buNone/>
            </a:pPr>
            <a:r>
              <a:rPr lang="en-US" sz="1800" b="1" dirty="0" smtClean="0"/>
              <a:t>Gastric </a:t>
            </a:r>
            <a:r>
              <a:rPr lang="en-US" sz="1800" b="1" dirty="0"/>
              <a:t>Bypass:</a:t>
            </a:r>
            <a:r>
              <a:rPr lang="en-US" sz="1800" dirty="0"/>
              <a:t> </a:t>
            </a:r>
            <a:endParaRPr lang="en-US" sz="1800" dirty="0" smtClean="0"/>
          </a:p>
          <a:p>
            <a:pPr marL="0" indent="0">
              <a:buNone/>
            </a:pPr>
            <a:r>
              <a:rPr lang="en-US" sz="1800" dirty="0" smtClean="0"/>
              <a:t>This </a:t>
            </a:r>
            <a:r>
              <a:rPr lang="en-US" sz="1800" dirty="0"/>
              <a:t>procedure involves creating a small stomach pouch and rerouting the digestive tract, bypassing a portion of the small intestine. Gastric bypass restricts food intake and reduces nutrient absorption, resulting in weight loss and improved metabolic health</a:t>
            </a:r>
            <a:r>
              <a:rPr lang="en-US" sz="1800" dirty="0" smtClean="0"/>
              <a:t>.</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TotalTime>
  <Words>458</Words>
  <Application>Microsoft Office PowerPoint</Application>
  <PresentationFormat>On-screen Show (4:3)</PresentationFormat>
  <Paragraphs>23</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Metabolic Surgery Cost in Dubai</vt:lpstr>
      <vt:lpstr>Metabolic Surgery Cost in Dubai</vt:lpstr>
      <vt:lpstr>Metabolic Surgery Cost in Dubai</vt:lpstr>
      <vt:lpstr>Metabolic Surgery Cost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74</cp:revision>
  <dcterms:created xsi:type="dcterms:W3CDTF">2021-01-11T19:55:12Z</dcterms:created>
  <dcterms:modified xsi:type="dcterms:W3CDTF">2023-05-17T07:43:43Z</dcterms:modified>
</cp:coreProperties>
</file>