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2"/>
  </p:sldMasterIdLst>
  <p:notesMasterIdLst>
    <p:notesMasterId r:id="rId8"/>
  </p:notesMasterIdLst>
  <p:handoutMasterIdLst>
    <p:handoutMasterId r:id="rId9"/>
  </p:handoutMasterIdLst>
  <p:sldIdLst>
    <p:sldId id="270" r:id="rId3"/>
    <p:sldId id="271" r:id="rId4"/>
    <p:sldId id="272" r:id="rId5"/>
    <p:sldId id="273" r:id="rId6"/>
    <p:sldId id="27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 snapToGrid="0">
      <p:cViewPr varScale="1">
        <p:scale>
          <a:sx n="92" d="100"/>
          <a:sy n="92" d="100"/>
        </p:scale>
        <p:origin x="-354" y="-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253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00FC0-9E7A-4C53-8A3B-3C3C9A736C42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8944F-81ED-4843-A3E6-D41A69087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714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122B6-E47E-4A80-A9F3-23FD10D674FE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1C5CE-222C-4659-9A99-B99FC42AF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527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49BF3EA-1A78-4F07-BDC0-C8A1BD461199}" type="datetimeFigureOut">
              <a:rPr lang="en-US" smtClean="0"/>
              <a:pPr/>
              <a:t>11/2/2023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953000"/>
            <a:ext cx="8534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09601"/>
            <a:ext cx="103632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82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9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99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064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371601"/>
            <a:ext cx="103632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068764"/>
            <a:ext cx="103632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9944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Oval 7"/>
          <p:cNvSpPr/>
          <p:nvPr/>
        </p:nvSpPr>
        <p:spPr>
          <a:xfrm>
            <a:off x="62611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>
          <a:xfrm>
            <a:off x="5728971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41568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87680" y="1600200"/>
            <a:ext cx="5388864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33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5386917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1" y="1600200"/>
            <a:ext cx="5389033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12848"/>
            <a:ext cx="5388864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230112" y="2212849"/>
            <a:ext cx="5388864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593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625"/>
            <a:ext cx="10972800" cy="1600200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98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0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6117" y="266700"/>
            <a:ext cx="4011084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8850" y="273051"/>
            <a:ext cx="66611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6117" y="2438401"/>
            <a:ext cx="4011084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85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5" y="228600"/>
            <a:ext cx="7615765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0835" y="1143000"/>
            <a:ext cx="8072965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9435" y="5810250"/>
            <a:ext cx="7615765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F3EA-1A78-4F07-BDC0-C8A1BD461199}" type="datetimeFigureOut">
              <a:rPr lang="en-US" smtClean="0"/>
              <a:t>11/2/2023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47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4463" y="6356351"/>
            <a:ext cx="2781300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/>
                </a:solidFill>
                <a:latin typeface="Century Gothic" pitchFamily="34" charset="0"/>
              </a:defRPr>
            </a:lvl1pPr>
          </a:lstStyle>
          <a:p>
            <a:fld id="{349BF3EA-1A78-4F07-BDC0-C8A1BD461199}" type="datetimeFigureOut">
              <a:rPr lang="en-US" smtClean="0"/>
              <a:pPr/>
              <a:t>11/2/2023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78887" y="6356351"/>
            <a:ext cx="379730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1038" y="6356351"/>
            <a:ext cx="749300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/>
                </a:solidFill>
                <a:latin typeface="Century Gothic" pitchFamily="34" charset="0"/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1277014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758826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2519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ts val="4800"/>
        </a:lnSpc>
        <a:spcBef>
          <a:spcPct val="0"/>
        </a:spcBef>
        <a:buNone/>
        <a:defRPr sz="4800" kern="1200"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s://www.starduct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Air duct cleaning is a service that involves the cleaning and maintenance of the heating, ventilation, and air conditioning (HVAC) systems in residential and commercial buildings. </a:t>
            </a:r>
          </a:p>
        </p:txBody>
      </p:sp>
    </p:spTree>
    <p:extLst>
      <p:ext uri="{BB962C8B-B14F-4D97-AF65-F5344CB8AC3E}">
        <p14:creationId xmlns:p14="http://schemas.microsoft.com/office/powerpoint/2010/main" val="109635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295" y="1876384"/>
            <a:ext cx="4947209" cy="3215162"/>
          </a:xfrm>
          <a:prstGeom prst="roundRect">
            <a:avLst>
              <a:gd name="adj" fmla="val 3194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391886" y="241050"/>
            <a:ext cx="113320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Improved Indoor Air Quality: Over time, dust, debris, allergens, and contaminants can accumulate in your HVAC system's air ducts.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105281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610" y="1917646"/>
            <a:ext cx="4567561" cy="3045041"/>
          </a:xfrm>
          <a:prstGeom prst="roundRect">
            <a:avLst>
              <a:gd name="adj" fmla="val 27849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Rectangle 4"/>
          <p:cNvSpPr/>
          <p:nvPr/>
        </p:nvSpPr>
        <p:spPr>
          <a:xfrm>
            <a:off x="925284" y="329424"/>
            <a:ext cx="101019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Health Benefits: Cleaner air can have positive effects on your health.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5767430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502" y="2348346"/>
            <a:ext cx="4181235" cy="32025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920" y="2545909"/>
            <a:ext cx="4060371" cy="270691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Rectangle 2"/>
          <p:cNvSpPr/>
          <p:nvPr/>
        </p:nvSpPr>
        <p:spPr>
          <a:xfrm>
            <a:off x="805542" y="654432"/>
            <a:ext cx="1131025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Energy Efficiency: A buildup of dust and debris in air ducts can restrict the airflow in the HVAC system.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9458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hlinkClick r:id="rId2"/>
              </a:rPr>
              <a:t>https://www.starducts.com/</a:t>
            </a:r>
            <a:endParaRPr lang="en-US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92" y="2075592"/>
            <a:ext cx="5702834" cy="37977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930075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mpany background presentatio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ompany background presentation" id="{7C18907C-4901-42BD-8F2C-E63B32C9DCA3}" vid="{B4FC953D-0C69-4290-95E2-4EA0E2E67DE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9111A70-0198-4F40-BEFB-ADDC651BCC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Company meeting presentation</Template>
  <TotalTime>0</TotalTime>
  <Words>94</Words>
  <Application>Microsoft Office PowerPoint</Application>
  <PresentationFormat>Custom</PresentationFormat>
  <Paragraphs>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Company background presentation</vt:lpstr>
      <vt:lpstr>Air duct cleaning is a service that involves the cleaning and maintenance of the heating, ventilation, and air conditioning (HVAC) systems in residential and commercial buildings. </vt:lpstr>
      <vt:lpstr>PowerPoint Presentation</vt:lpstr>
      <vt:lpstr>PowerPoint Presentation</vt:lpstr>
      <vt:lpstr>PowerPoint Presentation</vt:lpstr>
      <vt:lpstr>https://www.starducts.com/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2016-06-22T06:03:42Z</dcterms:created>
  <dcterms:modified xsi:type="dcterms:W3CDTF">2023-11-02T04:41:45Z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TC034605109991</vt:lpwstr>
  </property>
</Properties>
</file>