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7"/>
  </p:notesMasterIdLst>
  <p:sldIdLst>
    <p:sldId id="256" r:id="rId2"/>
    <p:sldId id="257" r:id="rId3"/>
    <p:sldId id="258" r:id="rId4"/>
    <p:sldId id="259" r:id="rId5"/>
    <p:sldId id="260" r:id="rId6"/>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7" d="100"/>
          <a:sy n="107" d="100"/>
        </p:scale>
        <p:origin x="754" y="82"/>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g23bda51e3ca_0_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g23bda51e3ca_0_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23bda51e3ca_0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23bda51e3ca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Google Shape;64;g23bda51e3ca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5" name="Google Shape;65;g23bda51e3ca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Google Shape;70;g23bda51e3ca_0_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 name="Google Shape;71;g23bda51e3ca_0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g23bda51e3ca_0_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7" name="Google Shape;77;g23bda51e3ca_0_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hyperlink" Target="https://www.new-zealand-visa.co.nz/te/visa/"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12" name="Picture 11">
            <a:extLst>
              <a:ext uri="{FF2B5EF4-FFF2-40B4-BE49-F238E27FC236}">
                <a16:creationId xmlns:a16="http://schemas.microsoft.com/office/drawing/2014/main" id="{23C0F794-5847-48E8-B618-A1ABE8796B35}"/>
              </a:ext>
            </a:extLst>
          </p:cNvPr>
          <p:cNvPicPr>
            <a:picLocks noChangeAspect="1"/>
          </p:cNvPicPr>
          <p:nvPr/>
        </p:nvPicPr>
        <p:blipFill>
          <a:blip r:embed="rId3"/>
          <a:stretch>
            <a:fillRect/>
          </a:stretch>
        </p:blipFill>
        <p:spPr>
          <a:xfrm>
            <a:off x="0" y="209"/>
            <a:ext cx="9143999" cy="5149868"/>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Google Shape;61;p1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US" dirty="0"/>
              <a:t>NEW ZEALAND Official Government Immigration Visa Application FOR AMERICAN, INDIA AND EUROPEAN CITIZENS </a:t>
            </a:r>
            <a:endParaRPr dirty="0"/>
          </a:p>
        </p:txBody>
      </p:sp>
      <p:sp>
        <p:nvSpPr>
          <p:cNvPr id="62" name="Google Shape;62;p14"/>
          <p:cNvSpPr txBox="1">
            <a:spLocks noGrp="1"/>
          </p:cNvSpPr>
          <p:nvPr>
            <p:ph type="body" idx="1"/>
          </p:nvPr>
        </p:nvSpPr>
        <p:spPr>
          <a:xfrm>
            <a:off x="311700" y="1727100"/>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Clr>
                <a:schemeClr val="dk1"/>
              </a:buClr>
              <a:buSzPts val="1100"/>
              <a:buFont typeface="Arial"/>
              <a:buNone/>
            </a:pPr>
            <a:r>
              <a:rPr lang="en-US" sz="1400" dirty="0"/>
              <a:t>Address: 50-N, Nyaya Marg, Chanakyapuri, New Delhi, Delhi 110021, India</a:t>
            </a:r>
          </a:p>
          <a:p>
            <a:pPr marL="0" lvl="0" indent="0" algn="l" rtl="0">
              <a:spcBef>
                <a:spcPts val="0"/>
              </a:spcBef>
              <a:spcAft>
                <a:spcPts val="0"/>
              </a:spcAft>
              <a:buClr>
                <a:schemeClr val="dk1"/>
              </a:buClr>
              <a:buSzPts val="1100"/>
              <a:buFont typeface="Arial"/>
              <a:buNone/>
            </a:pPr>
            <a:endParaRPr lang="en-US" sz="1400" dirty="0"/>
          </a:p>
          <a:p>
            <a:pPr marL="0" lvl="0" indent="0" algn="l" rtl="0">
              <a:spcBef>
                <a:spcPts val="0"/>
              </a:spcBef>
              <a:spcAft>
                <a:spcPts val="0"/>
              </a:spcAft>
              <a:buClr>
                <a:schemeClr val="dk1"/>
              </a:buClr>
              <a:buSzPts val="1100"/>
              <a:buFont typeface="Arial"/>
              <a:buNone/>
            </a:pPr>
            <a:r>
              <a:rPr lang="en-US" sz="1400" dirty="0"/>
              <a:t>Phone: +91 11 2688 9053</a:t>
            </a:r>
          </a:p>
          <a:p>
            <a:pPr marL="0" lvl="0" indent="0" algn="l" rtl="0">
              <a:spcBef>
                <a:spcPts val="0"/>
              </a:spcBef>
              <a:spcAft>
                <a:spcPts val="0"/>
              </a:spcAft>
              <a:buClr>
                <a:schemeClr val="dk1"/>
              </a:buClr>
              <a:buSzPts val="1100"/>
              <a:buFont typeface="Arial"/>
              <a:buNone/>
            </a:pPr>
            <a:endParaRPr lang="en-US" sz="1400" dirty="0"/>
          </a:p>
          <a:p>
            <a:pPr marL="0" lvl="0" indent="0" algn="l" rtl="0">
              <a:spcBef>
                <a:spcPts val="0"/>
              </a:spcBef>
              <a:spcAft>
                <a:spcPts val="0"/>
              </a:spcAft>
              <a:buClr>
                <a:schemeClr val="dk1"/>
              </a:buClr>
              <a:buSzPts val="1100"/>
              <a:buFont typeface="Arial"/>
              <a:buNone/>
            </a:pPr>
            <a:r>
              <a:rPr lang="en-US" sz="1400" dirty="0"/>
              <a:t>Email: info@newzealand-visas.org</a:t>
            </a:r>
          </a:p>
          <a:p>
            <a:pPr marL="0" lvl="0" indent="0" algn="l" rtl="0">
              <a:spcBef>
                <a:spcPts val="0"/>
              </a:spcBef>
              <a:spcAft>
                <a:spcPts val="0"/>
              </a:spcAft>
              <a:buClr>
                <a:schemeClr val="dk1"/>
              </a:buClr>
              <a:buSzPts val="1100"/>
              <a:buFont typeface="Arial"/>
              <a:buNone/>
            </a:pPr>
            <a:endParaRPr lang="en-US" sz="1400" dirty="0"/>
          </a:p>
          <a:p>
            <a:pPr marL="0" lvl="0" indent="0" algn="l" rtl="0">
              <a:spcBef>
                <a:spcPts val="0"/>
              </a:spcBef>
              <a:spcAft>
                <a:spcPts val="0"/>
              </a:spcAft>
              <a:buClr>
                <a:schemeClr val="dk1"/>
              </a:buClr>
              <a:buSzPts val="1100"/>
              <a:buFont typeface="Arial"/>
              <a:buNone/>
            </a:pPr>
            <a:r>
              <a:rPr lang="en-US" sz="1400" dirty="0"/>
              <a:t>Website: </a:t>
            </a:r>
            <a:r>
              <a:rPr lang="en-US" sz="1400" dirty="0">
                <a:hlinkClick r:id="rId3"/>
              </a:rPr>
              <a:t>https://www.new-zealand-visa.co.nz/te/visa/</a:t>
            </a:r>
            <a:r>
              <a:rPr lang="en-US" sz="1400" dirty="0"/>
              <a:t>  </a:t>
            </a:r>
          </a:p>
          <a:p>
            <a:pPr marL="0" lvl="0" indent="0" algn="l" rtl="0">
              <a:spcBef>
                <a:spcPts val="0"/>
              </a:spcBef>
              <a:spcAft>
                <a:spcPts val="0"/>
              </a:spcAft>
              <a:buClr>
                <a:schemeClr val="dk1"/>
              </a:buClr>
              <a:buSzPts val="1100"/>
              <a:buFont typeface="Arial"/>
              <a:buNone/>
            </a:pPr>
            <a:endParaRPr lang="en-US" sz="1400" dirty="0"/>
          </a:p>
          <a:p>
            <a:pPr marL="0" lvl="0" indent="0" algn="l" rtl="0">
              <a:spcBef>
                <a:spcPts val="0"/>
              </a:spcBef>
              <a:spcAft>
                <a:spcPts val="0"/>
              </a:spcAft>
              <a:buClr>
                <a:schemeClr val="dk1"/>
              </a:buClr>
              <a:buSzPts val="1100"/>
              <a:buFont typeface="Arial"/>
              <a:buNone/>
            </a:pPr>
            <a:r>
              <a:rPr lang="en-US" sz="1400" dirty="0"/>
              <a:t>Business Hours: 24/7/365 </a:t>
            </a:r>
          </a:p>
          <a:p>
            <a:pPr marL="0" lvl="0" indent="0" algn="l" rtl="0">
              <a:spcBef>
                <a:spcPts val="0"/>
              </a:spcBef>
              <a:spcAft>
                <a:spcPts val="0"/>
              </a:spcAft>
              <a:buClr>
                <a:schemeClr val="dk1"/>
              </a:buClr>
              <a:buSzPts val="1100"/>
              <a:buFont typeface="Arial"/>
              <a:buNone/>
            </a:pPr>
            <a:endParaRPr lang="en-US" sz="1400" dirty="0"/>
          </a:p>
          <a:p>
            <a:pPr marL="0" lvl="0" indent="0" algn="l" rtl="0">
              <a:spcBef>
                <a:spcPts val="0"/>
              </a:spcBef>
              <a:spcAft>
                <a:spcPts val="0"/>
              </a:spcAft>
              <a:buClr>
                <a:schemeClr val="dk1"/>
              </a:buClr>
              <a:buSzPts val="1100"/>
              <a:buFont typeface="Arial"/>
              <a:buNone/>
            </a:pPr>
            <a:r>
              <a:rPr lang="en-US" sz="1400" dirty="0"/>
              <a:t>Owner / Official Contact Name: Kerry Thomas Shelly</a:t>
            </a:r>
            <a:endParaRPr sz="14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68" name="Google Shape;68;p15"/>
          <p:cNvSpPr txBox="1">
            <a:spLocks noGrp="1"/>
          </p:cNvSpPr>
          <p:nvPr>
            <p:ph type="body" idx="1"/>
          </p:nvPr>
        </p:nvSpPr>
        <p:spPr>
          <a:xfrm>
            <a:off x="311700" y="530711"/>
            <a:ext cx="8520600" cy="4273907"/>
          </a:xfrm>
          <a:prstGeom prst="rect">
            <a:avLst/>
          </a:prstGeom>
        </p:spPr>
        <p:txBody>
          <a:bodyPr spcFirstLastPara="1" wrap="square" lIns="91425" tIns="91425" rIns="91425" bIns="91425" anchor="ctr" anchorCtr="0">
            <a:noAutofit/>
          </a:bodyPr>
          <a:lstStyle/>
          <a:p>
            <a:pPr marL="0" lvl="0" indent="0">
              <a:spcAft>
                <a:spcPts val="1200"/>
              </a:spcAft>
              <a:buSzPts val="440"/>
              <a:buNone/>
            </a:pPr>
            <a:r>
              <a:rPr lang="en-US" sz="1200" dirty="0"/>
              <a:t>Description: </a:t>
            </a:r>
            <a:r>
              <a:rPr lang="te-IN" sz="1200" dirty="0"/>
              <a:t>ఆన్‌లైన్ ఎలక్ట్రానిక్ వీసా అర్హతగల ప్రయాణీకులు తమ </a:t>
            </a:r>
            <a:r>
              <a:rPr lang="en-US" sz="1200" dirty="0" err="1"/>
              <a:t>eVisa</a:t>
            </a:r>
            <a:r>
              <a:rPr lang="en-US" sz="1200" dirty="0"/>
              <a:t> </a:t>
            </a:r>
            <a:r>
              <a:rPr lang="te-IN" sz="1200" dirty="0"/>
              <a:t>లేదా వీసాను టూరిజం, వ్యాపార ప్రయోజనాల కోసం లేదా మరొక దేశానికి రవాణా కోసం దేశాన్ని సందర్శించడానికి సులభంగా పొందవచ్చు.  </a:t>
            </a:r>
            <a:r>
              <a:rPr lang="en-US" sz="1200" dirty="0"/>
              <a:t>New Zealand Visa Online Application is the government recommended method of entry into New Zealand.  It is an electronic mechanism which allows you to enter New Zealand in the quickest and easiest way.  You do not need to visit New Zealand Embassy or New Zealand Consulate or submit your passport.  </a:t>
            </a:r>
            <a:r>
              <a:rPr lang="te-IN" sz="1200" dirty="0"/>
              <a:t>అలాగే మీకు పాస్‌పోర్ట్‌పై ఫిజికల్ స్టాంప్ అవసరం లేదు.  మీరు ఇమెయిల్ ద్వారా </a:t>
            </a:r>
            <a:r>
              <a:rPr lang="en-US" sz="1200" dirty="0" err="1"/>
              <a:t>eVisa</a:t>
            </a:r>
            <a:r>
              <a:rPr lang="en-US" sz="1200" dirty="0"/>
              <a:t> </a:t>
            </a:r>
            <a:r>
              <a:rPr lang="te-IN" sz="1200" dirty="0"/>
              <a:t>పొందవచ్చు.  ఆన్‌లైన్‌లో ఫారమ్‌ను పూరించడానికి మరియు ఇమెయిల్ ద్వారా ఎలక్ట్రానిక్ వీసా పొందడానికి 2 నిమిషాలు మాత్రమే పడుతుంది.  ఇది నమ్మదగినది, సురక్షితమైనది, సురక్షితమైనది, సులభమైన మరియు విశ్వసనీయమైన ఆన్‌లైన్ విధానం.  </a:t>
            </a:r>
            <a:r>
              <a:rPr lang="en-US" sz="1200" dirty="0"/>
              <a:t>Get New Zealand Visa by email instead of visiting New Zealand embassy.  New Zealand visa online application form is available for all </a:t>
            </a:r>
            <a:r>
              <a:rPr lang="en-US" sz="1200" dirty="0" err="1"/>
              <a:t>usa</a:t>
            </a:r>
            <a:r>
              <a:rPr lang="en-US" sz="1200" dirty="0"/>
              <a:t> citizens, </a:t>
            </a:r>
            <a:r>
              <a:rPr lang="en-US" sz="1200" dirty="0" err="1"/>
              <a:t>european</a:t>
            </a:r>
            <a:r>
              <a:rPr lang="en-US" sz="1200" dirty="0"/>
              <a:t>, </a:t>
            </a:r>
            <a:r>
              <a:rPr lang="en-US" sz="1200" dirty="0" err="1"/>
              <a:t>uk</a:t>
            </a:r>
            <a:r>
              <a:rPr lang="en-US" sz="1200" dirty="0"/>
              <a:t>, </a:t>
            </a:r>
            <a:r>
              <a:rPr lang="en-US" sz="1200" dirty="0" err="1"/>
              <a:t>australia</a:t>
            </a:r>
            <a:r>
              <a:rPr lang="en-US" sz="1200" dirty="0"/>
              <a:t>, new </a:t>
            </a:r>
            <a:r>
              <a:rPr lang="en-US" sz="1200" dirty="0" err="1"/>
              <a:t>zealand</a:t>
            </a:r>
            <a:r>
              <a:rPr lang="en-US" sz="1200" dirty="0"/>
              <a:t> and </a:t>
            </a:r>
            <a:r>
              <a:rPr lang="en-US" sz="1200" dirty="0" err="1"/>
              <a:t>canadian</a:t>
            </a:r>
            <a:r>
              <a:rPr lang="en-US" sz="1200" dirty="0"/>
              <a:t> residents.  New Zealand visa online application, New Zealand visa online application, New Zealand visa application online, New Zealand visa application online, </a:t>
            </a:r>
            <a:r>
              <a:rPr lang="en-US" sz="1200" dirty="0" err="1"/>
              <a:t>evisa</a:t>
            </a:r>
            <a:r>
              <a:rPr lang="en-US" sz="1200" dirty="0"/>
              <a:t> New Zealand, New Zealand </a:t>
            </a:r>
            <a:r>
              <a:rPr lang="en-US" sz="1200" dirty="0" err="1"/>
              <a:t>evisa</a:t>
            </a:r>
            <a:r>
              <a:rPr lang="en-US" sz="1200" dirty="0"/>
              <a:t>, New Zealand business visa, New Zealand medical visa, New Zealand tourist visa, New Zealand visa, New Zealand visa, New Zealand visa online, New Zealand visa online, visa to New Zealand, visa for New Zealand, New Zealand </a:t>
            </a:r>
            <a:r>
              <a:rPr lang="en-US" sz="1200" dirty="0" err="1"/>
              <a:t>evisa</a:t>
            </a:r>
            <a:r>
              <a:rPr lang="en-US" sz="1200" dirty="0"/>
              <a:t>, </a:t>
            </a:r>
            <a:r>
              <a:rPr lang="en-US" sz="1200" dirty="0" err="1"/>
              <a:t>evisa</a:t>
            </a:r>
            <a:r>
              <a:rPr lang="en-US" sz="1200" dirty="0"/>
              <a:t> New Zealand, New Zealand business visa, New Zealand tourist visa, New Zealand medical visa, New Zealand visa application </a:t>
            </a:r>
            <a:r>
              <a:rPr lang="en-US" sz="1200" dirty="0" err="1"/>
              <a:t>centre</a:t>
            </a:r>
            <a:r>
              <a:rPr lang="en-US" sz="1200" dirty="0"/>
              <a:t>, New Zealand visa for </a:t>
            </a:r>
            <a:r>
              <a:rPr lang="en-US" sz="1200" dirty="0" err="1"/>
              <a:t>korean</a:t>
            </a:r>
            <a:r>
              <a:rPr lang="en-US" sz="1200" dirty="0"/>
              <a:t> citizens, New Zealand visa from </a:t>
            </a:r>
            <a:r>
              <a:rPr lang="en-US" sz="1200" dirty="0" err="1"/>
              <a:t>korea</a:t>
            </a:r>
            <a:r>
              <a:rPr lang="en-US" sz="1200" dirty="0"/>
              <a:t>.  urgent New Zealand visa, New Zealand visa emergency.  New Zealand visa for </a:t>
            </a:r>
            <a:r>
              <a:rPr lang="en-US" sz="1200" dirty="0" err="1"/>
              <a:t>german</a:t>
            </a:r>
            <a:r>
              <a:rPr lang="en-US" sz="1200" dirty="0"/>
              <a:t> citizens, New Zealand visa for us citizens, New Zealand visa for </a:t>
            </a:r>
            <a:r>
              <a:rPr lang="en-US" sz="1200" dirty="0" err="1"/>
              <a:t>canada</a:t>
            </a:r>
            <a:r>
              <a:rPr lang="en-US" sz="1200" dirty="0"/>
              <a:t> citizens, New Zealand visa for new </a:t>
            </a:r>
            <a:r>
              <a:rPr lang="en-US" sz="1200" dirty="0" err="1"/>
              <a:t>zealand</a:t>
            </a:r>
            <a:r>
              <a:rPr lang="en-US" sz="1200" dirty="0"/>
              <a:t> citizens, New Zealand visa for </a:t>
            </a:r>
            <a:r>
              <a:rPr lang="en-US" sz="1200" dirty="0" err="1"/>
              <a:t>australian</a:t>
            </a:r>
            <a:r>
              <a:rPr lang="en-US" sz="1200" dirty="0"/>
              <a:t> citizens.  New Zealand Visa for  Andorra Citizens ,  New Zealand Visa for  Anguilla Citizens ,  New Zealand Visa for  Australia Citizens ,  New Zealand Visa for  Austria Citizens ,  New Zealand Visa for  Bahamas Citizens ,  New Zealand Visa for  Barbados Citizens ,  New Zealand Visa for  Belgium Citizens ,  New Zealand Visa for  Br.  </a:t>
            </a:r>
            <a:r>
              <a:rPr lang="te-IN" sz="1200" dirty="0"/>
              <a:t>వర్జిన్ ఈజ్.  </a:t>
            </a:r>
            <a:r>
              <a:rPr lang="en-US" sz="1200" dirty="0"/>
              <a:t>The online electronic visa allows eligible </a:t>
            </a:r>
            <a:r>
              <a:rPr lang="en-US" sz="1200" dirty="0" err="1"/>
              <a:t>travellers</a:t>
            </a:r>
            <a:r>
              <a:rPr lang="en-US" sz="1200" dirty="0"/>
              <a:t> can easily obtain their </a:t>
            </a:r>
            <a:r>
              <a:rPr lang="en-US" sz="1200" dirty="0" err="1"/>
              <a:t>eVisa</a:t>
            </a:r>
            <a:r>
              <a:rPr lang="en-US" sz="1200" dirty="0"/>
              <a:t> or Visa to visit the country for tourism, business purposes, or transit to another country. </a:t>
            </a:r>
            <a:endParaRPr sz="12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74" name="Google Shape;74;p16"/>
          <p:cNvSpPr txBox="1">
            <a:spLocks noGrp="1"/>
          </p:cNvSpPr>
          <p:nvPr>
            <p:ph type="body" idx="1"/>
          </p:nvPr>
        </p:nvSpPr>
        <p:spPr>
          <a:xfrm>
            <a:off x="311700" y="262244"/>
            <a:ext cx="8520600" cy="4372897"/>
          </a:xfrm>
          <a:prstGeom prst="rect">
            <a:avLst/>
          </a:prstGeom>
        </p:spPr>
        <p:txBody>
          <a:bodyPr spcFirstLastPara="1" wrap="square" lIns="91425" tIns="91425" rIns="91425" bIns="91425" anchor="t" anchorCtr="0">
            <a:noAutofit/>
          </a:bodyPr>
          <a:lstStyle/>
          <a:p>
            <a:pPr marL="0" lvl="0" indent="0">
              <a:spcAft>
                <a:spcPts val="1200"/>
              </a:spcAft>
              <a:buSzPts val="440"/>
              <a:buNone/>
            </a:pPr>
            <a:r>
              <a:rPr lang="en-US" sz="1200" dirty="0"/>
              <a:t>New Zealand Visa Online Application is the government recommended method of entry into New Zealand. It is an electronic mechanism which allows you to enter New Zealand in the quickest and easiest way. You do not need to visit New Zealand Embassy or New Zealand Consulate or submit your passport. Also you do not require a physical stamp on the passport. You can get the </a:t>
            </a:r>
            <a:r>
              <a:rPr lang="en-US" sz="1200" dirty="0" err="1"/>
              <a:t>eVisa</a:t>
            </a:r>
            <a:r>
              <a:rPr lang="en-US" sz="1200" dirty="0"/>
              <a:t> by email. It takes only 2 minutes to fill the form online and get the electronic Visa by email. This is reliable, secure, safe, simple and trusted online mechanism. Get New Zealand Visa by email instead of visiting New Zealand embassy. New Zealand visa online application form is available for all </a:t>
            </a:r>
            <a:r>
              <a:rPr lang="en-US" sz="1200" dirty="0" err="1"/>
              <a:t>usa</a:t>
            </a:r>
            <a:r>
              <a:rPr lang="en-US" sz="1200" dirty="0"/>
              <a:t> citizens,,  </a:t>
            </a:r>
            <a:r>
              <a:rPr lang="en-US" sz="1200" dirty="0" err="1"/>
              <a:t>european</a:t>
            </a:r>
            <a:r>
              <a:rPr lang="en-US" sz="1200" dirty="0"/>
              <a:t>, </a:t>
            </a:r>
            <a:r>
              <a:rPr lang="en-US" sz="1200" dirty="0" err="1"/>
              <a:t>uk</a:t>
            </a:r>
            <a:r>
              <a:rPr lang="en-US" sz="1200" dirty="0"/>
              <a:t>, </a:t>
            </a:r>
            <a:r>
              <a:rPr lang="en-US" sz="1200" dirty="0" err="1"/>
              <a:t>australia</a:t>
            </a:r>
            <a:r>
              <a:rPr lang="en-US" sz="1200" dirty="0"/>
              <a:t>, new </a:t>
            </a:r>
            <a:r>
              <a:rPr lang="en-US" sz="1200" dirty="0" err="1"/>
              <a:t>zealand</a:t>
            </a:r>
            <a:r>
              <a:rPr lang="en-US" sz="1200" dirty="0"/>
              <a:t> and </a:t>
            </a:r>
            <a:r>
              <a:rPr lang="en-US" sz="1200" dirty="0" err="1"/>
              <a:t>canadian</a:t>
            </a:r>
            <a:r>
              <a:rPr lang="en-US" sz="1200" dirty="0"/>
              <a:t> residents. New Zealand visa online application, New Zealand visa online application, New Zealand visa application online, New Zealand visa application online, </a:t>
            </a:r>
            <a:r>
              <a:rPr lang="en-US" sz="1200" dirty="0" err="1"/>
              <a:t>evisa</a:t>
            </a:r>
            <a:r>
              <a:rPr lang="en-US" sz="1200" dirty="0"/>
              <a:t> New Zealand, New Zealand </a:t>
            </a:r>
            <a:r>
              <a:rPr lang="en-US" sz="1200" dirty="0" err="1"/>
              <a:t>evisa</a:t>
            </a:r>
            <a:r>
              <a:rPr lang="en-US" sz="1200" dirty="0"/>
              <a:t>, New Zealand business visa, New Zealand medical visa, New Zealand tourist visa, New Zealand visa, New Zealand visa, New Zealand visa online, New Zealand visa online, visa to New Zealand, visa for New Zealand, New Zealand </a:t>
            </a:r>
            <a:r>
              <a:rPr lang="en-US" sz="1200" dirty="0" err="1"/>
              <a:t>evisa</a:t>
            </a:r>
            <a:r>
              <a:rPr lang="en-US" sz="1200" dirty="0"/>
              <a:t>, </a:t>
            </a:r>
            <a:r>
              <a:rPr lang="en-US" sz="1200" dirty="0" err="1"/>
              <a:t>evisa</a:t>
            </a:r>
            <a:r>
              <a:rPr lang="en-US" sz="1200" dirty="0"/>
              <a:t> New Zealand, New Zealand business visa, New Zealand tourist visa, New Zealand medical visa, New Zealand visa application </a:t>
            </a:r>
            <a:r>
              <a:rPr lang="en-US" sz="1200" dirty="0" err="1"/>
              <a:t>centre</a:t>
            </a:r>
            <a:r>
              <a:rPr lang="en-US" sz="1200" dirty="0"/>
              <a:t>, New Zealand visa for </a:t>
            </a:r>
            <a:r>
              <a:rPr lang="en-US" sz="1200" dirty="0" err="1"/>
              <a:t>korean</a:t>
            </a:r>
            <a:r>
              <a:rPr lang="en-US" sz="1200" dirty="0"/>
              <a:t> citizens, New Zealand visa from </a:t>
            </a:r>
            <a:r>
              <a:rPr lang="en-US" sz="1200" dirty="0" err="1"/>
              <a:t>korea</a:t>
            </a:r>
            <a:r>
              <a:rPr lang="en-US" sz="1200" dirty="0"/>
              <a:t>. urgent New Zealand visa, New Zealand visa emergency. New Zealand visa for </a:t>
            </a:r>
            <a:r>
              <a:rPr lang="en-US" sz="1200" dirty="0" err="1"/>
              <a:t>german</a:t>
            </a:r>
            <a:r>
              <a:rPr lang="en-US" sz="1200" dirty="0"/>
              <a:t> citizens, New Zealand visa for us citizens, New Zealand visa for </a:t>
            </a:r>
            <a:r>
              <a:rPr lang="en-US" sz="1200" dirty="0" err="1"/>
              <a:t>canada</a:t>
            </a:r>
            <a:r>
              <a:rPr lang="en-US" sz="1200" dirty="0"/>
              <a:t> citizens, New Zealand visa for new </a:t>
            </a:r>
            <a:r>
              <a:rPr lang="en-US" sz="1200" dirty="0" err="1"/>
              <a:t>zealand</a:t>
            </a:r>
            <a:r>
              <a:rPr lang="en-US" sz="1200" dirty="0"/>
              <a:t> citizens, New Zealand visa for </a:t>
            </a:r>
            <a:r>
              <a:rPr lang="en-US" sz="1200" dirty="0" err="1"/>
              <a:t>australian</a:t>
            </a:r>
            <a:r>
              <a:rPr lang="en-US" sz="1200" dirty="0"/>
              <a:t> citizens.  New Zealand Visa for  Andorra Citizens ,  New Zealand Visa for  Anguilla Citizens ,  New Zealand Visa for  Australia Citizens ,  New Zealand Visa for  Austria Citizens ,  New Zealand Visa for  Bahamas Citizens ,  New Zealand Visa for  Barbados Citizens ,  New Zealand Visa for  Belgium Citizens ,  New Zealand Visa for  Br. Virgin Is. Citizens ,  New Zealand Visa for  Brunei Citizens  New Zealand Visa for  Bulgaria Citizens ,  New Zealand Visa for  Cayman Islands Citizens ,  New Zealand Visa for  Chile Citizens ,  New Zealand Visa for  Hong Kong Citizens ,  New Zealand Visa for  Croatia Citizens ,  New Zealand Visa for  Cyprus Citizens ,  New Zealand Visa for  Czech Republic Citizens ,  New Zealand Visa for  Denmark Citizens ,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80" name="Google Shape;80;p17"/>
          <p:cNvSpPr txBox="1">
            <a:spLocks noGrp="1"/>
          </p:cNvSpPr>
          <p:nvPr>
            <p:ph type="body" idx="1"/>
          </p:nvPr>
        </p:nvSpPr>
        <p:spPr>
          <a:xfrm>
            <a:off x="311700" y="294968"/>
            <a:ext cx="8520600" cy="4616245"/>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US" sz="1200" dirty="0"/>
              <a:t>New Zealand Visa for  Estonia Citizens ,  New Zealand Visa for  Finland Citizens ,  New Zealand Visa for  France Citizens ,  New Zealand Visa for  Germany Citizens ,  New Zealand Visa for  Greece Citizens ,  New Zealand Visa for  Hungary Citizens ,  New Zealand Visa for  Iceland Citizens ,  New Zealand Visa for  Ireland Citizens ,  New Zealand Visa for  Israel Citizens ,  New Zealand Visa for  Italy Citizens ,  New Zealand Visa for  Japan Citizens ,  New Zealand Visa for  South Korea Citizens ,  New Zealand Visa for  Latvia Citizens ,  New Zealand Visa for  Liechtenstein Citizens ,  New Zealand Visa for  Lithuania Citizens ,  New Zealand Visa for  Luxembourg Citizens ,  New Zealand Visa for  Malta Citizens ,  New Zealand Visa for  Mexico Citizens ,  New Zealand Visa for  Monaco Citizens ,  New Zealand Visa for  Montserrat Citizens ,  New Zealand Visa for  Netherlands Citizens ,  New Zealand Visa for  New Zealand Citizens ,  New Zealand Visa for  Norway Citizens ,  New Zealand Visa for  Papua New Guinea Citizens ,  New Zealand Visa for  Poland Citizens ,  New Zealand Visa for  Portugal Citizens ,  New Zealand Visa for  Romania Citizens ,  New Zealand Visa for  Samoa Citizens ,  New Zealand Visa for  San Marino Citizens ,  New Zealand Visa for  Singapore Citizens ,  New Zealand Visa for  Slovakia Citizens ,  New Zealand Visa for  Slovenia Citizens ,  New Zealand Visa for  Solomon Islands Citizens ,  New Zealand Visa for  Spain Citizens ,  New Zealand Visa for  Sweden Citizens ,  New Zealand Visa for  Switzerland Citizens ,  New Zealand Visa for  Taiwan Citizens ,  New Zealand Visa for  British overseas Citizens ,  New Zealand Visa for  United Kingdom Citizens ,  New Zealand Visa for  Vatican City State.</a:t>
            </a:r>
          </a:p>
          <a:p>
            <a:pPr marL="0" lvl="0" indent="0" algn="l" rtl="0">
              <a:spcBef>
                <a:spcPts val="0"/>
              </a:spcBef>
              <a:spcAft>
                <a:spcPts val="0"/>
              </a:spcAft>
              <a:buNone/>
            </a:pPr>
            <a:endParaRPr lang="en-US" sz="1200" dirty="0"/>
          </a:p>
          <a:p>
            <a:pPr marL="0" lvl="0" indent="0" algn="l" rtl="0">
              <a:spcBef>
                <a:spcPts val="0"/>
              </a:spcBef>
              <a:spcAft>
                <a:spcPts val="0"/>
              </a:spcAft>
              <a:buNone/>
            </a:pPr>
            <a:r>
              <a:rPr lang="en-US" sz="1200" dirty="0"/>
              <a:t>New Zealand visa, visa for New Zealand, </a:t>
            </a:r>
            <a:r>
              <a:rPr lang="en-US" sz="1200" dirty="0" err="1"/>
              <a:t>evisa</a:t>
            </a:r>
            <a:r>
              <a:rPr lang="en-US" sz="1200" dirty="0"/>
              <a:t> New Zealand, New Zealand </a:t>
            </a:r>
            <a:r>
              <a:rPr lang="en-US" sz="1200" dirty="0" err="1"/>
              <a:t>evisa</a:t>
            </a:r>
            <a:r>
              <a:rPr lang="en-US" sz="1200" dirty="0"/>
              <a:t>, New Zealand visa online, New Zealand visa application, New Zealand visa online application, New Zealand visa online application, New Zealand visa application online, New Zealand visa application online, </a:t>
            </a:r>
            <a:r>
              <a:rPr lang="en-US" sz="1200" dirty="0" err="1"/>
              <a:t>evisa</a:t>
            </a:r>
            <a:r>
              <a:rPr lang="en-US" sz="1200" dirty="0"/>
              <a:t> New Zealand, New Zealand </a:t>
            </a:r>
            <a:r>
              <a:rPr lang="en-US" sz="1200" dirty="0" err="1"/>
              <a:t>evisa</a:t>
            </a:r>
            <a:r>
              <a:rPr lang="en-US" sz="1200" dirty="0"/>
              <a:t>, New Zealand business visa, New Zealand medical visa, New Zealand tourist visa,</a:t>
            </a:r>
            <a:endParaRPr sz="1200" dirty="0"/>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TotalTime>
  <Words>1276</Words>
  <Application>Microsoft Office PowerPoint</Application>
  <PresentationFormat>On-screen Show (16:9)</PresentationFormat>
  <Paragraphs>17</Paragraphs>
  <Slides>5</Slides>
  <Notes>5</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5</vt:i4>
      </vt:variant>
    </vt:vector>
  </HeadingPairs>
  <TitlesOfParts>
    <vt:vector size="7" baseType="lpstr">
      <vt:lpstr>Arial</vt:lpstr>
      <vt:lpstr>Simple Light</vt:lpstr>
      <vt:lpstr>PowerPoint Presentation</vt:lpstr>
      <vt:lpstr>NEW ZEALAND Official Government Immigration Visa Application FOR AMERICAN, INDIA AND EUROPEAN CITIZENS </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Arefin Tanvir</dc:creator>
  <cp:lastModifiedBy>Arefin Tanvir</cp:lastModifiedBy>
  <cp:revision>14</cp:revision>
  <dcterms:modified xsi:type="dcterms:W3CDTF">2023-09-06T11:47:27Z</dcterms:modified>
</cp:coreProperties>
</file>