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4/11/2023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Balloon in Dubai</a:t>
            </a:r>
            <a:endParaRPr lang="en-US" dirty="0"/>
          </a:p>
        </p:txBody>
      </p:sp>
      <p:sp>
        <p:nvSpPr>
          <p:cNvPr id="3" name="Subtitle 2"/>
          <p:cNvSpPr>
            <a:spLocks noGrp="1"/>
          </p:cNvSpPr>
          <p:nvPr>
            <p:ph type="subTitle" idx="1"/>
          </p:nvPr>
        </p:nvSpPr>
        <p:spPr>
          <a:xfrm>
            <a:off x="457200" y="1371601"/>
            <a:ext cx="8382000" cy="4648199"/>
          </a:xfrm>
        </p:spPr>
        <p:txBody>
          <a:bodyPr>
            <a:normAutofit fontScale="92500" lnSpcReduction="10000"/>
          </a:bodyPr>
          <a:lstStyle/>
          <a:p>
            <a:r>
              <a:rPr lang="en-US" dirty="0">
                <a:solidFill>
                  <a:schemeClr val="tx1"/>
                </a:solidFill>
              </a:rPr>
              <a:t>It is a minimally invasive procedure that helps individuals lose weight. In this procedure, the surgeon places a silicone balloon in the stomach. He then inflates the </a:t>
            </a:r>
            <a:r>
              <a:rPr lang="en-US" b="1" dirty="0" smtClean="0">
                <a:solidFill>
                  <a:schemeClr val="tx1"/>
                </a:solidFill>
                <a:hlinkClick r:id="rId2"/>
              </a:rPr>
              <a:t>Gastric Balloon in Dubai</a:t>
            </a:r>
            <a:r>
              <a:rPr lang="en-US" dirty="0" smtClean="0">
                <a:solidFill>
                  <a:schemeClr val="tx1"/>
                </a:solidFill>
              </a:rPr>
              <a:t> with </a:t>
            </a:r>
            <a:r>
              <a:rPr lang="en-US" dirty="0">
                <a:solidFill>
                  <a:schemeClr val="tx1"/>
                </a:solidFill>
              </a:rPr>
              <a:t>the saline solution. This Inflation occupies the space in the stomach and decreases the appetite of the person. It also makes the person fuller sooner. However, the doctors ask the patient to continue the diet and exercise with this procedure. The balloon lasts for six months or more in the stomach.</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Gastric Balloon in Dubai</a:t>
            </a: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800" dirty="0"/>
              <a:t>Obesity is a significant health concern affecting millions of people worldwide. It not only impacts physical health but also has far-reaching effects on fertility. Many individuals struggling with obesity are turning to </a:t>
            </a:r>
            <a:r>
              <a:rPr lang="en-US" sz="1800" b="1" dirty="0" smtClean="0"/>
              <a:t>Weight Loss in Dubai</a:t>
            </a:r>
            <a:r>
              <a:rPr lang="en-US" sz="1800" dirty="0" smtClean="0"/>
              <a:t> </a:t>
            </a:r>
            <a:r>
              <a:rPr lang="en-US" sz="1800" dirty="0"/>
              <a:t>methods such as gastric balloons to help shed excess weight and improve their overall health. </a:t>
            </a:r>
            <a:endParaRPr lang="en-US" sz="1800" dirty="0" smtClean="0"/>
          </a:p>
          <a:p>
            <a:pPr marL="0" indent="0">
              <a:buNone/>
            </a:pPr>
            <a:endParaRPr lang="en-US" sz="1800" dirty="0"/>
          </a:p>
          <a:p>
            <a:pPr marL="0" indent="0">
              <a:buNone/>
            </a:pPr>
            <a:r>
              <a:rPr lang="en-US" sz="1800" dirty="0" smtClean="0"/>
              <a:t>However</a:t>
            </a:r>
            <a:r>
              <a:rPr lang="en-US" sz="1800" dirty="0"/>
              <a:t>, there are concerns about whether </a:t>
            </a:r>
            <a:r>
              <a:rPr lang="en-US" sz="1800" b="1" dirty="0" smtClean="0">
                <a:hlinkClick r:id="rId2"/>
              </a:rPr>
              <a:t>Gastric Balloon in Dubai</a:t>
            </a:r>
            <a:r>
              <a:rPr lang="en-US" sz="1800" dirty="0" smtClean="0"/>
              <a:t> </a:t>
            </a:r>
            <a:r>
              <a:rPr lang="en-US" sz="1800" dirty="0"/>
              <a:t>can affect fertility. In this article, we will explore the impact of gastric balloons on fertility, including the link between obesity and fertility, effects of weight loss on fertility, safety concerns, alternative weight loss methods, and conclude with a summary of findings and FAQs.</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Obesity has become a global epidemic, with over 650 million people classified as obese. It is a significant risk factor for various health conditions, including cardiovascular disease, diabetes, and infertility. To combat obesity, many people resort to weight loss methods such as dieting, exercise, and even surgical interventions like gastric bypass surgery. Gastric balloons, a less invasive option, have gained popularity in recent years. But what exactly is a gastric balloon, and how does it work?</a:t>
            </a:r>
          </a:p>
          <a:p>
            <a:pPr>
              <a:buNone/>
            </a:pPr>
            <a:endParaRPr lang="en-US" sz="1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381000" y="914400"/>
            <a:ext cx="8229600" cy="5791200"/>
          </a:xfrm>
        </p:spPr>
        <p:txBody>
          <a:bodyPr>
            <a:noAutofit/>
          </a:bodyPr>
          <a:lstStyle/>
          <a:p>
            <a:pPr marL="0" indent="0">
              <a:buNone/>
            </a:pPr>
            <a:r>
              <a:rPr lang="en-US" sz="1800" b="1" dirty="0"/>
              <a:t>What is a gastric balloon?</a:t>
            </a:r>
          </a:p>
          <a:p>
            <a:pPr marL="0" indent="0">
              <a:buNone/>
            </a:pPr>
            <a:r>
              <a:rPr lang="en-US" sz="1800" dirty="0"/>
              <a:t>A </a:t>
            </a:r>
            <a:r>
              <a:rPr lang="en-US" sz="1800" b="1" dirty="0" smtClean="0"/>
              <a:t>Gastric Balloon in Dubai</a:t>
            </a:r>
            <a:r>
              <a:rPr lang="en-US" sz="1800" dirty="0" smtClean="0"/>
              <a:t> </a:t>
            </a:r>
            <a:r>
              <a:rPr lang="en-US" sz="1800" dirty="0"/>
              <a:t>is a medical device that is inserted into the stomach to aid in weight loss. It is typically made of silicone and filled with saline solution or gas. The balloon occupies space in the stomach, creating a feeling of fullness and reducing the amount of food that can be consumed, leading to weight loss.</a:t>
            </a:r>
          </a:p>
          <a:p>
            <a:pPr marL="0" indent="0">
              <a:buNone/>
            </a:pPr>
            <a:endParaRPr lang="en-US" sz="1800" b="1" dirty="0" smtClean="0"/>
          </a:p>
          <a:p>
            <a:pPr marL="0" indent="0">
              <a:buNone/>
            </a:pPr>
            <a:r>
              <a:rPr lang="en-US" sz="1800" b="1" dirty="0" smtClean="0"/>
              <a:t>How </a:t>
            </a:r>
            <a:r>
              <a:rPr lang="en-US" sz="1800" b="1" dirty="0"/>
              <a:t>does it work?</a:t>
            </a:r>
          </a:p>
          <a:p>
            <a:pPr marL="0" indent="0">
              <a:buNone/>
            </a:pPr>
            <a:r>
              <a:rPr lang="en-US" sz="1800" dirty="0"/>
              <a:t>The </a:t>
            </a:r>
            <a:r>
              <a:rPr lang="en-US" sz="1800" b="1" dirty="0" smtClean="0"/>
              <a:t>Gastric Balloon Placement in Dubai</a:t>
            </a:r>
            <a:r>
              <a:rPr lang="en-US" sz="1800" dirty="0" smtClean="0"/>
              <a:t> </a:t>
            </a:r>
            <a:r>
              <a:rPr lang="en-US" sz="1800" dirty="0"/>
              <a:t>is inserted into the stomach through a minimally invasive procedure, usually using an endoscope. Once in place, it is filled with the liquid or gas to expand and occupy space in the stomach. The balloon remains in the stomach for a certain period, usually six months, and is then removed.</a:t>
            </a:r>
          </a:p>
          <a:p>
            <a:pPr marL="0" indent="0">
              <a:buNone/>
            </a:pPr>
            <a:endParaRPr lang="en-US" sz="1800" b="1" dirty="0" smtClean="0"/>
          </a:p>
          <a:p>
            <a:pPr marL="0" indent="0">
              <a:buNone/>
            </a:pPr>
            <a:r>
              <a:rPr lang="en-US" sz="1800" b="1" dirty="0" smtClean="0"/>
              <a:t>Popularity </a:t>
            </a:r>
            <a:r>
              <a:rPr lang="en-US" sz="1800" b="1" dirty="0"/>
              <a:t>of gastric balloons</a:t>
            </a:r>
          </a:p>
          <a:p>
            <a:pPr marL="0" indent="0">
              <a:buNone/>
            </a:pPr>
            <a:r>
              <a:rPr lang="en-US" sz="1800" dirty="0"/>
              <a:t>Gastric balloons have gained popularity in recent years due to their less invasive nature compared to other weight loss methods like gastric bypass surgery. They are often recommended for individuals who are overweight or mildly obese and have not had success with traditional weight loss methods like dieting and exercise. Gastric balloons are also reversible, making them an attractive option for those who want a temporary weight loss solution.</a:t>
            </a:r>
          </a:p>
          <a:p>
            <a:pPr>
              <a:buNone/>
            </a:pPr>
            <a:endParaRPr lang="en-US" sz="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TotalTime>
  <Words>560</Words>
  <Application>Microsoft Office PowerPoint</Application>
  <PresentationFormat>On-screen Show (4:3)</PresentationFormat>
  <Paragraphs>23</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Balloon in Dubai</vt:lpstr>
      <vt:lpstr>Gastric Balloon in Dubai</vt:lpstr>
      <vt:lpstr>Gastric Balloon in Dubai</vt:lpstr>
      <vt:lpstr>Gastric Balloon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64</cp:revision>
  <dcterms:created xsi:type="dcterms:W3CDTF">2021-01-11T19:55:12Z</dcterms:created>
  <dcterms:modified xsi:type="dcterms:W3CDTF">2023-04-11T12:07:21Z</dcterms:modified>
</cp:coreProperties>
</file>