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4D0A4-65CB-4B54-BC71-456824569F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9608FBC-81D4-4840-8387-B9239FACCF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2B611FE-39C9-4AE2-B0F1-703118A45362}"/>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5" name="Footer Placeholder 4">
            <a:extLst>
              <a:ext uri="{FF2B5EF4-FFF2-40B4-BE49-F238E27FC236}">
                <a16:creationId xmlns:a16="http://schemas.microsoft.com/office/drawing/2014/main" id="{73B48BF4-56A2-4C6C-9656-9C462281AA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D95FF-89DB-49BD-9E6E-D270CC2896B3}"/>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1591260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4F520-5219-4A08-BD02-5A088B062A9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1E27577-4E7D-4F52-A7C7-57FC15614AD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840EF4-3A6B-459C-9253-05F570F9F878}"/>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5" name="Footer Placeholder 4">
            <a:extLst>
              <a:ext uri="{FF2B5EF4-FFF2-40B4-BE49-F238E27FC236}">
                <a16:creationId xmlns:a16="http://schemas.microsoft.com/office/drawing/2014/main" id="{2B536F60-46A5-4EA0-A60C-1154E7344B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57843F-618A-400D-9E55-E02818B98DF6}"/>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764468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DCC6F5-0B4D-43A0-94FF-791213696C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2EC0D96-485D-403E-B35D-9202F7C385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AE23C1-A189-4911-8042-A6E77249242B}"/>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5" name="Footer Placeholder 4">
            <a:extLst>
              <a:ext uri="{FF2B5EF4-FFF2-40B4-BE49-F238E27FC236}">
                <a16:creationId xmlns:a16="http://schemas.microsoft.com/office/drawing/2014/main" id="{F7BE2CDA-1A08-4F27-9E25-05D3E4024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A61B5D-1ECC-4F45-9123-6C841DC6C70E}"/>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1139903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D7DD1-2BB2-4D32-9076-8AC302C9A9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FAA792-31E8-4126-B575-2567A8436D3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D6F981-D5A7-4674-AAB0-B28FC2E0A8D9}"/>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5" name="Footer Placeholder 4">
            <a:extLst>
              <a:ext uri="{FF2B5EF4-FFF2-40B4-BE49-F238E27FC236}">
                <a16:creationId xmlns:a16="http://schemas.microsoft.com/office/drawing/2014/main" id="{320DF106-554C-4BD2-B30F-8F8CE425D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108134-4457-426A-BD53-73B582784154}"/>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2480819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D0359-E971-4931-968C-76ECDCB1BD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CBCCFE-3810-43A4-9946-CBB631443B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AA395FC-F94E-4CC3-A0C0-C6B9B1012899}"/>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5" name="Footer Placeholder 4">
            <a:extLst>
              <a:ext uri="{FF2B5EF4-FFF2-40B4-BE49-F238E27FC236}">
                <a16:creationId xmlns:a16="http://schemas.microsoft.com/office/drawing/2014/main" id="{191DE39B-F6F8-4EC9-8055-613B3B6F3E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18FC5E-64FB-4A57-8A64-26EC915A61C4}"/>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4280271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BEAAA-085D-4118-9736-E24689992D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BF07-B2BC-4C00-818F-B090A68AEEC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5649B4-F2A1-4056-82F6-A4BFAAE5C5F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1EE87F-03C0-43E2-84A1-4B107C949066}"/>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6" name="Footer Placeholder 5">
            <a:extLst>
              <a:ext uri="{FF2B5EF4-FFF2-40B4-BE49-F238E27FC236}">
                <a16:creationId xmlns:a16="http://schemas.microsoft.com/office/drawing/2014/main" id="{74E1E697-4A4F-49F3-A419-6444FC6867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50AE7E-D800-4F93-AA06-DC47AC7CE74D}"/>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3450625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9BCFC-99C5-4138-A05F-171DD58DD8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49BC85-D67A-4472-BF6E-454F8C7D52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C094CFC-F5F0-40F4-BFF8-57E0B81919E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921131A-C759-434C-A99E-DFF30E3ED6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8EF32AC-DE65-40A5-8429-E7AC5E118A0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48943AC-8CAC-42EB-A973-087663B5F6D4}"/>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8" name="Footer Placeholder 7">
            <a:extLst>
              <a:ext uri="{FF2B5EF4-FFF2-40B4-BE49-F238E27FC236}">
                <a16:creationId xmlns:a16="http://schemas.microsoft.com/office/drawing/2014/main" id="{C19A2DD6-1216-4E84-9696-2B8530C1DD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9A9068D-1D23-4708-A8AC-5952B1A069AB}"/>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3961479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F0358-CA8E-4A76-897D-D6F9AFFCF0D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07D84A-F8CE-4A11-84C7-7B3F22EAD089}"/>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4" name="Footer Placeholder 3">
            <a:extLst>
              <a:ext uri="{FF2B5EF4-FFF2-40B4-BE49-F238E27FC236}">
                <a16:creationId xmlns:a16="http://schemas.microsoft.com/office/drawing/2014/main" id="{273894F4-0B33-47C5-A3C9-409AF0E3F8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876416-F1A0-435D-94C8-A4777875C6D3}"/>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4204681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3F50BD-DA67-400D-94E2-B8A727D3B7E1}"/>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3" name="Footer Placeholder 2">
            <a:extLst>
              <a:ext uri="{FF2B5EF4-FFF2-40B4-BE49-F238E27FC236}">
                <a16:creationId xmlns:a16="http://schemas.microsoft.com/office/drawing/2014/main" id="{4A46CECB-42C8-4CA0-BE80-4FE7F518D5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BD7A177-412A-447C-8842-A6670A4F621D}"/>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240293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34DCC-D2D6-49ED-AC5B-0074B8D124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B05C695-21D7-4EA1-A35F-E1206A127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896755-DA0F-4C45-8C8F-66DD6D5DFB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C05B58C-EBE5-4845-B658-3D8D1A00F7CF}"/>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6" name="Footer Placeholder 5">
            <a:extLst>
              <a:ext uri="{FF2B5EF4-FFF2-40B4-BE49-F238E27FC236}">
                <a16:creationId xmlns:a16="http://schemas.microsoft.com/office/drawing/2014/main" id="{65090557-55B4-4DB4-8DAC-A28FA565D8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1DF065-DB42-4E77-AECD-DA7D762D7519}"/>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4294646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ABEC8-2EE5-4AA3-88D0-4B0B7C0398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B342F70-45D9-4C0B-B556-A6CECBA6BA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4B90EB-3117-45A5-BE3F-7F0BCA4FA5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999195A-6977-4380-BD51-955EEF9F99DE}"/>
              </a:ext>
            </a:extLst>
          </p:cNvPr>
          <p:cNvSpPr>
            <a:spLocks noGrp="1"/>
          </p:cNvSpPr>
          <p:nvPr>
            <p:ph type="dt" sz="half" idx="10"/>
          </p:nvPr>
        </p:nvSpPr>
        <p:spPr/>
        <p:txBody>
          <a:bodyPr/>
          <a:lstStyle/>
          <a:p>
            <a:fld id="{1777AA91-D698-426F-BC5C-12215943196F}" type="datetimeFigureOut">
              <a:rPr lang="en-US" smtClean="0"/>
              <a:t>16/12/2022</a:t>
            </a:fld>
            <a:endParaRPr lang="en-US"/>
          </a:p>
        </p:txBody>
      </p:sp>
      <p:sp>
        <p:nvSpPr>
          <p:cNvPr id="6" name="Footer Placeholder 5">
            <a:extLst>
              <a:ext uri="{FF2B5EF4-FFF2-40B4-BE49-F238E27FC236}">
                <a16:creationId xmlns:a16="http://schemas.microsoft.com/office/drawing/2014/main" id="{E9FC69DD-B41A-4B71-9929-873F5A2AC7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89472-36D1-4149-ADE2-86139D15BC7C}"/>
              </a:ext>
            </a:extLst>
          </p:cNvPr>
          <p:cNvSpPr>
            <a:spLocks noGrp="1"/>
          </p:cNvSpPr>
          <p:nvPr>
            <p:ph type="sldNum" sz="quarter" idx="12"/>
          </p:nvPr>
        </p:nvSpPr>
        <p:spPr/>
        <p:txBody>
          <a:bodyPr/>
          <a:lstStyle/>
          <a:p>
            <a:fld id="{395FA98C-22C0-4E53-B095-61EA473B9C21}" type="slidenum">
              <a:rPr lang="en-US" smtClean="0"/>
              <a:t>‹#›</a:t>
            </a:fld>
            <a:endParaRPr lang="en-US"/>
          </a:p>
        </p:txBody>
      </p:sp>
    </p:spTree>
    <p:extLst>
      <p:ext uri="{BB962C8B-B14F-4D97-AF65-F5344CB8AC3E}">
        <p14:creationId xmlns:p14="http://schemas.microsoft.com/office/powerpoint/2010/main" val="204212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FC1BC4-B0EB-46D0-BF91-A7F7F1DDC2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CDD9AE-EFDD-4D2D-9D44-3C50EA5008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173425-CDBD-4115-B30E-C685F3E8FA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7AA91-D698-426F-BC5C-12215943196F}" type="datetimeFigureOut">
              <a:rPr lang="en-US" smtClean="0"/>
              <a:t>16/12/2022</a:t>
            </a:fld>
            <a:endParaRPr lang="en-US"/>
          </a:p>
        </p:txBody>
      </p:sp>
      <p:sp>
        <p:nvSpPr>
          <p:cNvPr id="5" name="Footer Placeholder 4">
            <a:extLst>
              <a:ext uri="{FF2B5EF4-FFF2-40B4-BE49-F238E27FC236}">
                <a16:creationId xmlns:a16="http://schemas.microsoft.com/office/drawing/2014/main" id="{9283A12C-5474-458D-A7E2-9CC07F90C1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FA964F7-24F7-4703-8692-22AAC7BB76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5FA98C-22C0-4E53-B095-61EA473B9C21}" type="slidenum">
              <a:rPr lang="en-US" smtClean="0"/>
              <a:t>‹#›</a:t>
            </a:fld>
            <a:endParaRPr lang="en-US"/>
          </a:p>
        </p:txBody>
      </p:sp>
    </p:spTree>
    <p:extLst>
      <p:ext uri="{BB962C8B-B14F-4D97-AF65-F5344CB8AC3E}">
        <p14:creationId xmlns:p14="http://schemas.microsoft.com/office/powerpoint/2010/main" val="2776613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nbet.page/"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273F7-B568-474A-A250-52B85594750D}"/>
              </a:ext>
            </a:extLst>
          </p:cNvPr>
          <p:cNvSpPr>
            <a:spLocks noGrp="1"/>
          </p:cNvSpPr>
          <p:nvPr>
            <p:ph type="ctrTitle"/>
          </p:nvPr>
        </p:nvSpPr>
        <p:spPr>
          <a:xfrm>
            <a:off x="1139687" y="1122363"/>
            <a:ext cx="9528313" cy="5636246"/>
          </a:xfrm>
        </p:spPr>
        <p:txBody>
          <a:bodyPr>
            <a:noAutofit/>
          </a:bodyPr>
          <a:lstStyle/>
          <a:p>
            <a:r>
              <a:rPr lang="vi-VN" sz="4400" u="sng" dirty="0">
                <a:hlinkClick r:id="rId2"/>
              </a:rPr>
              <a:t>Nbet</a:t>
            </a:r>
            <a:r>
              <a:rPr lang="vi-VN" sz="4400" dirty="0"/>
              <a:t> - Nhà cái Nbet là nhà cái hàng đầu trong lĩnh vực giải trí trực tuyến hiện nay trên quốc tế. Với nhiều định dạng công thức giải trí cá cược.</a:t>
            </a:r>
            <a:br>
              <a:rPr lang="vi-VN" sz="4400" dirty="0"/>
            </a:br>
            <a:r>
              <a:rPr lang="vi-VN" sz="4400" dirty="0"/>
              <a:t>SĐT: 0563419536</a:t>
            </a:r>
            <a:br>
              <a:rPr lang="vi-VN" sz="4400" dirty="0"/>
            </a:br>
            <a:r>
              <a:rPr lang="vi-VN" sz="4400" dirty="0"/>
              <a:t>Mail: nbetcontact@gmail.com</a:t>
            </a:r>
            <a:br>
              <a:rPr lang="vi-VN" sz="4400" dirty="0"/>
            </a:br>
            <a:r>
              <a:rPr lang="vi-VN" sz="4400" dirty="0"/>
              <a:t>Website:</a:t>
            </a:r>
            <a:r>
              <a:rPr lang="vi-VN" sz="4400" u="sng" dirty="0">
                <a:hlinkClick r:id="rId2"/>
              </a:rPr>
              <a:t> https://nbet.page/</a:t>
            </a:r>
            <a:br>
              <a:rPr lang="vi-VN" sz="4400" dirty="0"/>
            </a:br>
            <a:r>
              <a:rPr lang="vi-VN" sz="4400" dirty="0"/>
              <a:t>Địa chỉ: 538 Hồ Học Lãm, An Lạc, Bình Tân, Thành phố Hồ Chí Minh, Việt Nam</a:t>
            </a:r>
            <a:br>
              <a:rPr lang="vi-VN" sz="4400" dirty="0"/>
            </a:br>
            <a:r>
              <a:rPr lang="vi-VN" sz="4400" dirty="0"/>
              <a:t>#nbet #nhacainbet </a:t>
            </a:r>
            <a:endParaRPr lang="en-US" sz="4400" dirty="0"/>
          </a:p>
        </p:txBody>
      </p:sp>
    </p:spTree>
    <p:extLst>
      <p:ext uri="{BB962C8B-B14F-4D97-AF65-F5344CB8AC3E}">
        <p14:creationId xmlns:p14="http://schemas.microsoft.com/office/powerpoint/2010/main" val="1399877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Nbet - Nhà cái Nbet là nhà cái hàng đầu trong lĩnh vực giải trí trực tuyến hiện nay trên quốc tế. Với nhiều định dạng công thức giải trí cá cược. SĐT: 0563419536 Mail: nbetcontact@gmail.com Website: https://nbet.page/ Địa chỉ: 538 Hồ Học Lãm, An Lạc, Bình Tân, Thành phố Hồ Chí Minh, Việt Nam #nbet #nhacainbet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Nbet - Nhà cái Nbet là nhà cái hàng đầu trong lĩnh vực giải trí trực tuyến hiện nay trên quốc tế. Với nhiều định dạng công thức giải trí cá cược. SĐT: 0563419536 Mail: nbetcontact@gmail.com Website: https://nbet.page/ Địa chỉ: 538 Hồ Học Lãm, An Lạc, Bình Tân, Thành phố Hồ Chí Minh, Việt Nam #nbet #nhacainbet </dc:title>
  <dc:creator>Admin</dc:creator>
  <cp:lastModifiedBy>Admin</cp:lastModifiedBy>
  <cp:revision>1</cp:revision>
  <dcterms:created xsi:type="dcterms:W3CDTF">2022-12-16T10:56:07Z</dcterms:created>
  <dcterms:modified xsi:type="dcterms:W3CDTF">2022-12-16T10:56:18Z</dcterms:modified>
</cp:coreProperties>
</file>