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9" r:id="rId4"/>
    <p:sldId id="280" r:id="rId5"/>
    <p:sldId id="282" r:id="rId6"/>
    <p:sldId id="283" r:id="rId7"/>
    <p:sldId id="281" r:id="rId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FFFF00"/>
    <a:srgbClr val="FFFFFF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36" autoAdjust="0"/>
    <p:restoredTop sz="95596" autoAdjust="0"/>
  </p:normalViewPr>
  <p:slideViewPr>
    <p:cSldViewPr>
      <p:cViewPr>
        <p:scale>
          <a:sx n="80" d="100"/>
          <a:sy n="80" d="100"/>
        </p:scale>
        <p:origin x="-120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88D013-7CA9-4AAB-88B1-9E3E5CE839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284761-3E8D-4C89-8CD2-0B12EC20E9C9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B0AFBE-27D0-4322-B7CC-C636A8AF179E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6802BD-ABB1-4971-B942-5DAEA2F2E44E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6802BD-ABB1-4971-B942-5DAEA2F2E44E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2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 advTm="2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 advTm="2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2000">
    <p:wheel spokes="8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hyperlink" Target="http://www.oddwayinternational.com/emend-aprepitant-capsule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oddwayinternational.com/location-we-ship-to/singapore" TargetMode="External"/><Relationship Id="rId4" Type="http://schemas.openxmlformats.org/officeDocument/2006/relationships/hyperlink" Target="http://www.oddwayinternational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1523458453@qq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533400"/>
            <a:ext cx="9144000" cy="838200"/>
          </a:xfrm>
        </p:spPr>
        <p:txBody>
          <a:bodyPr/>
          <a:lstStyle/>
          <a:p>
            <a:pPr algn="ctr"/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Emend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125mg+80mg Capsules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orizontal Logo_1600x8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1573481"/>
            <a:ext cx="3342682" cy="864919"/>
          </a:xfrm>
          <a:prstGeom prst="rect">
            <a:avLst/>
          </a:prstGeom>
        </p:spPr>
      </p:pic>
    </p:spTree>
  </p:cSld>
  <p:clrMapOvr>
    <a:masterClrMapping/>
  </p:clrMapOvr>
  <p:transition spd="med" advTm="2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534400" cy="4191000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Emend is the trade name for generic drug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It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blocks the actions of chemicals in the body that trigger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nausea and vomiting. Emend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used in adults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children to prevent nausea and vomiting caused by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Cancer chemotherapy.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also used (only in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adults) to prevent nausea and vomiting that may be caused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by surgery.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5555" y="838200"/>
            <a:ext cx="57934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36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Aprepitanat</a:t>
            </a:r>
            <a:r>
              <a:rPr lang="en-US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Capsules</a:t>
            </a:r>
            <a:endParaRPr lang="en-US" sz="36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orizontal Logo_1600x8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8940" y="62655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MSD Emend </a:t>
            </a:r>
            <a:r>
              <a:rPr lang="en-US" sz="3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Aprepitant</a:t>
            </a: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 Capsules</a:t>
            </a: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aprepitan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398" y="685798"/>
            <a:ext cx="4267202" cy="4267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3657600"/>
            <a:ext cx="662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Brand Name : Emend Capsules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Content 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125mg &amp;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80mg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Manufactured by : MSD Pharmaceuticals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Pvt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Ltd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 : Capsules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Packing : Pack of 3 capsules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orizontal Logo_1600x8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58940" y="62655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715962"/>
          </a:xfrm>
        </p:spPr>
        <p:txBody>
          <a:bodyPr/>
          <a:lstStyle/>
          <a:p>
            <a:pPr algn="ctr"/>
            <a: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Some Precautions To Be Taken While Consuming </a:t>
            </a:r>
            <a:r>
              <a:rPr lang="en-US" sz="32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Capsules</a:t>
            </a:r>
            <a:endParaRPr lang="en-US" sz="32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848600" cy="4191000"/>
          </a:xfrm>
        </p:spPr>
        <p:txBody>
          <a:bodyPr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Inform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your doctor and pharmacist if you are allergic to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aprepitant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or any other medications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buy any medicines, check with a pharmacist that they are suitable to take with your other medicines. This is because many other medicines can interfere with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emend capsules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therefore may not be recommended for you.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Tell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your doctor if you have or have ever had liver disease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Speak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your doctor if you are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pregnant or breast-feeding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Do not breastfeed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 pregnant while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are taking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drug.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Horizontal Logo_1600x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6545" y="63417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algn="ctr"/>
            <a:r>
              <a:rPr lang="en-US" sz="32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Oddway</a:t>
            </a:r>
            <a: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International </a:t>
            </a:r>
            <a:b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Loyal, Dependable &amp; Trustworthy</a:t>
            </a:r>
            <a:endParaRPr lang="en-US" sz="32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057400"/>
            <a:ext cx="6934200" cy="4267200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Established in 2010 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Oddway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International, is one of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leading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wholesale pharmaceutical supplier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Cancer, Hepatitis, HIV, Arthritis and other Life-Saving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Drugs to local as well as international markets. Our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foot print covers countries in USA, UK,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China, Hong Kong, Russia, Japan,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Singapore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Thailand, London, New Zealand, Canada etc. Further,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offered range is priced at a market leading rate and</a:t>
            </a:r>
          </a:p>
          <a:p>
            <a:pPr algn="just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delivered in the timeliest manner. </a:t>
            </a:r>
          </a:p>
          <a:p>
            <a:pPr algn="just">
              <a:lnSpc>
                <a:spcPct val="8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orizontal Logo_1600x8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58940" y="62655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15962"/>
          </a:xfrm>
        </p:spPr>
        <p:txBody>
          <a:bodyPr/>
          <a:lstStyle/>
          <a:p>
            <a:pPr algn="ctr"/>
            <a:r>
              <a:rPr lang="en-US" sz="3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Get In Touch With Us </a:t>
            </a:r>
            <a:endParaRPr lang="en-US" sz="32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905000"/>
            <a:ext cx="6629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E-mail : sales@oddwayinternational.com</a:t>
            </a: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QQ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1523458453@qq.com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Phone : +91-11-43526658 </a:t>
            </a: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Mobile : +91-9873336444</a:t>
            </a:r>
          </a:p>
          <a:p>
            <a:pPr algn="l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Skype |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WeChat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: Oddway2010 </a:t>
            </a:r>
          </a:p>
          <a:p>
            <a:pPr algn="l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 +91-9873336444 </a:t>
            </a:r>
          </a:p>
          <a:p>
            <a:pPr algn="l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Web Portal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www.oddwayinternational.com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orizontal Logo_1600x8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8940" y="62655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2438400"/>
            <a:ext cx="80433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orizontal Logo_1600x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58940" y="6341779"/>
            <a:ext cx="1995055" cy="516221"/>
          </a:xfrm>
          <a:prstGeom prst="rect">
            <a:avLst/>
          </a:prstGeom>
        </p:spPr>
      </p:pic>
    </p:spTree>
  </p:cSld>
  <p:clrMapOvr>
    <a:masterClrMapping/>
  </p:clrMapOvr>
  <p:transition spd="med" advTm="2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98350C"/>
      </a:lt2>
      <a:accent1>
        <a:srgbClr val="BB4908"/>
      </a:accent1>
      <a:accent2>
        <a:srgbClr val="F6840C"/>
      </a:accent2>
      <a:accent3>
        <a:srgbClr val="FFFFFF"/>
      </a:accent3>
      <a:accent4>
        <a:srgbClr val="404040"/>
      </a:accent4>
      <a:accent5>
        <a:srgbClr val="DAB1AA"/>
      </a:accent5>
      <a:accent6>
        <a:srgbClr val="DF770A"/>
      </a:accent6>
      <a:hlink>
        <a:srgbClr val="FFB306"/>
      </a:hlink>
      <a:folHlink>
        <a:srgbClr val="FFD765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98350C"/>
        </a:lt2>
        <a:accent1>
          <a:srgbClr val="BB4908"/>
        </a:accent1>
        <a:accent2>
          <a:srgbClr val="F6840C"/>
        </a:accent2>
        <a:accent3>
          <a:srgbClr val="FFFFFF"/>
        </a:accent3>
        <a:accent4>
          <a:srgbClr val="404040"/>
        </a:accent4>
        <a:accent5>
          <a:srgbClr val="DAB1AA"/>
        </a:accent5>
        <a:accent6>
          <a:srgbClr val="DF770A"/>
        </a:accent6>
        <a:hlink>
          <a:srgbClr val="FFB30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98350C"/>
        </a:lt2>
        <a:accent1>
          <a:srgbClr val="BB4908"/>
        </a:accent1>
        <a:accent2>
          <a:srgbClr val="F6840C"/>
        </a:accent2>
        <a:accent3>
          <a:srgbClr val="FFFFFF"/>
        </a:accent3>
        <a:accent4>
          <a:srgbClr val="404040"/>
        </a:accent4>
        <a:accent5>
          <a:srgbClr val="DAB1AA"/>
        </a:accent5>
        <a:accent6>
          <a:srgbClr val="DF770A"/>
        </a:accent6>
        <a:hlink>
          <a:srgbClr val="FFB306"/>
        </a:hlink>
        <a:folHlink>
          <a:srgbClr val="FBD4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98350C"/>
        </a:lt2>
        <a:accent1>
          <a:srgbClr val="BB4908"/>
        </a:accent1>
        <a:accent2>
          <a:srgbClr val="F6840C"/>
        </a:accent2>
        <a:accent3>
          <a:srgbClr val="FFFFFF"/>
        </a:accent3>
        <a:accent4>
          <a:srgbClr val="404040"/>
        </a:accent4>
        <a:accent5>
          <a:srgbClr val="DAB1AA"/>
        </a:accent5>
        <a:accent6>
          <a:srgbClr val="DF770A"/>
        </a:accent6>
        <a:hlink>
          <a:srgbClr val="FFB306"/>
        </a:hlink>
        <a:folHlink>
          <a:srgbClr val="FFD5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176</TotalTime>
  <Words>248</Words>
  <Application>Microsoft Office PowerPoint</Application>
  <PresentationFormat>On-screen Show (4:3)</PresentationFormat>
  <Paragraphs>48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powerpoint-template</vt:lpstr>
      <vt:lpstr>Emend Aprepitant 125mg+80mg Capsules</vt:lpstr>
      <vt:lpstr>Slide 2</vt:lpstr>
      <vt:lpstr>MSD Emend Aprepitant Capsules </vt:lpstr>
      <vt:lpstr>Some Precautions To Be Taken While Consuming Aprepitant Capsules</vt:lpstr>
      <vt:lpstr>Oddway International  Loyal, Dependable &amp; Trustworthy</vt:lpstr>
      <vt:lpstr>Get In Touch With Us 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Emend Aprepitant 125mg+80mg Capsules</dc:title>
  <dc:creator>ODDWAY</dc:creator>
  <cp:lastModifiedBy>ODDWAY</cp:lastModifiedBy>
  <cp:revision>12</cp:revision>
  <dcterms:created xsi:type="dcterms:W3CDTF">2017-06-28T09:40:07Z</dcterms:created>
  <dcterms:modified xsi:type="dcterms:W3CDTF">2017-06-29T22:11:00Z</dcterms:modified>
</cp:coreProperties>
</file>