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1" r:id="rId7"/>
    <p:sldId id="262" r:id="rId8"/>
    <p:sldId id="267" r:id="rId9"/>
    <p:sldId id="269" r:id="rId10"/>
    <p:sldId id="271" r:id="rId11"/>
    <p:sldId id="270" r:id="rId12"/>
  </p:sldIdLst>
  <p:sldSz cx="12192000" cy="6858000"/>
  <p:notesSz cx="7103745" cy="1023429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4C3A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2" autoAdjust="0"/>
    <p:restoredTop sz="94660"/>
  </p:normalViewPr>
  <p:slideViewPr>
    <p:cSldViewPr snapToGrid="0">
      <p:cViewPr varScale="1">
        <p:scale>
          <a:sx n="53" d="100"/>
          <a:sy n="53" d="100"/>
        </p:scale>
        <p:origin x="180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41" d="100"/>
          <a:sy n="41" d="100"/>
        </p:scale>
        <p:origin x="1794" y="5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5" Type="http://schemas.openxmlformats.org/officeDocument/2006/relationships/tableStyles" Target="tableStyles.xml"/><Relationship Id="rId14" Type="http://schemas.openxmlformats.org/officeDocument/2006/relationships/viewProps" Target="viewProps.xml"/><Relationship Id="rId13" Type="http://schemas.openxmlformats.org/officeDocument/2006/relationships/presProps" Target="presProps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934FF-F4E1-47C5-9CA5-30A81DDE2BE4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561BA9-CDCF-4958-B8AB-66F3BF063E13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838200" y="365125"/>
            <a:ext cx="10515600" cy="58118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934FF-F4E1-47C5-9CA5-30A81DDE2BE4}" type="datetimeFigureOut">
              <a:rPr lang="en-US" smtClean="0"/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561BA9-CDCF-4958-B8AB-66F3BF063E13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934FF-F4E1-47C5-9CA5-30A81DDE2BE4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561BA9-CDCF-4958-B8AB-66F3BF063E13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934FF-F4E1-47C5-9CA5-30A81DDE2BE4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561BA9-CDCF-4958-B8AB-66F3BF063E13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934FF-F4E1-47C5-9CA5-30A81DDE2BE4}" type="datetimeFigureOut">
              <a:rPr lang="en-US" smtClean="0"/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561BA9-CDCF-4958-B8AB-66F3BF063E13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934FF-F4E1-47C5-9CA5-30A81DDE2BE4}" type="datetimeFigureOut">
              <a:rPr lang="en-US" smtClean="0"/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561BA9-CDCF-4958-B8AB-66F3BF063E13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934FF-F4E1-47C5-9CA5-30A81DDE2BE4}" type="datetimeFigureOut">
              <a:rPr lang="en-US" smtClean="0"/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561BA9-CDCF-4958-B8AB-66F3BF063E13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934FF-F4E1-47C5-9CA5-30A81DDE2BE4}" type="datetimeFigureOut">
              <a:rPr lang="en-US" smtClean="0"/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561BA9-CDCF-4958-B8AB-66F3BF063E13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934FF-F4E1-47C5-9CA5-30A81DDE2BE4}" type="datetimeFigureOut">
              <a:rPr lang="en-US" smtClean="0"/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561BA9-CDCF-4958-B8AB-66F3BF063E13}" type="slidenum">
              <a:rPr lang="en-US" smtClean="0"/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934FF-F4E1-47C5-9CA5-30A81DDE2BE4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561BA9-CDCF-4958-B8AB-66F3BF063E13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1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E934FF-F4E1-47C5-9CA5-30A81DDE2BE4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561BA9-CDCF-4958-B8AB-66F3BF063E13}" type="slidenum">
              <a:rPr lang="en-US" smtClean="0"/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6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7.png"/><Relationship Id="rId1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7.xml"/><Relationship Id="rId5" Type="http://schemas.openxmlformats.org/officeDocument/2006/relationships/image" Target="../media/image12.png"/><Relationship Id="rId4" Type="http://schemas.openxmlformats.org/officeDocument/2006/relationships/image" Target="../media/image11.jpeg"/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Text Box 3"/>
          <p:cNvSpPr txBox="1"/>
          <p:nvPr/>
        </p:nvSpPr>
        <p:spPr>
          <a:xfrm>
            <a:off x="1894205" y="201295"/>
            <a:ext cx="915225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sz="3200">
                <a:latin typeface="Gungsuh" panose="02030600000101010101" charset="-127"/>
                <a:ea typeface="Gungsuh" panose="02030600000101010101" charset="-127"/>
                <a:cs typeface="Arial Black" panose="020B0A04020102020204" charset="0"/>
              </a:rPr>
              <a:t>OPERA BROWSER SUPPORT NUMBER</a:t>
            </a:r>
            <a:endParaRPr lang="en-US" sz="3200">
              <a:latin typeface="Gungsuh" panose="02030600000101010101" charset="-127"/>
              <a:ea typeface="Gungsuh" panose="02030600000101010101" charset="-127"/>
              <a:cs typeface="Arial Black" panose="020B0A04020102020204" charset="0"/>
            </a:endParaRPr>
          </a:p>
        </p:txBody>
      </p:sp>
      <p:pic>
        <p:nvPicPr>
          <p:cNvPr id="5" name="Picture 4" descr="Call-Center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2035175"/>
            <a:ext cx="5086350" cy="4819015"/>
          </a:xfrm>
          <a:prstGeom prst="rect">
            <a:avLst/>
          </a:prstGeom>
        </p:spPr>
      </p:pic>
      <p:sp>
        <p:nvSpPr>
          <p:cNvPr id="6" name="Text Box 5"/>
          <p:cNvSpPr txBox="1"/>
          <p:nvPr/>
        </p:nvSpPr>
        <p:spPr>
          <a:xfrm>
            <a:off x="6745605" y="1155700"/>
            <a:ext cx="4749800" cy="13836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sz="2800"/>
              <a:t>Get the best Opera browser support services from certified experts who are available 24*7</a:t>
            </a:r>
            <a:endParaRPr lang="en-US" sz="2800"/>
          </a:p>
        </p:txBody>
      </p:sp>
      <p:sp>
        <p:nvSpPr>
          <p:cNvPr id="7" name="Text Box 6"/>
          <p:cNvSpPr txBox="1"/>
          <p:nvPr/>
        </p:nvSpPr>
        <p:spPr>
          <a:xfrm>
            <a:off x="7712710" y="6485890"/>
            <a:ext cx="451866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/>
              <a:t>CALL TOLL-FREE USA : +(1)-888-846-5560</a:t>
            </a:r>
            <a:endParaRPr lang="en-US"/>
          </a:p>
        </p:txBody>
      </p:sp>
      <p:pic>
        <p:nvPicPr>
          <p:cNvPr id="8" name="Picture 7" descr="Opera_2015_icon.sv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49515" y="2776855"/>
            <a:ext cx="3810635" cy="3810635"/>
          </a:xfrm>
          <a:prstGeom prst="rect">
            <a:avLst/>
          </a:prstGeom>
        </p:spPr>
      </p:pic>
    </p:spTree>
  </p:cSld>
  <p:clrMapOvr>
    <a:masterClrMapping/>
  </p:clrMapOvr>
  <p:transition>
    <p:wip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</p:spTree>
  </p:cSld>
  <p:clrMapOvr>
    <a:masterClrMapping/>
  </p:clrMapOvr>
  <p:transition>
    <p:wip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ext Box 1"/>
          <p:cNvSpPr txBox="1"/>
          <p:nvPr/>
        </p:nvSpPr>
        <p:spPr>
          <a:xfrm>
            <a:off x="1858645" y="233045"/>
            <a:ext cx="835215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sz="3200">
                <a:latin typeface="Gungsuh" panose="02030600000101010101" charset="-127"/>
                <a:ea typeface="Gungsuh" panose="02030600000101010101" charset="-127"/>
                <a:cs typeface="Arial Black" panose="020B0A04020102020204" charset="0"/>
              </a:rPr>
              <a:t>OPERA BROWSER COMMON ISSUES</a:t>
            </a:r>
            <a:endParaRPr lang="en-US" sz="3200">
              <a:latin typeface="Gungsuh" panose="02030600000101010101" charset="-127"/>
              <a:ea typeface="Gungsuh" panose="02030600000101010101" charset="-127"/>
              <a:cs typeface="Arial Black" panose="020B0A04020102020204" charset="0"/>
            </a:endParaRPr>
          </a:p>
        </p:txBody>
      </p:sp>
      <p:sp>
        <p:nvSpPr>
          <p:cNvPr id="3" name="Text Box 2"/>
          <p:cNvSpPr txBox="1"/>
          <p:nvPr/>
        </p:nvSpPr>
        <p:spPr>
          <a:xfrm>
            <a:off x="2303780" y="1736725"/>
            <a:ext cx="438023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endParaRPr lang="en-US"/>
          </a:p>
        </p:txBody>
      </p:sp>
      <p:sp>
        <p:nvSpPr>
          <p:cNvPr id="4" name="Text Box 3"/>
          <p:cNvSpPr txBox="1"/>
          <p:nvPr/>
        </p:nvSpPr>
        <p:spPr>
          <a:xfrm>
            <a:off x="414655" y="2482850"/>
            <a:ext cx="7926070" cy="353822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marL="514350" indent="-514350">
              <a:buAutoNum type="arabicPeriod"/>
            </a:pPr>
            <a:r>
              <a:rPr lang="en-US" sz="3200"/>
              <a:t>Troubleshooting issues in private browsing</a:t>
            </a:r>
            <a:endParaRPr lang="en-US" sz="3200"/>
          </a:p>
          <a:p>
            <a:pPr marL="514350" indent="-514350">
              <a:buAutoNum type="arabicPeriod"/>
            </a:pPr>
            <a:r>
              <a:rPr lang="en-US" sz="3200"/>
              <a:t>Unresponsive browser</a:t>
            </a:r>
            <a:endParaRPr lang="en-US" sz="3200"/>
          </a:p>
          <a:p>
            <a:pPr marL="514350" indent="-514350">
              <a:buAutoNum type="arabicPeriod"/>
            </a:pPr>
            <a:r>
              <a:rPr lang="en-US" sz="3200"/>
              <a:t>Updates and reinstallation of the software</a:t>
            </a:r>
            <a:endParaRPr lang="en-US" sz="3200"/>
          </a:p>
          <a:p>
            <a:pPr marL="514350" indent="-514350">
              <a:buAutoNum type="arabicPeriod"/>
            </a:pPr>
            <a:r>
              <a:rPr lang="en-US" sz="3200"/>
              <a:t>Blocking pop-up messages and ads</a:t>
            </a:r>
            <a:endParaRPr lang="en-US" sz="3200"/>
          </a:p>
          <a:p>
            <a:pPr marL="514350" indent="-514350">
              <a:buAutoNum type="arabicPeriod"/>
            </a:pPr>
            <a:r>
              <a:rPr lang="en-US" sz="3200"/>
              <a:t>Enable security and privacy settings</a:t>
            </a:r>
            <a:endParaRPr lang="en-US" sz="3200"/>
          </a:p>
          <a:p>
            <a:pPr marL="514350" indent="-514350">
              <a:buAutoNum type="arabicPeriod"/>
            </a:pPr>
            <a:r>
              <a:rPr lang="en-US" sz="3200"/>
              <a:t>Setting and configuration</a:t>
            </a:r>
            <a:endParaRPr lang="en-US" sz="3200"/>
          </a:p>
          <a:p>
            <a:pPr marL="514350" indent="-514350">
              <a:buAutoNum type="arabicPeriod"/>
            </a:pPr>
            <a:r>
              <a:rPr lang="en-US" sz="3200"/>
              <a:t>Downloading flash player</a:t>
            </a:r>
            <a:endParaRPr lang="en-US" sz="3200"/>
          </a:p>
        </p:txBody>
      </p:sp>
      <p:pic>
        <p:nvPicPr>
          <p:cNvPr id="5" name="Picture 4" descr="686ab100dddd65fc0ea71e7bb4c3db6f-lady-teacher-cartoon-by-vexels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559675" y="2188210"/>
            <a:ext cx="4363720" cy="4363720"/>
          </a:xfrm>
          <a:prstGeom prst="rect">
            <a:avLst/>
          </a:prstGeom>
        </p:spPr>
      </p:pic>
    </p:spTree>
  </p:cSld>
  <p:clrMapOvr>
    <a:masterClrMapping/>
  </p:clrMapOvr>
  <p:transition>
    <p:wip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</p:spTree>
  </p:cSld>
  <p:clrMapOvr>
    <a:masterClrMapping/>
  </p:clrMapOvr>
  <p:transition>
    <p:wip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</p:spTree>
  </p:cSld>
  <p:clrMapOvr>
    <a:masterClrMapping/>
  </p:clrMapOvr>
  <p:transition>
    <p:wip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" name="Picture 1" descr="Blank Board 3D Character man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900170" y="80010"/>
            <a:ext cx="5022215" cy="6697345"/>
          </a:xfrm>
          <a:prstGeom prst="rect">
            <a:avLst/>
          </a:prstGeom>
        </p:spPr>
      </p:pic>
      <p:pic>
        <p:nvPicPr>
          <p:cNvPr id="3" name="Picture 2" descr="BB09940F-2890-47D5-8169957268DC69FC_sourc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20580000">
            <a:off x="5233670" y="2541905"/>
            <a:ext cx="2343150" cy="1319530"/>
          </a:xfrm>
          <a:prstGeom prst="rect">
            <a:avLst/>
          </a:prstGeom>
        </p:spPr>
      </p:pic>
    </p:spTree>
  </p:cSld>
  <p:clrMapOvr>
    <a:masterClrMapping/>
  </p:clrMapOvr>
  <p:transition>
    <p:wip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" name="Picture 1" descr="hacker_PNG3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27965" y="2551430"/>
            <a:ext cx="2124710" cy="2477770"/>
          </a:xfrm>
          <a:prstGeom prst="rect">
            <a:avLst/>
          </a:prstGeom>
        </p:spPr>
      </p:pic>
      <p:pic>
        <p:nvPicPr>
          <p:cNvPr id="3" name="Picture 2" descr="dc91801c23da2b1bd682fc3872a289a3--white-man-stick-figures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17975" y="2743200"/>
            <a:ext cx="1798320" cy="2392680"/>
          </a:xfrm>
          <a:prstGeom prst="rect">
            <a:avLst/>
          </a:prstGeom>
        </p:spPr>
      </p:pic>
      <p:pic>
        <p:nvPicPr>
          <p:cNvPr id="7" name="Picture 6" descr="laptop_PNG593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00570" y="2551430"/>
            <a:ext cx="4197350" cy="2584450"/>
          </a:xfrm>
          <a:prstGeom prst="rect">
            <a:avLst/>
          </a:prstGeom>
        </p:spPr>
      </p:pic>
      <p:pic>
        <p:nvPicPr>
          <p:cNvPr id="8" name="Picture 7" descr="jk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80960" y="2696210"/>
            <a:ext cx="2985135" cy="1706245"/>
          </a:xfrm>
          <a:prstGeom prst="rect">
            <a:avLst/>
          </a:prstGeom>
        </p:spPr>
      </p:pic>
      <p:cxnSp>
        <p:nvCxnSpPr>
          <p:cNvPr id="9" name="Straight Arrow Connector 8"/>
          <p:cNvCxnSpPr/>
          <p:nvPr/>
        </p:nvCxnSpPr>
        <p:spPr>
          <a:xfrm flipV="1">
            <a:off x="2340610" y="4077970"/>
            <a:ext cx="2091055" cy="16510"/>
          </a:xfrm>
          <a:prstGeom prst="straightConnector1">
            <a:avLst/>
          </a:prstGeom>
          <a:ln w="73025" cmpd="sng">
            <a:solidFill>
              <a:schemeClr val="accent1">
                <a:shade val="50000"/>
              </a:schemeClr>
            </a:solidFill>
            <a:prstDash val="lgDash"/>
            <a:tailEnd type="arrow" w="med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pic>
        <p:nvPicPr>
          <p:cNvPr id="10" name="Picture 9" descr="check-mark-1292787__34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514715" y="914400"/>
            <a:ext cx="1625600" cy="1597660"/>
          </a:xfrm>
          <a:prstGeom prst="rect">
            <a:avLst/>
          </a:prstGeom>
        </p:spPr>
      </p:pic>
    </p:spTree>
  </p:cSld>
  <p:clrMapOvr>
    <a:masterClrMapping/>
  </p:clrMapOvr>
  <p:transition>
    <p:wip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" name="Picture 1" descr="china-girl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952500" y="744855"/>
            <a:ext cx="7620635" cy="6111875"/>
          </a:xfrm>
          <a:prstGeom prst="rect">
            <a:avLst/>
          </a:prstGeom>
        </p:spPr>
      </p:pic>
      <p:sp>
        <p:nvSpPr>
          <p:cNvPr id="4" name="Text Box 3"/>
          <p:cNvSpPr txBox="1"/>
          <p:nvPr/>
        </p:nvSpPr>
        <p:spPr>
          <a:xfrm>
            <a:off x="5749925" y="292100"/>
            <a:ext cx="578421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sz="3600">
                <a:latin typeface="Gungsuh" panose="02030600000101010101" charset="-127"/>
                <a:ea typeface="Gungsuh" panose="02030600000101010101" charset="-127"/>
              </a:rPr>
              <a:t>WHO WE ARE</a:t>
            </a:r>
            <a:endParaRPr lang="en-US" sz="3600">
              <a:latin typeface="Gungsuh" panose="02030600000101010101" charset="-127"/>
              <a:ea typeface="Gungsuh" panose="02030600000101010101" charset="-127"/>
            </a:endParaRPr>
          </a:p>
        </p:txBody>
      </p:sp>
      <p:sp>
        <p:nvSpPr>
          <p:cNvPr id="5" name="Text Box 4"/>
          <p:cNvSpPr txBox="1"/>
          <p:nvPr/>
        </p:nvSpPr>
        <p:spPr>
          <a:xfrm>
            <a:off x="6283960" y="2397125"/>
            <a:ext cx="5346700" cy="353822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sz="2800"/>
              <a:t>Router Number Support is one of the leading router support service provider having worked for over six years in the industry. We have managed to gather a broad list of satisfied clientele who love to prefer us for their router-related problems.</a:t>
            </a:r>
            <a:endParaRPr lang="en-US" sz="2800"/>
          </a:p>
        </p:txBody>
      </p:sp>
    </p:spTree>
  </p:cSld>
  <p:clrMapOvr>
    <a:masterClrMapping/>
  </p:clrMapOvr>
  <p:transition>
    <p:wip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" name="Picture 1" descr="callcenter-girls-flower-icon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222885" y="1259840"/>
            <a:ext cx="5368290" cy="5368290"/>
          </a:xfrm>
          <a:prstGeom prst="rect">
            <a:avLst/>
          </a:prstGeom>
        </p:spPr>
      </p:pic>
      <p:sp>
        <p:nvSpPr>
          <p:cNvPr id="3" name="Text Box 2"/>
          <p:cNvSpPr txBox="1"/>
          <p:nvPr/>
        </p:nvSpPr>
        <p:spPr>
          <a:xfrm>
            <a:off x="4161790" y="982980"/>
            <a:ext cx="7873365" cy="48926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en-US" sz="2400">
                <a:latin typeface="Arial Black" panose="020B0A04020102020204" charset="0"/>
                <a:cs typeface="Arial Black" panose="020B0A04020102020204" charset="0"/>
              </a:rPr>
              <a:t>CONTACT US</a:t>
            </a:r>
            <a:endParaRPr lang="en-US" sz="2400">
              <a:latin typeface="Arial Black" panose="020B0A04020102020204" charset="0"/>
              <a:cs typeface="Arial Black" panose="020B0A04020102020204" charset="0"/>
            </a:endParaRPr>
          </a:p>
          <a:p>
            <a:pPr algn="ctr"/>
            <a:r>
              <a:rPr lang="en-US" sz="2400">
                <a:latin typeface="Arial Black" panose="020B0A04020102020204" charset="0"/>
                <a:cs typeface="Arial Black" panose="020B0A04020102020204" charset="0"/>
              </a:rPr>
              <a:t>AT</a:t>
            </a:r>
            <a:endParaRPr lang="en-US" sz="2400">
              <a:latin typeface="Arial Black" panose="020B0A04020102020204" charset="0"/>
              <a:cs typeface="Arial Black" panose="020B0A04020102020204" charset="0"/>
            </a:endParaRPr>
          </a:p>
          <a:p>
            <a:pPr algn="ctr"/>
            <a:endParaRPr lang="en-US" sz="2400">
              <a:latin typeface="Arial Black" panose="020B0A04020102020204" charset="0"/>
              <a:cs typeface="Arial Black" panose="020B0A04020102020204" charset="0"/>
            </a:endParaRPr>
          </a:p>
          <a:p>
            <a:pPr algn="ctr"/>
            <a:r>
              <a:rPr lang="en-US" sz="2400">
                <a:latin typeface="Arial Black" panose="020B0A04020102020204" charset="0"/>
                <a:cs typeface="Arial Black" panose="020B0A04020102020204" charset="0"/>
              </a:rPr>
              <a:t>READYNET ROUTER SUPPORT                      NUMBER</a:t>
            </a:r>
            <a:endParaRPr lang="en-US" sz="2400">
              <a:latin typeface="Arial Black" panose="020B0A04020102020204" charset="0"/>
              <a:cs typeface="Arial Black" panose="020B0A04020102020204" charset="0"/>
            </a:endParaRPr>
          </a:p>
          <a:p>
            <a:pPr algn="ctr"/>
            <a:endParaRPr lang="en-US" sz="2400">
              <a:latin typeface="Arial Black" panose="020B0A04020102020204" charset="0"/>
              <a:cs typeface="Arial Black" panose="020B0A04020102020204" charset="0"/>
            </a:endParaRPr>
          </a:p>
          <a:p>
            <a:pPr algn="ctr"/>
            <a:r>
              <a:rPr lang="en-US" sz="2400">
                <a:latin typeface="Arial Black" panose="020B0A04020102020204" charset="0"/>
                <a:cs typeface="Arial Black" panose="020B0A04020102020204" charset="0"/>
              </a:rPr>
              <a:t>TOLL-FREE : +(1)-888-846-5560</a:t>
            </a:r>
            <a:endParaRPr lang="en-US" sz="2400">
              <a:latin typeface="Arial Black" panose="020B0A04020102020204" charset="0"/>
              <a:cs typeface="Arial Black" panose="020B0A04020102020204" charset="0"/>
            </a:endParaRPr>
          </a:p>
          <a:p>
            <a:pPr algn="ctr"/>
            <a:r>
              <a:rPr lang="en-US" sz="2400">
                <a:latin typeface="Arial Black" panose="020B0A04020102020204" charset="0"/>
                <a:cs typeface="Arial Black" panose="020B0A04020102020204" charset="0"/>
              </a:rPr>
              <a:t>AND</a:t>
            </a:r>
            <a:endParaRPr lang="en-US" sz="2400">
              <a:latin typeface="Arial Black" panose="020B0A04020102020204" charset="0"/>
              <a:cs typeface="Arial Black" panose="020B0A04020102020204" charset="0"/>
            </a:endParaRPr>
          </a:p>
          <a:p>
            <a:pPr algn="ctr"/>
            <a:endParaRPr lang="en-US" sz="2400">
              <a:latin typeface="Arial Black" panose="020B0A04020102020204" charset="0"/>
              <a:cs typeface="Arial Black" panose="020B0A04020102020204" charset="0"/>
            </a:endParaRPr>
          </a:p>
          <a:p>
            <a:pPr algn="ctr"/>
            <a:r>
              <a:rPr lang="en-US" sz="2400">
                <a:latin typeface="Arial Black" panose="020B0A04020102020204" charset="0"/>
                <a:cs typeface="Arial Black" panose="020B0A04020102020204" charset="0"/>
              </a:rPr>
              <a:t>GET INSTANT SOLUTION </a:t>
            </a:r>
            <a:endParaRPr lang="en-US" sz="2400">
              <a:latin typeface="Arial Black" panose="020B0A04020102020204" charset="0"/>
              <a:cs typeface="Arial Black" panose="020B0A04020102020204" charset="0"/>
            </a:endParaRPr>
          </a:p>
          <a:p>
            <a:pPr algn="ctr"/>
            <a:r>
              <a:rPr lang="en-US" sz="2400">
                <a:latin typeface="Arial Black" panose="020B0A04020102020204" charset="0"/>
                <a:cs typeface="Arial Black" panose="020B0A04020102020204" charset="0"/>
              </a:rPr>
              <a:t>FOR</a:t>
            </a:r>
            <a:endParaRPr lang="en-US" sz="2400">
              <a:latin typeface="Arial Black" panose="020B0A04020102020204" charset="0"/>
              <a:cs typeface="Arial Black" panose="020B0A04020102020204" charset="0"/>
            </a:endParaRPr>
          </a:p>
          <a:p>
            <a:pPr algn="ctr"/>
            <a:endParaRPr lang="en-US" sz="2400">
              <a:latin typeface="Arial Black" panose="020B0A04020102020204" charset="0"/>
              <a:cs typeface="Arial Black" panose="020B0A04020102020204" charset="0"/>
            </a:endParaRPr>
          </a:p>
          <a:p>
            <a:pPr algn="ctr"/>
            <a:r>
              <a:rPr lang="en-US" sz="2400">
                <a:latin typeface="Arial Black" panose="020B0A04020102020204" charset="0"/>
                <a:cs typeface="Arial Black" panose="020B0A04020102020204" charset="0"/>
              </a:rPr>
              <a:t>YOUR ROUTER ISSUES</a:t>
            </a:r>
            <a:endParaRPr lang="en-US" sz="2400">
              <a:latin typeface="Arial Black" panose="020B0A04020102020204" charset="0"/>
              <a:cs typeface="Arial Black" panose="020B0A04020102020204" charset="0"/>
            </a:endParaRPr>
          </a:p>
        </p:txBody>
      </p:sp>
    </p:spTree>
  </p:cSld>
  <p:clrMapOvr>
    <a:masterClrMapping/>
  </p:clrMapOvr>
  <p:transition>
    <p:wip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</p:spTree>
  </p:cSld>
  <p:clrMapOvr>
    <a:masterClrMapping/>
  </p:clrMapOvr>
  <p:transition>
    <p:wipe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794</Words>
  <Application>WPS Presentation</Application>
  <PresentationFormat>Widescreen</PresentationFormat>
  <Paragraphs>33</Paragraphs>
  <Slides>10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26" baseType="lpstr">
      <vt:lpstr>Arial</vt:lpstr>
      <vt:lpstr>SimSun</vt:lpstr>
      <vt:lpstr>Wingdings</vt:lpstr>
      <vt:lpstr>Arial Black</vt:lpstr>
      <vt:lpstr>Calibri</vt:lpstr>
      <vt:lpstr>Microsoft YaHei</vt:lpstr>
      <vt:lpstr>Arial Unicode MS</vt:lpstr>
      <vt:lpstr>Calibri Light</vt:lpstr>
      <vt:lpstr>Cordia New</vt:lpstr>
      <vt:lpstr>Gungsuh</vt:lpstr>
      <vt:lpstr>Cambria</vt:lpstr>
      <vt:lpstr>Corbel</vt:lpstr>
      <vt:lpstr>Constantia</vt:lpstr>
      <vt:lpstr>Malgun Gothic</vt:lpstr>
      <vt:lpstr>GulimChe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WPP Presentation</dc:title>
  <dc:creator>SEO</dc:creator>
  <cp:lastModifiedBy>SEO</cp:lastModifiedBy>
  <cp:revision>3</cp:revision>
  <dcterms:created xsi:type="dcterms:W3CDTF">2019-04-08T13:23:00Z</dcterms:created>
  <dcterms:modified xsi:type="dcterms:W3CDTF">2019-04-09T05:47:44Z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1033-10.2.0.7635</vt:lpwstr>
  </property>
</Properties>
</file>