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D60D50-4BDF-471A-B790-D6969384CADC}" type="datetimeFigureOut">
              <a:rPr lang="en-US" smtClean="0"/>
              <a:t>6/23/2016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D60D50-4BDF-471A-B790-D6969384CADC}" type="datetimeFigureOut">
              <a:rPr lang="en-US" smtClean="0"/>
              <a:t>6/23/2016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D60D50-4BDF-471A-B790-D6969384CADC}" type="datetimeFigureOut">
              <a:rPr lang="en-US" smtClean="0"/>
              <a:t>6/23/2016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D60D50-4BDF-471A-B790-D6969384CADC}" type="datetimeFigureOut">
              <a:rPr lang="en-US" smtClean="0"/>
              <a:t>6/23/2016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D60D50-4BDF-471A-B790-D6969384CADC}" type="datetimeFigureOut">
              <a:rPr lang="en-US" smtClean="0"/>
              <a:t>6/23/2016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D60D50-4BDF-471A-B790-D6969384CADC}" type="datetimeFigureOut">
              <a:rPr lang="en-US" smtClean="0"/>
              <a:t>6/23/2016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D60D50-4BDF-471A-B790-D6969384CADC}" type="datetimeFigureOut">
              <a:rPr lang="en-US" smtClean="0"/>
              <a:t>6/23/2016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D60D50-4BDF-471A-B790-D6969384CADC}" type="datetimeFigureOut">
              <a:rPr lang="en-US" smtClean="0"/>
              <a:t>6/23/2016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D60D50-4BDF-471A-B790-D6969384CADC}" type="datetimeFigureOut">
              <a:rPr lang="en-US" smtClean="0"/>
              <a:t>6/23/2016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D60D50-4BDF-471A-B790-D6969384CADC}" type="datetimeFigureOut">
              <a:rPr lang="en-US" smtClean="0"/>
              <a:t>6/23/2016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D60D50-4BDF-471A-B790-D6969384CADC}" type="datetimeFigureOut">
              <a:rPr lang="en-US" smtClean="0"/>
              <a:t>6/23/2016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59ECF-9788-4DD5-8286-23781E16B57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D60D50-4BDF-471A-B790-D6969384CADC}" type="datetimeFigureOut">
              <a:rPr lang="en-US" smtClean="0"/>
              <a:t>6/23/2016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59ECF-9788-4DD5-8286-23781E16B57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b2breferralplatform.com/"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5" name="Picture 4" descr="tempel-2.jpg"/>
          <p:cNvPicPr>
            <a:picLocks noChangeAspect="1"/>
          </p:cNvPicPr>
          <p:nvPr/>
        </p:nvPicPr>
        <p:blipFill>
          <a:blip r:embed="rId2"/>
          <a:stretch>
            <a:fillRect/>
          </a:stretch>
        </p:blipFill>
        <p:spPr>
          <a:xfrm>
            <a:off x="0" y="0"/>
            <a:ext cx="9144000" cy="7010400"/>
          </a:xfrm>
          <a:prstGeom prst="rect">
            <a:avLst/>
          </a:prstGeom>
        </p:spPr>
      </p:pic>
      <p:pic>
        <p:nvPicPr>
          <p:cNvPr id="6" name="Picture 5" descr="cover b2breferralplatform big.jpg"/>
          <p:cNvPicPr>
            <a:picLocks noChangeAspect="1"/>
          </p:cNvPicPr>
          <p:nvPr/>
        </p:nvPicPr>
        <p:blipFill>
          <a:blip r:embed="rId3"/>
          <a:stretch>
            <a:fillRect/>
          </a:stretch>
        </p:blipFill>
        <p:spPr>
          <a:xfrm>
            <a:off x="0" y="2133600"/>
            <a:ext cx="9144000" cy="4724400"/>
          </a:xfrm>
          <a:prstGeom prst="rect">
            <a:avLst/>
          </a:prstGeom>
          <a:ln>
            <a:noFill/>
          </a:ln>
          <a:effectLst>
            <a:softEdge rad="112500"/>
          </a:effectLst>
        </p:spPr>
      </p:pic>
      <p:sp>
        <p:nvSpPr>
          <p:cNvPr id="7" name="TextBox 6"/>
          <p:cNvSpPr txBox="1"/>
          <p:nvPr/>
        </p:nvSpPr>
        <p:spPr>
          <a:xfrm>
            <a:off x="0" y="381000"/>
            <a:ext cx="9144000" cy="1200329"/>
          </a:xfrm>
          <a:prstGeom prst="rect">
            <a:avLst/>
          </a:prstGeom>
          <a:noFill/>
        </p:spPr>
        <p:txBody>
          <a:bodyPr wrap="square" rtlCol="0">
            <a:spAutoFit/>
          </a:bodyPr>
          <a:lstStyle/>
          <a:p>
            <a:pPr algn="ctr"/>
            <a:r>
              <a:rPr lang="en-US" sz="3600" b="1" dirty="0">
                <a:solidFill>
                  <a:schemeClr val="accent2">
                    <a:lumMod val="50000"/>
                  </a:schemeClr>
                </a:solidFill>
              </a:rPr>
              <a:t>B2B Referral Platform for Outstanding Leads Generation and Sales Performance</a:t>
            </a:r>
            <a:endParaRPr lang="en-US" sz="3600" dirty="0">
              <a:solidFill>
                <a:schemeClr val="accent2">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mpel-2.jpg"/>
          <p:cNvPicPr>
            <a:picLocks noChangeAspect="1"/>
          </p:cNvPicPr>
          <p:nvPr/>
        </p:nvPicPr>
        <p:blipFill>
          <a:blip r:embed="rId2"/>
          <a:stretch>
            <a:fillRect/>
          </a:stretch>
        </p:blipFill>
        <p:spPr>
          <a:xfrm>
            <a:off x="0" y="0"/>
            <a:ext cx="9144000" cy="7010400"/>
          </a:xfrm>
          <a:prstGeom prst="rect">
            <a:avLst/>
          </a:prstGeom>
        </p:spPr>
      </p:pic>
      <p:sp>
        <p:nvSpPr>
          <p:cNvPr id="3" name="TextBox 2"/>
          <p:cNvSpPr txBox="1"/>
          <p:nvPr/>
        </p:nvSpPr>
        <p:spPr>
          <a:xfrm>
            <a:off x="228600" y="304800"/>
            <a:ext cx="8763000" cy="6370975"/>
          </a:xfrm>
          <a:prstGeom prst="rect">
            <a:avLst/>
          </a:prstGeom>
          <a:noFill/>
        </p:spPr>
        <p:txBody>
          <a:bodyPr wrap="square" rtlCol="0">
            <a:spAutoFit/>
          </a:bodyPr>
          <a:lstStyle/>
          <a:p>
            <a:pPr algn="just"/>
            <a:r>
              <a:rPr lang="en-US" sz="2400" dirty="0">
                <a:solidFill>
                  <a:schemeClr val="accent1">
                    <a:lumMod val="50000"/>
                  </a:schemeClr>
                </a:solidFill>
              </a:rPr>
              <a:t>When you need a new product or service, what do you depend on? Recommendations and referrals from friends and colleagues, and all those who reside in the same community as you do—as always expected. They can understand your challenges and needs better than anyone else, and are more likely to give right advice based on their personal experience.</a:t>
            </a:r>
          </a:p>
          <a:p>
            <a:pPr algn="just"/>
            <a:r>
              <a:rPr lang="en-US" sz="2400" dirty="0">
                <a:solidFill>
                  <a:schemeClr val="accent1">
                    <a:lumMod val="50000"/>
                  </a:schemeClr>
                </a:solidFill>
              </a:rPr>
              <a:t> </a:t>
            </a:r>
          </a:p>
          <a:p>
            <a:pPr algn="just"/>
            <a:r>
              <a:rPr lang="en-US" sz="2400" dirty="0">
                <a:solidFill>
                  <a:schemeClr val="accent1">
                    <a:lumMod val="50000"/>
                  </a:schemeClr>
                </a:solidFill>
              </a:rPr>
              <a:t>Reliance is a very important factor for every relationship—particularly Business2business relationships where investment of thousands or probably millions of dollars may be at risk.</a:t>
            </a:r>
          </a:p>
          <a:p>
            <a:pPr algn="just"/>
            <a:r>
              <a:rPr lang="en-US" sz="2400" dirty="0">
                <a:solidFill>
                  <a:schemeClr val="accent1">
                    <a:lumMod val="50000"/>
                  </a:schemeClr>
                </a:solidFill>
              </a:rPr>
              <a:t> </a:t>
            </a:r>
          </a:p>
          <a:p>
            <a:pPr algn="just"/>
            <a:r>
              <a:rPr lang="en-US" sz="2400" dirty="0">
                <a:solidFill>
                  <a:schemeClr val="accent1">
                    <a:lumMod val="50000"/>
                  </a:schemeClr>
                </a:solidFill>
              </a:rPr>
              <a:t>This is why a B2B referral platform can be extremely useful. It will give proof of trustworthiness of your brand in this digital age.  B2B customers like to get informed the most about the services or products they deal with— far more in their lives than general consumers. Nevertheless, they neither want to lose their profit nor spoil their experience.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mpel-2.jpg"/>
          <p:cNvPicPr>
            <a:picLocks noChangeAspect="1"/>
          </p:cNvPicPr>
          <p:nvPr/>
        </p:nvPicPr>
        <p:blipFill>
          <a:blip r:embed="rId2"/>
          <a:stretch>
            <a:fillRect/>
          </a:stretch>
        </p:blipFill>
        <p:spPr>
          <a:xfrm>
            <a:off x="0" y="0"/>
            <a:ext cx="9144000" cy="7010400"/>
          </a:xfrm>
          <a:prstGeom prst="rect">
            <a:avLst/>
          </a:prstGeom>
        </p:spPr>
      </p:pic>
      <p:sp>
        <p:nvSpPr>
          <p:cNvPr id="3" name="TextBox 2"/>
          <p:cNvSpPr txBox="1"/>
          <p:nvPr/>
        </p:nvSpPr>
        <p:spPr>
          <a:xfrm>
            <a:off x="381000" y="457200"/>
            <a:ext cx="8458200" cy="5632311"/>
          </a:xfrm>
          <a:prstGeom prst="rect">
            <a:avLst/>
          </a:prstGeom>
          <a:noFill/>
        </p:spPr>
        <p:txBody>
          <a:bodyPr wrap="square" rtlCol="0">
            <a:spAutoFit/>
          </a:bodyPr>
          <a:lstStyle/>
          <a:p>
            <a:pPr algn="just"/>
            <a:r>
              <a:rPr lang="en-US" sz="2400" dirty="0">
                <a:solidFill>
                  <a:schemeClr val="accent1">
                    <a:lumMod val="50000"/>
                  </a:schemeClr>
                </a:solidFill>
              </a:rPr>
              <a:t>Since, brand reputation and word-of-mouth have great value in the success of business, B2B referral platform combines them both and works best to nurture and grow them through social media networks. From Survey report, it has been confirmed that most of the potential buyers depend on social sites to research the worth and credibility of different vendors.  And both are easily nurtured and spread through social media channels. And nearly half of these buyers use the B2B referral platform to connect with experienced users and ask for their individual opinions on the desired service or product.</a:t>
            </a:r>
          </a:p>
          <a:p>
            <a:pPr algn="just"/>
            <a:r>
              <a:rPr lang="en-US" sz="2400" dirty="0">
                <a:solidFill>
                  <a:schemeClr val="accent1">
                    <a:lumMod val="50000"/>
                  </a:schemeClr>
                </a:solidFill>
              </a:rPr>
              <a:t> </a:t>
            </a:r>
          </a:p>
          <a:p>
            <a:pPr algn="just"/>
            <a:r>
              <a:rPr lang="en-US" sz="2400" dirty="0">
                <a:solidFill>
                  <a:schemeClr val="accent1">
                    <a:lumMod val="50000"/>
                  </a:schemeClr>
                </a:solidFill>
              </a:rPr>
              <a:t>Your company should also use these social channels to create a sound profile and encourage your customers to become brand referrers online if they want to get rewarded and see your brand growing as the market leader.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empel-2.jpg"/>
          <p:cNvPicPr>
            <a:picLocks noChangeAspect="1"/>
          </p:cNvPicPr>
          <p:nvPr/>
        </p:nvPicPr>
        <p:blipFill>
          <a:blip r:embed="rId2"/>
          <a:stretch>
            <a:fillRect/>
          </a:stretch>
        </p:blipFill>
        <p:spPr>
          <a:xfrm>
            <a:off x="0" y="0"/>
            <a:ext cx="9144000" cy="7010400"/>
          </a:xfrm>
          <a:prstGeom prst="rect">
            <a:avLst/>
          </a:prstGeom>
        </p:spPr>
      </p:pic>
      <p:sp>
        <p:nvSpPr>
          <p:cNvPr id="3" name="TextBox 2"/>
          <p:cNvSpPr txBox="1"/>
          <p:nvPr/>
        </p:nvSpPr>
        <p:spPr>
          <a:xfrm>
            <a:off x="381000" y="609600"/>
            <a:ext cx="8382000" cy="5262979"/>
          </a:xfrm>
          <a:prstGeom prst="rect">
            <a:avLst/>
          </a:prstGeom>
          <a:noFill/>
        </p:spPr>
        <p:txBody>
          <a:bodyPr wrap="square" rtlCol="0">
            <a:spAutoFit/>
          </a:bodyPr>
          <a:lstStyle/>
          <a:p>
            <a:pPr algn="just"/>
            <a:r>
              <a:rPr lang="en-US" sz="2400" dirty="0">
                <a:solidFill>
                  <a:schemeClr val="accent1">
                    <a:lumMod val="50000"/>
                  </a:schemeClr>
                </a:solidFill>
              </a:rPr>
              <a:t>Customer engagement can be easy from the moment any buyer finds a mention of your brand on social media or comes to learn about your service or product from a social user. B2B referral platform is now available for sales marketers at rapidly-growing companies so that they can yield better rate of customer engagement—and see outstanding results in sales and profit. It should be as effective as the </a:t>
            </a:r>
            <a:r>
              <a:rPr lang="en-US" sz="2400" dirty="0">
                <a:solidFill>
                  <a:schemeClr val="accent1">
                    <a:lumMod val="50000"/>
                  </a:schemeClr>
                </a:solidFill>
                <a:hlinkClick r:id="rId3"/>
              </a:rPr>
              <a:t>B2B referral platform</a:t>
            </a:r>
            <a:r>
              <a:rPr lang="en-US" sz="2400" dirty="0">
                <a:solidFill>
                  <a:schemeClr val="accent1">
                    <a:lumMod val="50000"/>
                  </a:schemeClr>
                </a:solidFill>
              </a:rPr>
              <a:t> of </a:t>
            </a:r>
            <a:r>
              <a:rPr lang="en-US" sz="2400" dirty="0" err="1">
                <a:solidFill>
                  <a:schemeClr val="accent1">
                    <a:lumMod val="50000"/>
                  </a:schemeClr>
                </a:solidFill>
              </a:rPr>
              <a:t>NextBee</a:t>
            </a:r>
            <a:r>
              <a:rPr lang="en-US" sz="2400" dirty="0">
                <a:solidFill>
                  <a:schemeClr val="accent1">
                    <a:lumMod val="50000"/>
                  </a:schemeClr>
                </a:solidFill>
              </a:rPr>
              <a:t> which can dynamically grow your business presence through activities related to brand awareness and referrals generation. It will prove to be the most optimized platform with latest technology for better and user-friendly experience. It has many smart tools that would be compatible with different online platforms. So, check out the subscription price of this B2B referral platform today!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315</Words>
  <Application>Microsoft Office PowerPoint</Application>
  <PresentationFormat>On-screen Show (4:3)</PresentationFormat>
  <Paragraphs>10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INTEL</dc:creator>
  <cp:lastModifiedBy>INTEL</cp:lastModifiedBy>
  <cp:revision>2</cp:revision>
  <dcterms:created xsi:type="dcterms:W3CDTF">2016-06-23T13:01:52Z</dcterms:created>
  <dcterms:modified xsi:type="dcterms:W3CDTF">2016-06-23T13:13:07Z</dcterms:modified>
</cp:coreProperties>
</file>