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1" roundtripDataSignature="AMtx7miu1HtEgO0gqDbyYxeDg0pry/yGv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21846FE-E290-44BF-AFB2-0580E619DA1F}">
  <a:tblStyle styleId="{521846FE-E290-44BF-AFB2-0580E619DA1F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51" Type="http://customschemas.google.com/relationships/presentationmetadata" Target="metadata"/><Relationship Id="rId3" Type="http://schemas.openxmlformats.org/officeDocument/2006/relationships/slide" Target="slides/slide2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1" name="Google Shape;30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3" name="Google Shape;32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Κενό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Τίτλος και Κατακόρυφο κείμενο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5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56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5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5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Κατακόρυφος τίτλος και Κείμενο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57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57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5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5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5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Διαφάνεια τίτλου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" name="Google Shape;22;p4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Τίτλος και περιεχόμενο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4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Κεφαλίδα ενότητας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5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Δύο περιεχόμενα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51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5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Σύγκριση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5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5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5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5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5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5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5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Μόνο τίτλος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5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5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5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Περιεχόμενο με λεζάντα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5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5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5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5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5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5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Εικόνα με λεζάντα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5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5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5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5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5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5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4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4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4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4.jp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10" Type="http://schemas.openxmlformats.org/officeDocument/2006/relationships/image" Target="../media/image9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4.jp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10" Type="http://schemas.openxmlformats.org/officeDocument/2006/relationships/image" Target="../media/image9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4.jp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2.png"/><Relationship Id="rId5" Type="http://schemas.openxmlformats.org/officeDocument/2006/relationships/image" Target="../media/image9.png"/><Relationship Id="rId4" Type="http://schemas.openxmlformats.org/officeDocument/2006/relationships/image" Target="../media/image13.png"/><Relationship Id="rId9" Type="http://schemas.openxmlformats.org/officeDocument/2006/relationships/image" Target="../media/image7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6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4.jpg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10" Type="http://schemas.openxmlformats.org/officeDocument/2006/relationships/image" Target="../media/image83.png"/><Relationship Id="rId4" Type="http://schemas.openxmlformats.org/officeDocument/2006/relationships/image" Target="../media/image77.png"/><Relationship Id="rId9" Type="http://schemas.openxmlformats.org/officeDocument/2006/relationships/image" Target="../media/image8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4.jpg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4.png"/><Relationship Id="rId5" Type="http://schemas.openxmlformats.org/officeDocument/2006/relationships/image" Target="../media/image80.png"/><Relationship Id="rId10" Type="http://schemas.openxmlformats.org/officeDocument/2006/relationships/image" Target="../media/image87.png"/><Relationship Id="rId4" Type="http://schemas.openxmlformats.org/officeDocument/2006/relationships/image" Target="../media/image78.png"/><Relationship Id="rId9" Type="http://schemas.openxmlformats.org/officeDocument/2006/relationships/image" Target="../media/image7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4.jpg"/><Relationship Id="rId7" Type="http://schemas.openxmlformats.org/officeDocument/2006/relationships/image" Target="../media/image8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10" Type="http://schemas.openxmlformats.org/officeDocument/2006/relationships/image" Target="../media/image91.png"/><Relationship Id="rId4" Type="http://schemas.openxmlformats.org/officeDocument/2006/relationships/image" Target="../media/image78.png"/><Relationship Id="rId9" Type="http://schemas.openxmlformats.org/officeDocument/2006/relationships/image" Target="../media/image9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4.jpg"/><Relationship Id="rId7" Type="http://schemas.openxmlformats.org/officeDocument/2006/relationships/image" Target="../media/image9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10" Type="http://schemas.openxmlformats.org/officeDocument/2006/relationships/image" Target="../media/image95.png"/><Relationship Id="rId4" Type="http://schemas.openxmlformats.org/officeDocument/2006/relationships/image" Target="../media/image78.png"/><Relationship Id="rId9" Type="http://schemas.openxmlformats.org/officeDocument/2006/relationships/image" Target="../media/image9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4.jpg"/><Relationship Id="rId7" Type="http://schemas.openxmlformats.org/officeDocument/2006/relationships/image" Target="../media/image9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9.png"/><Relationship Id="rId5" Type="http://schemas.openxmlformats.org/officeDocument/2006/relationships/image" Target="../media/image80.png"/><Relationship Id="rId4" Type="http://schemas.openxmlformats.org/officeDocument/2006/relationships/image" Target="../media/image78.png"/><Relationship Id="rId9" Type="http://schemas.openxmlformats.org/officeDocument/2006/relationships/image" Target="../media/image9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4.jpg"/><Relationship Id="rId7" Type="http://schemas.openxmlformats.org/officeDocument/2006/relationships/image" Target="../media/image15.gif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9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13" Type="http://schemas.openxmlformats.org/officeDocument/2006/relationships/image" Target="../media/image32.png"/><Relationship Id="rId3" Type="http://schemas.openxmlformats.org/officeDocument/2006/relationships/image" Target="../media/image4.jp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9.png"/><Relationship Id="rId10" Type="http://schemas.openxmlformats.org/officeDocument/2006/relationships/image" Target="../media/image29.png"/><Relationship Id="rId4" Type="http://schemas.openxmlformats.org/officeDocument/2006/relationships/image" Target="../media/image13.png"/><Relationship Id="rId9" Type="http://schemas.openxmlformats.org/officeDocument/2006/relationships/image" Target="../media/image28.png"/><Relationship Id="rId14" Type="http://schemas.openxmlformats.org/officeDocument/2006/relationships/image" Target="../media/image3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4.jpg"/><Relationship Id="rId7" Type="http://schemas.openxmlformats.org/officeDocument/2006/relationships/image" Target="../media/image38.jpg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jpg"/><Relationship Id="rId4" Type="http://schemas.openxmlformats.org/officeDocument/2006/relationships/image" Target="../media/image9.png"/><Relationship Id="rId9" Type="http://schemas.openxmlformats.org/officeDocument/2006/relationships/image" Target="../media/image40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g"/><Relationship Id="rId3" Type="http://schemas.openxmlformats.org/officeDocument/2006/relationships/image" Target="../media/image4.jp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g"/><Relationship Id="rId3" Type="http://schemas.openxmlformats.org/officeDocument/2006/relationships/image" Target="../media/image4.jp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image" Target="../media/image9.png"/><Relationship Id="rId9" Type="http://schemas.openxmlformats.org/officeDocument/2006/relationships/image" Target="../media/image52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4.jp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9.png"/><Relationship Id="rId10" Type="http://schemas.openxmlformats.org/officeDocument/2006/relationships/image" Target="../media/image59.png"/><Relationship Id="rId4" Type="http://schemas.openxmlformats.org/officeDocument/2006/relationships/image" Target="../media/image13.png"/><Relationship Id="rId9" Type="http://schemas.openxmlformats.org/officeDocument/2006/relationships/image" Target="../media/image5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993831">
            <a:off x="6861704" y="1335642"/>
            <a:ext cx="4680692" cy="202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flipH="1">
            <a:off x="9724103" y="4968000"/>
            <a:ext cx="1557831" cy="1857796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flipH="1">
            <a:off x="10996517" y="5400000"/>
            <a:ext cx="1195483" cy="14256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Google Shape;219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8992" y="428868"/>
            <a:ext cx="1558055" cy="4357686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10"/>
          <p:cNvSpPr/>
          <p:nvPr/>
        </p:nvSpPr>
        <p:spPr>
          <a:xfrm>
            <a:off x="259119" y="4761190"/>
            <a:ext cx="1378904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200" b="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Πέτρος</a:t>
            </a:r>
            <a:endParaRPr/>
          </a:p>
        </p:txBody>
      </p:sp>
      <p:pic>
        <p:nvPicPr>
          <p:cNvPr id="221" name="Google Shape;221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271075" y="1793835"/>
            <a:ext cx="1533711" cy="4284651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10"/>
          <p:cNvSpPr/>
          <p:nvPr/>
        </p:nvSpPr>
        <p:spPr>
          <a:xfrm>
            <a:off x="2176058" y="6078486"/>
            <a:ext cx="1558055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Αντρέας</a:t>
            </a:r>
            <a:endParaRPr sz="3200" b="0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3" name="Google Shape;223;p1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44754" y="453213"/>
            <a:ext cx="1533711" cy="4284651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10"/>
          <p:cNvSpPr/>
          <p:nvPr/>
        </p:nvSpPr>
        <p:spPr>
          <a:xfrm>
            <a:off x="4094317" y="4761190"/>
            <a:ext cx="156684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200" b="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Ιωάννης</a:t>
            </a:r>
            <a:endParaRPr/>
          </a:p>
        </p:txBody>
      </p:sp>
      <p:pic>
        <p:nvPicPr>
          <p:cNvPr id="225" name="Google Shape;225;p1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316513" y="1879040"/>
            <a:ext cx="1545883" cy="4199446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10"/>
          <p:cNvSpPr/>
          <p:nvPr/>
        </p:nvSpPr>
        <p:spPr>
          <a:xfrm>
            <a:off x="6180420" y="6078486"/>
            <a:ext cx="1750031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Φίλιππος</a:t>
            </a:r>
            <a:endParaRPr sz="3200" b="0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7" name="Google Shape;227;p1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324005" y="453213"/>
            <a:ext cx="1460677" cy="4308996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10"/>
          <p:cNvSpPr/>
          <p:nvPr/>
        </p:nvSpPr>
        <p:spPr>
          <a:xfrm>
            <a:off x="7803995" y="4766872"/>
            <a:ext cx="2636043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200" b="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Βαρ</a:t>
            </a:r>
            <a:r>
              <a:rPr lang="el-G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θολομαίος</a:t>
            </a:r>
            <a:endParaRPr sz="3200" b="0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9" name="Google Shape;229;p10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0440038" y="1757318"/>
            <a:ext cx="1497194" cy="4321168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10"/>
          <p:cNvSpPr/>
          <p:nvPr/>
        </p:nvSpPr>
        <p:spPr>
          <a:xfrm>
            <a:off x="10333160" y="6078486"/>
            <a:ext cx="158671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200" b="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Ιάκωβος</a:t>
            </a:r>
            <a:endParaRPr/>
          </a:p>
        </p:txBody>
      </p:sp>
      <p:pic>
        <p:nvPicPr>
          <p:cNvPr id="231" name="Google Shape;231;p10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32680" y="0"/>
            <a:ext cx="12022471" cy="195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10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 rot="10800000">
            <a:off x="149290" y="6663386"/>
            <a:ext cx="11905860" cy="199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10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 rot="-5400000">
            <a:off x="-3280298" y="3269788"/>
            <a:ext cx="6858000" cy="318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10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 rot="5400000">
            <a:off x="8610600" y="3276598"/>
            <a:ext cx="6858000" cy="304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Google Shape;239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7705" y="287685"/>
            <a:ext cx="1548845" cy="4134519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11"/>
          <p:cNvSpPr/>
          <p:nvPr/>
        </p:nvSpPr>
        <p:spPr>
          <a:xfrm>
            <a:off x="245853" y="4422204"/>
            <a:ext cx="1873654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</a:pPr>
            <a:r>
              <a:rPr lang="el-GR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Ματθαίος</a:t>
            </a:r>
            <a:endParaRPr/>
          </a:p>
        </p:txBody>
      </p:sp>
      <p:sp>
        <p:nvSpPr>
          <p:cNvPr id="241" name="Google Shape;241;p11"/>
          <p:cNvSpPr/>
          <p:nvPr/>
        </p:nvSpPr>
        <p:spPr>
          <a:xfrm>
            <a:off x="2525671" y="5952822"/>
            <a:ext cx="1367297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</a:pPr>
            <a:r>
              <a:rPr lang="el-GR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Θωμάς</a:t>
            </a:r>
            <a:endParaRPr/>
          </a:p>
        </p:txBody>
      </p:sp>
      <p:sp>
        <p:nvSpPr>
          <p:cNvPr id="242" name="Google Shape;242;p11"/>
          <p:cNvSpPr/>
          <p:nvPr/>
        </p:nvSpPr>
        <p:spPr>
          <a:xfrm>
            <a:off x="4249207" y="4451375"/>
            <a:ext cx="157927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</a:pPr>
            <a:r>
              <a:rPr lang="el-GR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Σίμωνας</a:t>
            </a:r>
            <a:endParaRPr sz="3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11"/>
          <p:cNvSpPr/>
          <p:nvPr/>
        </p:nvSpPr>
        <p:spPr>
          <a:xfrm>
            <a:off x="6264494" y="5952822"/>
            <a:ext cx="184339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</a:pPr>
            <a:r>
              <a:rPr lang="el-GR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Θαδδαίος</a:t>
            </a:r>
            <a:endParaRPr/>
          </a:p>
        </p:txBody>
      </p:sp>
      <p:sp>
        <p:nvSpPr>
          <p:cNvPr id="244" name="Google Shape;244;p11"/>
          <p:cNvSpPr/>
          <p:nvPr/>
        </p:nvSpPr>
        <p:spPr>
          <a:xfrm>
            <a:off x="8426018" y="4451375"/>
            <a:ext cx="158671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</a:pPr>
            <a:r>
              <a:rPr lang="el-GR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Ιάκωβος</a:t>
            </a:r>
            <a:endParaRPr/>
          </a:p>
        </p:txBody>
      </p:sp>
      <p:pic>
        <p:nvPicPr>
          <p:cNvPr id="245" name="Google Shape;245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276616" y="1919526"/>
            <a:ext cx="1459243" cy="40321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129874" y="287685"/>
            <a:ext cx="1382441" cy="4160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333677" y="1855524"/>
            <a:ext cx="1420842" cy="40961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1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290565" y="236481"/>
            <a:ext cx="1446442" cy="41857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11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0408506" y="1714720"/>
            <a:ext cx="1484843" cy="4236923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11"/>
          <p:cNvSpPr/>
          <p:nvPr/>
        </p:nvSpPr>
        <p:spPr>
          <a:xfrm>
            <a:off x="10565615" y="5951643"/>
            <a:ext cx="134363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</a:pPr>
            <a:r>
              <a:rPr lang="el-GR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Ιούδας</a:t>
            </a:r>
            <a:endParaRPr/>
          </a:p>
        </p:txBody>
      </p:sp>
      <p:pic>
        <p:nvPicPr>
          <p:cNvPr id="251" name="Google Shape;251;p1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32680" y="0"/>
            <a:ext cx="12022471" cy="195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1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 rot="10800000">
            <a:off x="149290" y="6663386"/>
            <a:ext cx="11905860" cy="199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1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 rot="-5400000">
            <a:off x="-3280298" y="3269788"/>
            <a:ext cx="6858000" cy="318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1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 rot="5400000">
            <a:off x="8610600" y="3276598"/>
            <a:ext cx="6858000" cy="304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Google Shape;259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50675" y="2545784"/>
            <a:ext cx="3681420" cy="4185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2680" y="0"/>
            <a:ext cx="12022471" cy="195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0800000">
            <a:off x="149290" y="6663386"/>
            <a:ext cx="11905860" cy="199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5400000">
            <a:off x="-3280298" y="3269788"/>
            <a:ext cx="6858000" cy="318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8610600" y="3276598"/>
            <a:ext cx="6858000" cy="304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1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-630198">
            <a:off x="3327274" y="138669"/>
            <a:ext cx="4560203" cy="38469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1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 rot="-630198">
            <a:off x="3315833" y="126191"/>
            <a:ext cx="4560203" cy="38469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1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 rot="-630198">
            <a:off x="3315833" y="113713"/>
            <a:ext cx="4560203" cy="38469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12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 rot="-630198">
            <a:off x="3306061" y="101235"/>
            <a:ext cx="4560203" cy="38469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" name="Google Shape;272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680" y="0"/>
            <a:ext cx="12022471" cy="195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10800000">
            <a:off x="149290" y="6663386"/>
            <a:ext cx="11905860" cy="199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5400000">
            <a:off x="-3280298" y="3269788"/>
            <a:ext cx="6858000" cy="318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8610600" y="3276598"/>
            <a:ext cx="6858000" cy="304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73760" y="1624961"/>
            <a:ext cx="6788713" cy="3608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Google Shape;281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89484" y="55484"/>
            <a:ext cx="6802516" cy="68025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7328" y="303028"/>
            <a:ext cx="4649235" cy="6307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1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-339680" flipH="1">
            <a:off x="355032" y="2529986"/>
            <a:ext cx="919496" cy="2686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1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36323" y="5255212"/>
            <a:ext cx="628738" cy="571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1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 rot="5400000">
            <a:off x="7149652" y="2442004"/>
            <a:ext cx="3345629" cy="53753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14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 rot="5400000">
            <a:off x="7149653" y="-903626"/>
            <a:ext cx="3345628" cy="5375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14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814780" y="1373169"/>
            <a:ext cx="3639627" cy="39810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Google Shape;292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03179" y="275286"/>
            <a:ext cx="4883047" cy="6307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59386" y="5245060"/>
            <a:ext cx="628738" cy="571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15"/>
          <p:cNvPicPr preferRelativeResize="0"/>
          <p:nvPr/>
        </p:nvPicPr>
        <p:blipFill rotWithShape="1">
          <a:blip r:embed="rId6">
            <a:alphaModFix/>
          </a:blip>
          <a:srcRect r="4253"/>
          <a:stretch/>
        </p:blipFill>
        <p:spPr>
          <a:xfrm>
            <a:off x="37959" y="936003"/>
            <a:ext cx="6875368" cy="5043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15"/>
          <p:cNvPicPr preferRelativeResize="0"/>
          <p:nvPr/>
        </p:nvPicPr>
        <p:blipFill rotWithShape="1">
          <a:blip r:embed="rId7">
            <a:alphaModFix/>
          </a:blip>
          <a:srcRect l="14708" r="9873"/>
          <a:stretch/>
        </p:blipFill>
        <p:spPr>
          <a:xfrm>
            <a:off x="449708" y="3428521"/>
            <a:ext cx="6160851" cy="34294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1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90144" y="-958"/>
            <a:ext cx="6160851" cy="34294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p15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1097939" y="2492239"/>
            <a:ext cx="917439" cy="2686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15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362246" y="936003"/>
            <a:ext cx="4194412" cy="47187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Google Shape;303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77328" y="303028"/>
            <a:ext cx="4798525" cy="6307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339680" flipH="1">
            <a:off x="281890" y="2634576"/>
            <a:ext cx="919496" cy="2686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Google Shape;305;p1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15025" y="5287316"/>
            <a:ext cx="628738" cy="571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Google Shape;306;p1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445822" y="728597"/>
            <a:ext cx="6645076" cy="5544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1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 rot="5400000">
            <a:off x="7117450" y="-1340097"/>
            <a:ext cx="3413618" cy="612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p16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 rot="5400000">
            <a:off x="7117451" y="2101264"/>
            <a:ext cx="3413618" cy="6124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16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19721" y="1234250"/>
            <a:ext cx="4029805" cy="438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77328" y="303028"/>
            <a:ext cx="4695888" cy="6307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Google Shape;326;p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339680" flipH="1">
            <a:off x="281890" y="2634576"/>
            <a:ext cx="919496" cy="2686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" name="Google Shape;327;p1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15025" y="5287316"/>
            <a:ext cx="628738" cy="571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8" name="Google Shape;328;p18"/>
          <p:cNvPicPr preferRelativeResize="0"/>
          <p:nvPr/>
        </p:nvPicPr>
        <p:blipFill rotWithShape="1">
          <a:blip r:embed="rId7">
            <a:alphaModFix/>
          </a:blip>
          <a:srcRect l="12406"/>
          <a:stretch/>
        </p:blipFill>
        <p:spPr>
          <a:xfrm>
            <a:off x="5389484" y="1278024"/>
            <a:ext cx="6784327" cy="4761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Google Shape;329;p1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433007" y="3637503"/>
            <a:ext cx="6653141" cy="3227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18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5433007" y="102170"/>
            <a:ext cx="6653142" cy="3354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18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596431" y="1157733"/>
            <a:ext cx="3907875" cy="43407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6" name="Google Shape;336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15200" y="368342"/>
            <a:ext cx="4717680" cy="6307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502849" y="5405642"/>
            <a:ext cx="628738" cy="571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1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679754" y="2739266"/>
            <a:ext cx="917439" cy="2686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9" name="Google Shape;339;p1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 rot="5400000">
            <a:off x="620258" y="111967"/>
            <a:ext cx="5703257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19"/>
          <p:cNvPicPr preferRelativeResize="0"/>
          <p:nvPr/>
        </p:nvPicPr>
        <p:blipFill rotWithShape="1">
          <a:blip r:embed="rId8">
            <a:alphaModFix/>
          </a:blip>
          <a:srcRect l="27664"/>
          <a:stretch/>
        </p:blipFill>
        <p:spPr>
          <a:xfrm>
            <a:off x="74069" y="847097"/>
            <a:ext cx="6846655" cy="538773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341;p19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829105" y="1159790"/>
            <a:ext cx="3438442" cy="44077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3091723" y="2385881"/>
            <a:ext cx="2803386" cy="4254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730047" flipH="1">
            <a:off x="5952640" y="4043876"/>
            <a:ext cx="2717323" cy="2043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07914" y="305639"/>
            <a:ext cx="3818636" cy="2698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 rot="1945587" flipH="1">
            <a:off x="9284848" y="749479"/>
            <a:ext cx="2477067" cy="2324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2680" y="0"/>
            <a:ext cx="12022471" cy="195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 rot="10800000">
            <a:off x="149290" y="6663386"/>
            <a:ext cx="11905860" cy="199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 rot="-5400000">
            <a:off x="-3280298" y="3269788"/>
            <a:ext cx="6858000" cy="318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 rot="5400000">
            <a:off x="8610600" y="3276598"/>
            <a:ext cx="6858000" cy="304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2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 rot="1056310">
            <a:off x="4033207" y="371894"/>
            <a:ext cx="4072481" cy="3158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 rot="988409">
            <a:off x="4036291" y="368846"/>
            <a:ext cx="4066384" cy="3164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2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 rot="1037372">
            <a:off x="4063341" y="368849"/>
            <a:ext cx="4066384" cy="31640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14258" y="2658623"/>
            <a:ext cx="3522172" cy="40047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2680" y="0"/>
            <a:ext cx="12022471" cy="195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0800000">
            <a:off x="149290" y="6663386"/>
            <a:ext cx="11905860" cy="199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5400000">
            <a:off x="-3280298" y="3269788"/>
            <a:ext cx="6858000" cy="318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8610600" y="3276598"/>
            <a:ext cx="6858000" cy="304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-380716">
            <a:off x="2744411" y="497234"/>
            <a:ext cx="4170025" cy="2932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3" descr="Εικόνα που περιέχει παιχνίδι, κούκλα, ανυσματικά γραφικά&#10;&#10;Περιγραφή που δημιουργήθηκε αυτόματα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 rot="748202">
            <a:off x="6581774" y="215752"/>
            <a:ext cx="2843695" cy="2405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 rot="-380716">
            <a:off x="2744411" y="497234"/>
            <a:ext cx="4170025" cy="2932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3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 rot="-380716">
            <a:off x="2734259" y="480313"/>
            <a:ext cx="4170025" cy="2932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3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 rot="-380716">
            <a:off x="2734260" y="464668"/>
            <a:ext cx="4170025" cy="2932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9449474" y="226256"/>
            <a:ext cx="2400953" cy="43395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3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513079" y="699473"/>
            <a:ext cx="1620219" cy="2033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3" descr="Εικόνα που περιέχει ανυσματικά γραφικά&#10;&#10;Περιγραφή που δημιουργήθηκε αυτόματα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3095102" y="3212494"/>
            <a:ext cx="1533410" cy="2033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3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8588748" y="4652446"/>
            <a:ext cx="2400953" cy="1998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3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513079" y="3712356"/>
            <a:ext cx="2267266" cy="2934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3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 rot="-388028">
            <a:off x="2751959" y="482694"/>
            <a:ext cx="4170025" cy="2932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3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 rot="-380716">
            <a:off x="2742342" y="494281"/>
            <a:ext cx="4170025" cy="29324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619308" y="2607092"/>
            <a:ext cx="3209678" cy="40562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2680" y="0"/>
            <a:ext cx="12022471" cy="195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0800000">
            <a:off x="149290" y="6663386"/>
            <a:ext cx="11905860" cy="199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5400000">
            <a:off x="-3280298" y="3269788"/>
            <a:ext cx="6858000" cy="318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8610600" y="3276598"/>
            <a:ext cx="6858000" cy="304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655801">
            <a:off x="2237101" y="710312"/>
            <a:ext cx="3212870" cy="25300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 rot="655801">
            <a:off x="1950537" y="521132"/>
            <a:ext cx="3731075" cy="2999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4" descr="Εικόνα που περιέχει χάρτης&#10;&#10;Περιγραφή που δημιουργήθηκε αυτόματα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024068" y="1302476"/>
            <a:ext cx="5741290" cy="4853788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40" name="Google Shape;140;p4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 rot="655801">
            <a:off x="1927337" y="521132"/>
            <a:ext cx="3724979" cy="2999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4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 flipH="1">
            <a:off x="6699875" y="309306"/>
            <a:ext cx="3777087" cy="62988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4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 rot="655801">
            <a:off x="1934146" y="521132"/>
            <a:ext cx="3724979" cy="2999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4"/>
          <p:cNvPicPr preferRelativeResize="0"/>
          <p:nvPr/>
        </p:nvPicPr>
        <p:blipFill rotWithShape="1">
          <a:blip r:embed="rId12">
            <a:alphaModFix/>
          </a:blip>
          <a:srcRect l="-51" t="5532" r="50" b="5389"/>
          <a:stretch/>
        </p:blipFill>
        <p:spPr>
          <a:xfrm>
            <a:off x="5431074" y="1233166"/>
            <a:ext cx="6504112" cy="536992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44" name="Google Shape;144;p4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 rot="655801">
            <a:off x="1911659" y="521132"/>
            <a:ext cx="3724979" cy="2999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4" descr="Εικόνα που περιέχει αλυσίδα, ανυσματικά γραφικά, παιχνίδι&#10;&#10;Περιγραφή που δημιουργήθηκε αυτόματα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5513628" y="1422314"/>
            <a:ext cx="6291018" cy="5060182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Google Shape;150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8466320" y="2991505"/>
            <a:ext cx="3381249" cy="36718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83263" y="2002898"/>
            <a:ext cx="6937849" cy="22313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680" y="0"/>
            <a:ext cx="12022471" cy="195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10800000">
            <a:off x="149290" y="6663386"/>
            <a:ext cx="11905860" cy="199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-5400000">
            <a:off x="-3280298" y="3269788"/>
            <a:ext cx="6858000" cy="318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5400000">
            <a:off x="8610600" y="3276598"/>
            <a:ext cx="6858000" cy="304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680" y="0"/>
            <a:ext cx="12022471" cy="195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10800000">
            <a:off x="149290" y="6663386"/>
            <a:ext cx="11905860" cy="199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5400000">
            <a:off x="-3280298" y="3269788"/>
            <a:ext cx="6858000" cy="318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8610600" y="3276598"/>
            <a:ext cx="6858000" cy="304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2593" y="292663"/>
            <a:ext cx="2995602" cy="18421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18118" y="327248"/>
            <a:ext cx="4143342" cy="1979852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6"/>
          <p:cNvSpPr/>
          <p:nvPr/>
        </p:nvSpPr>
        <p:spPr>
          <a:xfrm>
            <a:off x="5066522" y="3276600"/>
            <a:ext cx="1181878" cy="11818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6"/>
          <p:cNvSpPr/>
          <p:nvPr/>
        </p:nvSpPr>
        <p:spPr>
          <a:xfrm>
            <a:off x="5943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8" name="Google Shape;168;p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218118" y="2519648"/>
            <a:ext cx="3758876" cy="3758876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69" name="Google Shape;169;p6" descr="Εικόνα που περιέχει παιχνίδι, κούκλα, ανυσματικά γραφικά&#10;&#10;Περιγραφή που δημιουργήθηκε αυτόματα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512791" y="2519648"/>
            <a:ext cx="3092095" cy="3814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6" descr="Εικόνα που περιέχει clipart&#10;&#10;Περιγραφή που δημιουργήθηκε αυτόματα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004184" y="2468631"/>
            <a:ext cx="3855891" cy="3469432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71" name="Google Shape;171;p6" descr="Εικόνα που περιέχει παιχνίδι, clipart, κούκλα, ανυσματικά γραφικά&#10;&#10;Περιγραφή που δημιουργήθηκε αυτόματα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363063" y="2544546"/>
            <a:ext cx="3827864" cy="3827864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72" name="Google Shape;172;p6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8828592" y="292663"/>
            <a:ext cx="3012818" cy="18249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6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3814676" y="2169847"/>
            <a:ext cx="4458478" cy="4458478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680" y="0"/>
            <a:ext cx="12022471" cy="195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10800000">
            <a:off x="149290" y="6663386"/>
            <a:ext cx="11905860" cy="199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5400000">
            <a:off x="-3280298" y="3269788"/>
            <a:ext cx="6858000" cy="318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8610600" y="3276598"/>
            <a:ext cx="6858000" cy="304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98856" y="599993"/>
            <a:ext cx="3012818" cy="18249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60871" y="599993"/>
            <a:ext cx="3018557" cy="18249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550662" y="2763980"/>
            <a:ext cx="3580216" cy="3560326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85" name="Google Shape;185;p7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061122" y="2763980"/>
            <a:ext cx="3756758" cy="3560326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680" y="0"/>
            <a:ext cx="12022471" cy="195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10800000">
            <a:off x="149290" y="6663386"/>
            <a:ext cx="11905860" cy="199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5400000">
            <a:off x="-3280298" y="3269788"/>
            <a:ext cx="6858000" cy="318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8610600" y="3276598"/>
            <a:ext cx="6858000" cy="304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5614" y="468456"/>
            <a:ext cx="3012818" cy="1842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657829" y="468456"/>
            <a:ext cx="3018557" cy="18249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534636" y="692304"/>
            <a:ext cx="3018557" cy="18249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8" descr="Plats High Res Stock Images | Shutterstock"/>
          <p:cNvPicPr preferRelativeResize="0"/>
          <p:nvPr/>
        </p:nvPicPr>
        <p:blipFill rotWithShape="1">
          <a:blip r:embed="rId8">
            <a:alphaModFix/>
          </a:blip>
          <a:srcRect b="8359"/>
          <a:stretch/>
        </p:blipFill>
        <p:spPr>
          <a:xfrm>
            <a:off x="4058557" y="2560707"/>
            <a:ext cx="4077999" cy="4024568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98" name="Google Shape;198;p8" descr="Εικόνα που περιέχει κείμενο, clipart&#10;&#10;Περιγραφή που δημιουργήθηκε αυτόματα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182299" y="2789274"/>
            <a:ext cx="3657600" cy="33782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99" name="Google Shape;199;p8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08903" y="2959295"/>
            <a:ext cx="3655170" cy="3475111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00" name="Google Shape;200;p8"/>
          <p:cNvPicPr preferRelativeResize="0"/>
          <p:nvPr/>
        </p:nvPicPr>
        <p:blipFill rotWithShape="1">
          <a:blip r:embed="rId11">
            <a:alphaModFix/>
          </a:blip>
          <a:srcRect b="19122"/>
          <a:stretch/>
        </p:blipFill>
        <p:spPr>
          <a:xfrm>
            <a:off x="352101" y="4819706"/>
            <a:ext cx="1103540" cy="17752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2095172" y="2607092"/>
            <a:ext cx="3209678" cy="40562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2680" y="0"/>
            <a:ext cx="12022471" cy="195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0800000">
            <a:off x="149290" y="6663386"/>
            <a:ext cx="11905860" cy="199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5400000">
            <a:off x="-3280298" y="3269788"/>
            <a:ext cx="6858000" cy="318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8610600" y="3276598"/>
            <a:ext cx="6858000" cy="304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531593">
            <a:off x="4171903" y="112307"/>
            <a:ext cx="3828620" cy="380423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 rot="531593">
            <a:off x="4171903" y="138526"/>
            <a:ext cx="3828620" cy="380423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 rot="531593">
            <a:off x="4085091" y="114140"/>
            <a:ext cx="4115157" cy="38530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9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 rot="531593">
            <a:off x="3918897" y="83250"/>
            <a:ext cx="4334632" cy="38956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9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 rot="531593">
            <a:off x="3926460" y="92802"/>
            <a:ext cx="4334632" cy="38956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Θέμα του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</Words>
  <Application>Microsoft Office PowerPoint</Application>
  <PresentationFormat>Ευρεία οθόνη</PresentationFormat>
  <Paragraphs>12</Paragraphs>
  <Slides>18</Slides>
  <Notes>18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2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18</vt:i4>
      </vt:variant>
    </vt:vector>
  </HeadingPairs>
  <TitlesOfParts>
    <vt:vector size="21" baseType="lpstr">
      <vt:lpstr>Arial</vt:lpstr>
      <vt:lpstr>Calibri</vt:lpstr>
      <vt:lpstr>1_Office Theme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Marielle P. Kokosidou</dc:creator>
  <cp:lastModifiedBy>Tamy</cp:lastModifiedBy>
  <cp:revision>4</cp:revision>
  <dcterms:created xsi:type="dcterms:W3CDTF">2020-12-17T21:09:23Z</dcterms:created>
  <dcterms:modified xsi:type="dcterms:W3CDTF">2021-04-15T19:04:42Z</dcterms:modified>
</cp:coreProperties>
</file>