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5/2/2023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5/2/2023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5/2/2023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5/2/2023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weight-loss-clinic/nutritionist-dietitia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ho-is-the-best-nutritionist-in-dubai-abu-dhabi-ua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ynamiclinic.com/en-ae/dietitian-in-dubai/"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smtClean="0"/>
              <a:t>Best Nutritionist </a:t>
            </a:r>
            <a:r>
              <a:rPr lang="en-US" b="1" dirty="0"/>
              <a:t>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rPr>
              <a:t>A </a:t>
            </a:r>
            <a:r>
              <a:rPr lang="en-US" b="1" dirty="0" smtClean="0">
                <a:solidFill>
                  <a:schemeClr val="tx1"/>
                </a:solidFill>
                <a:hlinkClick r:id="rId2"/>
              </a:rPr>
              <a:t>Nutritionist in Dubai</a:t>
            </a:r>
            <a:r>
              <a:rPr lang="en-US" dirty="0" smtClean="0">
                <a:solidFill>
                  <a:schemeClr val="tx1"/>
                </a:solidFill>
              </a:rPr>
              <a:t> can </a:t>
            </a:r>
            <a:r>
              <a:rPr lang="en-US" dirty="0">
                <a:solidFill>
                  <a:schemeClr val="tx1"/>
                </a:solidFill>
              </a:rPr>
              <a:t>play a vital role in achieving weight loss goals. In this article, we will discuss the importance of a nutritional plan, 10 tips for creating an effective plan, and answer some frequently asked questions.</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Best Nutritionist in Dubai</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600200"/>
            <a:ext cx="6667500" cy="409575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normAutofit/>
          </a:bodyPr>
          <a:lstStyle/>
          <a:p>
            <a:r>
              <a:rPr lang="en-US" b="1" dirty="0"/>
              <a:t>Best Nutritionist in Dubai</a:t>
            </a:r>
            <a:endParaRPr lang="en-US" dirty="0"/>
          </a:p>
        </p:txBody>
      </p:sp>
      <p:sp>
        <p:nvSpPr>
          <p:cNvPr id="3" name="Content Placeholder 2"/>
          <p:cNvSpPr>
            <a:spLocks noGrp="1"/>
          </p:cNvSpPr>
          <p:nvPr>
            <p:ph idx="1"/>
          </p:nvPr>
        </p:nvSpPr>
        <p:spPr>
          <a:xfrm>
            <a:off x="457200" y="990600"/>
            <a:ext cx="8229600" cy="5562600"/>
          </a:xfrm>
        </p:spPr>
        <p:txBody>
          <a:bodyPr>
            <a:noAutofit/>
          </a:bodyPr>
          <a:lstStyle/>
          <a:p>
            <a:pPr marL="0" indent="0">
              <a:buNone/>
            </a:pPr>
            <a:r>
              <a:rPr lang="en-US" sz="1800" dirty="0"/>
              <a:t>Dubai, a cosmopolitan city known for its fast-paced lifestyle and diverse population, has witnessed a growing awareness of the importance of nutrition in maintaining good health. With the rising prevalence of chronic diseases and lifestyle-related conditions, the demand for qualified </a:t>
            </a:r>
            <a:r>
              <a:rPr lang="en-US" sz="1800" b="1" dirty="0" smtClean="0">
                <a:hlinkClick r:id="rId2"/>
              </a:rPr>
              <a:t>Best Nutritionist </a:t>
            </a:r>
            <a:r>
              <a:rPr lang="en-US" sz="1800" b="1" dirty="0">
                <a:hlinkClick r:id="rId2"/>
              </a:rPr>
              <a:t>in Dubai</a:t>
            </a:r>
            <a:r>
              <a:rPr lang="en-US" sz="1800" dirty="0">
                <a:hlinkClick r:id="rId2"/>
              </a:rPr>
              <a:t> </a:t>
            </a:r>
            <a:r>
              <a:rPr lang="en-US" sz="1800" dirty="0"/>
              <a:t>has increased significantly</a:t>
            </a:r>
            <a:r>
              <a:rPr lang="en-US" sz="1800" dirty="0" smtClean="0"/>
              <a:t>.</a:t>
            </a:r>
          </a:p>
          <a:p>
            <a:pPr marL="0" indent="0">
              <a:buNone/>
            </a:pPr>
            <a:endParaRPr lang="en-US" sz="1800" dirty="0"/>
          </a:p>
          <a:p>
            <a:pPr marL="0" indent="0">
              <a:buNone/>
            </a:pPr>
            <a:r>
              <a:rPr lang="en-US" sz="1800" dirty="0" smtClean="0"/>
              <a:t>In </a:t>
            </a:r>
            <a:r>
              <a:rPr lang="en-US" sz="1800" dirty="0"/>
              <a:t>this article, we will explore the role of a </a:t>
            </a:r>
            <a:r>
              <a:rPr lang="en-US" sz="1800" b="1" dirty="0" smtClean="0"/>
              <a:t>Nutritionist </a:t>
            </a:r>
            <a:r>
              <a:rPr lang="en-US" sz="1800" b="1" dirty="0"/>
              <a:t>in Dubai</a:t>
            </a:r>
            <a:r>
              <a:rPr lang="en-US" sz="1800" dirty="0"/>
              <a:t>, the benefits of hiring one, how to choose the right nutritionist, and common nutrition concerns in Dubai. We will also delve into nutrition for special populations, popular </a:t>
            </a:r>
            <a:r>
              <a:rPr lang="en-US" sz="1800" b="1" dirty="0" smtClean="0"/>
              <a:t>Dietitian </a:t>
            </a:r>
            <a:r>
              <a:rPr lang="en-US" sz="1800" b="1" dirty="0"/>
              <a:t>in Dubai</a:t>
            </a:r>
            <a:r>
              <a:rPr lang="en-US" sz="1800" dirty="0"/>
              <a:t>, </a:t>
            </a:r>
            <a:r>
              <a:rPr lang="en-US" sz="1800" dirty="0" err="1"/>
              <a:t>mythbusting</a:t>
            </a:r>
            <a:r>
              <a:rPr lang="en-US" sz="1800" dirty="0"/>
              <a:t> nutrition, and conclude with the importance of consulting a qualified nutritionist for optimal health.</a:t>
            </a:r>
          </a:p>
          <a:p>
            <a:pPr marL="0" indent="0">
              <a:buNone/>
            </a:pPr>
            <a:endParaRPr lang="en-US" sz="1800" b="1" dirty="0" smtClean="0"/>
          </a:p>
          <a:p>
            <a:pPr marL="0" indent="0">
              <a:buNone/>
            </a:pPr>
            <a:r>
              <a:rPr lang="en-US" sz="1800" b="1" dirty="0" smtClean="0"/>
              <a:t>Introduction</a:t>
            </a:r>
            <a:endParaRPr lang="en-US" sz="1800" b="1" dirty="0"/>
          </a:p>
          <a:p>
            <a:pPr marL="0" indent="0">
              <a:buNone/>
            </a:pPr>
            <a:r>
              <a:rPr lang="en-US" sz="1800" dirty="0"/>
              <a:t>As the saying goes, "You are what you eat." Nutrition plays a pivotal role in maintaining overall health and well-being. A nutritionist is a trained professional who provides expert advice on dietary choices, assesses nutritional needs, and formulates personalized meal plans to meet specific health goals. In Dubai, with its fast-paced lifestyle, a nutritionist can be a valuable asset in helping individuals make informed dietary choices and optimize their health outcomes.</a:t>
            </a:r>
          </a:p>
          <a:p>
            <a:pPr>
              <a:buNone/>
            </a:pPr>
            <a:endParaRPr lang="en-US" sz="105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normAutofit/>
          </a:bodyPr>
          <a:lstStyle/>
          <a:p>
            <a:r>
              <a:rPr lang="en-US" b="1" dirty="0"/>
              <a:t>Best Nutritionist in Dubai</a:t>
            </a:r>
            <a:endParaRPr lang="en-US" dirty="0"/>
          </a:p>
        </p:txBody>
      </p:sp>
      <p:sp>
        <p:nvSpPr>
          <p:cNvPr id="3" name="Content Placeholder 2"/>
          <p:cNvSpPr>
            <a:spLocks noGrp="1"/>
          </p:cNvSpPr>
          <p:nvPr>
            <p:ph idx="1"/>
          </p:nvPr>
        </p:nvSpPr>
        <p:spPr>
          <a:xfrm>
            <a:off x="381000" y="1066800"/>
            <a:ext cx="8229600" cy="5410200"/>
          </a:xfrm>
        </p:spPr>
        <p:txBody>
          <a:bodyPr>
            <a:noAutofit/>
          </a:bodyPr>
          <a:lstStyle/>
          <a:p>
            <a:pPr marL="0" indent="0">
              <a:buNone/>
            </a:pPr>
            <a:r>
              <a:rPr lang="en-US" sz="1600" b="1" dirty="0"/>
              <a:t>Definition of a nutritionist in Dubai</a:t>
            </a:r>
          </a:p>
          <a:p>
            <a:pPr marL="0" indent="0">
              <a:buNone/>
            </a:pPr>
            <a:r>
              <a:rPr lang="en-US" sz="1600" dirty="0"/>
              <a:t>A </a:t>
            </a:r>
            <a:r>
              <a:rPr lang="en-US" sz="1600" b="1" dirty="0" smtClean="0"/>
              <a:t>Nutritionist </a:t>
            </a:r>
            <a:r>
              <a:rPr lang="en-US" sz="1600" b="1" dirty="0"/>
              <a:t>in Dubai</a:t>
            </a:r>
            <a:r>
              <a:rPr lang="en-US" sz="1600" dirty="0"/>
              <a:t> is a qualified professional who possesses in-depth knowledge of nutrition science, dietary guidelines, and evidence-based practices. They assess an individual's dietary intake, identify nutrient deficiencies or excesses, and provide guidance on making appropriate dietary modifications to achieve optimal health. </a:t>
            </a:r>
            <a:r>
              <a:rPr lang="en-US" sz="1600" dirty="0" smtClean="0"/>
              <a:t>A </a:t>
            </a:r>
            <a:r>
              <a:rPr lang="en-US" sz="1600" b="1" dirty="0" smtClean="0">
                <a:hlinkClick r:id="rId2"/>
              </a:rPr>
              <a:t>Dietitian in Dubai</a:t>
            </a:r>
            <a:r>
              <a:rPr lang="en-US" sz="1600" b="1" dirty="0" smtClean="0"/>
              <a:t> </a:t>
            </a:r>
            <a:r>
              <a:rPr lang="en-US" sz="1600" dirty="0" smtClean="0"/>
              <a:t>may </a:t>
            </a:r>
            <a:r>
              <a:rPr lang="en-US" sz="1600" dirty="0"/>
              <a:t>work in various settings such as hospitals, clinics, fitness centers, or as an independent practitioner.</a:t>
            </a:r>
          </a:p>
          <a:p>
            <a:pPr marL="0" indent="0">
              <a:buNone/>
            </a:pPr>
            <a:endParaRPr lang="en-US" sz="1600" b="1" dirty="0" smtClean="0"/>
          </a:p>
          <a:p>
            <a:pPr marL="0" indent="0">
              <a:buNone/>
            </a:pPr>
            <a:r>
              <a:rPr lang="en-US" sz="1600" b="1" dirty="0" smtClean="0"/>
              <a:t>Importance </a:t>
            </a:r>
            <a:r>
              <a:rPr lang="en-US" sz="1600" b="1" dirty="0"/>
              <a:t>of nutrition in maintaining health</a:t>
            </a:r>
          </a:p>
          <a:p>
            <a:pPr marL="0" indent="0">
              <a:buNone/>
            </a:pPr>
            <a:r>
              <a:rPr lang="en-US" sz="1600" dirty="0"/>
              <a:t>Proper nutrition is vital for maintaining overall health and well-being. A well-balanced diet that is rich in essential nutrients such as vitamins, minerals, protein, carbohydrates, and healthy fats is crucial for optimal body functioning. Good nutrition can help prevent and manage chronic diseases such as diabetes, cardiovascular diseases, and obesity. It also plays a critical role in supporting the immune system, enhancing physical performance, and improving mental health.</a:t>
            </a:r>
          </a:p>
          <a:p>
            <a:pPr marL="0" indent="0">
              <a:buNone/>
            </a:pPr>
            <a:r>
              <a:rPr lang="en-US" sz="1600" b="1" dirty="0" smtClean="0"/>
              <a:t/>
            </a:r>
            <a:br>
              <a:rPr lang="en-US" sz="1600" b="1" dirty="0" smtClean="0"/>
            </a:br>
            <a:r>
              <a:rPr lang="en-US" sz="1600" b="1" dirty="0" smtClean="0"/>
              <a:t>Role </a:t>
            </a:r>
            <a:r>
              <a:rPr lang="en-US" sz="1600" b="1" dirty="0"/>
              <a:t>of a Nutritionist</a:t>
            </a:r>
          </a:p>
          <a:p>
            <a:pPr marL="0" indent="0">
              <a:buNone/>
            </a:pPr>
            <a:r>
              <a:rPr lang="en-US" sz="1600" dirty="0"/>
              <a:t>A qualified nutritionist in Dubai possesses the expertise to assess an individual's dietary habits, lifestyle, and health goals, and formulate personalized meal plans accordingly. The role of a nutritionist goes beyond just providing dietary recommendations. </a:t>
            </a:r>
          </a:p>
          <a:p>
            <a:pPr>
              <a:buNone/>
            </a:pP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370</TotalTime>
  <Words>454</Words>
  <Application>Microsoft Office PowerPoint</Application>
  <PresentationFormat>On-screen Show (4:3)</PresentationFormat>
  <Paragraphs>22</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Best Nutritionist in Dubai</vt:lpstr>
      <vt:lpstr>Best Nutritionist in Dubai</vt:lpstr>
      <vt:lpstr>Best Nutritionist in Dubai</vt:lpstr>
      <vt:lpstr>Best Nutritionist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66</cp:revision>
  <dcterms:created xsi:type="dcterms:W3CDTF">2021-01-11T19:55:12Z</dcterms:created>
  <dcterms:modified xsi:type="dcterms:W3CDTF">2023-05-02T11:57:20Z</dcterms:modified>
</cp:coreProperties>
</file>