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1" autoAdjust="0"/>
    <p:restoredTop sz="94638" autoAdjust="0"/>
  </p:normalViewPr>
  <p:slideViewPr>
    <p:cSldViewPr>
      <p:cViewPr varScale="1">
        <p:scale>
          <a:sx n="102" d="100"/>
          <a:sy n="102" d="100"/>
        </p:scale>
        <p:origin x="2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3/17/2023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3/17/2023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3/17/2023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3/17/2023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3/17/2023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3/17/2023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3/17/2023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3/17/2023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cosmetic-surgery/weight-loss-bariatric-dubai/"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dynamiclinic.com/cosmetic-surgery/weight-loss-bariatric-dubai/" TargetMode="External"/><Relationship Id="rId2" Type="http://schemas.openxmlformats.org/officeDocument/2006/relationships/hyperlink" Target="https://www.dynamiclinic.com/en-ae/weight-loss-clinic/" TargetMode="External"/><Relationship Id="rId1" Type="http://schemas.openxmlformats.org/officeDocument/2006/relationships/slideLayout" Target="../slideLayouts/slideLayout2.xml"/><Relationship Id="rId5" Type="http://schemas.openxmlformats.org/officeDocument/2006/relationships/hyperlink" Target="https://www.dynamiclinic.com/en-ae/weight-loss-clinic/sleeve-gastrectomy-gastric-sleeve/" TargetMode="External"/><Relationship Id="rId4" Type="http://schemas.openxmlformats.org/officeDocument/2006/relationships/hyperlink" Target="https://www.dynamiclinic.com/en-ae/weight-loss-clinic/gastric-sleeve-procedure/"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dynamiclinic.com/en-ae/weight-loss-clinic/laparoscopic-surgery/" TargetMode="External"/><Relationship Id="rId2" Type="http://schemas.openxmlformats.org/officeDocument/2006/relationships/hyperlink" Target="https://www.dynamiclinic.com/en-ae/weight-loss-clinic/gastric-bypass/" TargetMode="External"/><Relationship Id="rId1" Type="http://schemas.openxmlformats.org/officeDocument/2006/relationships/slideLayout" Target="../slideLayouts/slideLayout2.xml"/><Relationship Id="rId4" Type="http://schemas.openxmlformats.org/officeDocument/2006/relationships/hyperlink" Target="https://www.dynamiclinic.com/en-ae/cosmetic-surgery/gastric-band-surgery/"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162800" cy="914400"/>
          </a:xfrm>
        </p:spPr>
        <p:txBody>
          <a:bodyPr>
            <a:normAutofit/>
          </a:bodyPr>
          <a:lstStyle/>
          <a:p>
            <a:r>
              <a:rPr lang="en-US" b="1" dirty="0"/>
              <a:t>Bariatric Surgery In Dubai</a:t>
            </a:r>
            <a:endParaRPr lang="en-US" dirty="0"/>
          </a:p>
        </p:txBody>
      </p:sp>
      <p:sp>
        <p:nvSpPr>
          <p:cNvPr id="3" name="Subtitle 2"/>
          <p:cNvSpPr>
            <a:spLocks noGrp="1"/>
          </p:cNvSpPr>
          <p:nvPr>
            <p:ph type="subTitle" idx="1"/>
          </p:nvPr>
        </p:nvSpPr>
        <p:spPr>
          <a:xfrm>
            <a:off x="457200" y="1371601"/>
            <a:ext cx="8382000" cy="5029199"/>
          </a:xfrm>
        </p:spPr>
        <p:txBody>
          <a:bodyPr>
            <a:normAutofit/>
          </a:bodyPr>
          <a:lstStyle/>
          <a:p>
            <a:r>
              <a:rPr lang="en-US" dirty="0">
                <a:solidFill>
                  <a:schemeClr val="tx1"/>
                </a:solidFill>
              </a:rPr>
              <a:t>The benefits of </a:t>
            </a:r>
            <a:r>
              <a:rPr lang="en-US" dirty="0" smtClean="0">
                <a:solidFill>
                  <a:schemeClr val="tx1"/>
                </a:solidFill>
                <a:hlinkClick r:id="rId2"/>
              </a:rPr>
              <a:t>Bariatric </a:t>
            </a:r>
            <a:r>
              <a:rPr lang="en-US" dirty="0">
                <a:solidFill>
                  <a:schemeClr val="tx1"/>
                </a:solidFill>
                <a:hlinkClick r:id="rId2"/>
              </a:rPr>
              <a:t>S</a:t>
            </a:r>
            <a:r>
              <a:rPr lang="en-US" dirty="0" smtClean="0">
                <a:solidFill>
                  <a:schemeClr val="tx1"/>
                </a:solidFill>
                <a:hlinkClick r:id="rId2"/>
              </a:rPr>
              <a:t>urgery </a:t>
            </a:r>
            <a:r>
              <a:rPr lang="en-US" dirty="0">
                <a:solidFill>
                  <a:schemeClr val="tx1"/>
                </a:solidFill>
              </a:rPr>
              <a:t>are letting you lose and maintain extra weight. Surgery cures or removes the majority of medical issues connected with obesity.</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Bariatric Surgery In Dubai</a:t>
            </a:r>
            <a:endParaRPr lang="en-US" dirty="0"/>
          </a:p>
        </p:txBody>
      </p:sp>
      <p:pic>
        <p:nvPicPr>
          <p:cNvPr id="11" name="Content Placeholder 10"/>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77578" y="1752600"/>
            <a:ext cx="5988844" cy="399256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Bariatric Surgery In Dubai</a:t>
            </a:r>
            <a:endParaRPr lang="en-US" dirty="0"/>
          </a:p>
        </p:txBody>
      </p:sp>
      <p:sp>
        <p:nvSpPr>
          <p:cNvPr id="3" name="Content Placeholder 2"/>
          <p:cNvSpPr>
            <a:spLocks noGrp="1"/>
          </p:cNvSpPr>
          <p:nvPr>
            <p:ph idx="1"/>
          </p:nvPr>
        </p:nvSpPr>
        <p:spPr>
          <a:xfrm>
            <a:off x="457200" y="1219200"/>
            <a:ext cx="8229600" cy="5334000"/>
          </a:xfrm>
        </p:spPr>
        <p:txBody>
          <a:bodyPr>
            <a:noAutofit/>
          </a:bodyPr>
          <a:lstStyle/>
          <a:p>
            <a:pPr marL="0" indent="0">
              <a:buNone/>
            </a:pPr>
            <a:r>
              <a:rPr lang="en-US" sz="1400" dirty="0"/>
              <a:t>Are you struggling to </a:t>
            </a:r>
            <a:r>
              <a:rPr lang="en-US" sz="1400" b="1" dirty="0"/>
              <a:t>lose weight </a:t>
            </a:r>
            <a:r>
              <a:rPr lang="en-US" sz="1400" dirty="0"/>
              <a:t>through traditional means such as diet and exercise? Have you tried every </a:t>
            </a:r>
            <a:r>
              <a:rPr lang="en-US" sz="1400" b="1" dirty="0">
                <a:hlinkClick r:id="rId2"/>
              </a:rPr>
              <a:t>weight loss </a:t>
            </a:r>
            <a:r>
              <a:rPr lang="en-US" sz="1400" b="1" dirty="0" smtClean="0">
                <a:hlinkClick r:id="rId2"/>
              </a:rPr>
              <a:t>in Dubai</a:t>
            </a:r>
            <a:r>
              <a:rPr lang="en-US" sz="1400" dirty="0" smtClean="0">
                <a:hlinkClick r:id="rId2"/>
              </a:rPr>
              <a:t> </a:t>
            </a:r>
            <a:r>
              <a:rPr lang="en-US" sz="1400" dirty="0"/>
              <a:t>and failed to achieve your desired results? If yes, then bariatric surgery might be the solution to your weight loss struggles. </a:t>
            </a:r>
            <a:r>
              <a:rPr lang="en-US" sz="1400" b="1" dirty="0"/>
              <a:t>Bariatric surgery </a:t>
            </a:r>
            <a:r>
              <a:rPr lang="en-US" sz="1400" b="1" dirty="0" smtClean="0"/>
              <a:t>in Dubai </a:t>
            </a:r>
            <a:r>
              <a:rPr lang="en-US" sz="1400" dirty="0" smtClean="0"/>
              <a:t>is </a:t>
            </a:r>
            <a:r>
              <a:rPr lang="en-US" sz="1400" dirty="0"/>
              <a:t>a surgical procedure that helps obese individuals lose weight by reducing the size of their stomach. In this article, we will discuss the different types of bariatric surgery, the benefits and risks associated with the procedure, and the cost of bariatric surgery in Dubai.</a:t>
            </a:r>
          </a:p>
          <a:p>
            <a:pPr marL="0" indent="0">
              <a:buNone/>
            </a:pPr>
            <a:endParaRPr lang="en-US" sz="1400" b="1" dirty="0" smtClean="0"/>
          </a:p>
          <a:p>
            <a:pPr marL="0" indent="0">
              <a:buNone/>
            </a:pPr>
            <a:r>
              <a:rPr lang="en-US" sz="1400" b="1" dirty="0" smtClean="0"/>
              <a:t>What </a:t>
            </a:r>
            <a:r>
              <a:rPr lang="en-US" sz="1400" b="1" dirty="0"/>
              <a:t>is Bariatric Surgery?</a:t>
            </a:r>
          </a:p>
          <a:p>
            <a:pPr marL="0" indent="0">
              <a:buNone/>
            </a:pPr>
            <a:r>
              <a:rPr lang="en-US" sz="1400" b="1" dirty="0">
                <a:hlinkClick r:id="rId3"/>
              </a:rPr>
              <a:t>Bariatric </a:t>
            </a:r>
            <a:r>
              <a:rPr lang="en-US" sz="1400" b="1" dirty="0" smtClean="0">
                <a:hlinkClick r:id="rId3"/>
              </a:rPr>
              <a:t>surgery in Dubai</a:t>
            </a:r>
            <a:r>
              <a:rPr lang="en-US" sz="1400" dirty="0" smtClean="0"/>
              <a:t>, </a:t>
            </a:r>
            <a:r>
              <a:rPr lang="en-US" sz="1400" dirty="0"/>
              <a:t>also known as weight loss surgery, is a procedure that helps people who are severely overweight or obese lose weight by reducing the size of their stomach. The surgery is recommended for people who have a body mass index (BMI) of 40 or more, or for people who have a BMI of 35 or more and have other health problems such as diabetes or high blood pressure</a:t>
            </a:r>
            <a:r>
              <a:rPr lang="en-US" sz="1400" dirty="0" smtClean="0"/>
              <a:t>.</a:t>
            </a:r>
          </a:p>
          <a:p>
            <a:pPr marL="0" indent="0">
              <a:buNone/>
            </a:pPr>
            <a:endParaRPr lang="en-US" sz="1400" b="1" dirty="0" smtClean="0"/>
          </a:p>
          <a:p>
            <a:pPr marL="0" indent="0">
              <a:buNone/>
            </a:pPr>
            <a:r>
              <a:rPr lang="en-US" sz="1400" b="1" dirty="0" smtClean="0"/>
              <a:t>Types </a:t>
            </a:r>
            <a:r>
              <a:rPr lang="en-US" sz="1400" b="1" dirty="0"/>
              <a:t>of Bariatric Surgery</a:t>
            </a:r>
          </a:p>
          <a:p>
            <a:pPr marL="0" indent="0">
              <a:buNone/>
            </a:pPr>
            <a:r>
              <a:rPr lang="en-US" sz="1400" dirty="0"/>
              <a:t>There are different types of </a:t>
            </a:r>
            <a:r>
              <a:rPr lang="en-US" sz="1400" b="1" dirty="0"/>
              <a:t>bariatric surgery</a:t>
            </a:r>
            <a:r>
              <a:rPr lang="en-US" sz="1400" dirty="0"/>
              <a:t>, and the choice of the procedure depends on the individual's health condition and weight loss goals. The most common types of </a:t>
            </a:r>
            <a:r>
              <a:rPr lang="en-US" sz="1400" b="1" dirty="0"/>
              <a:t>B</a:t>
            </a:r>
            <a:r>
              <a:rPr lang="en-US" sz="1400" b="1" dirty="0" smtClean="0"/>
              <a:t>ariatric Surgery in Dubai</a:t>
            </a:r>
            <a:r>
              <a:rPr lang="en-US" sz="1400" dirty="0" smtClean="0"/>
              <a:t> </a:t>
            </a:r>
            <a:r>
              <a:rPr lang="en-US" sz="1400" dirty="0"/>
              <a:t>are:</a:t>
            </a:r>
          </a:p>
          <a:p>
            <a:pPr marL="0" indent="0">
              <a:buNone/>
            </a:pPr>
            <a:endParaRPr lang="en-US" sz="1400" b="1" dirty="0" smtClean="0"/>
          </a:p>
          <a:p>
            <a:pPr marL="0" indent="0">
              <a:buNone/>
            </a:pPr>
            <a:r>
              <a:rPr lang="en-US" sz="1400" b="1" dirty="0" smtClean="0"/>
              <a:t>1</a:t>
            </a:r>
            <a:r>
              <a:rPr lang="en-US" sz="1400" b="1" dirty="0"/>
              <a:t>. Gastric Sleeve Surgery</a:t>
            </a:r>
          </a:p>
          <a:p>
            <a:pPr marL="0" indent="0">
              <a:buNone/>
            </a:pPr>
            <a:r>
              <a:rPr lang="en-US" sz="1400" b="1" dirty="0">
                <a:hlinkClick r:id="rId4"/>
              </a:rPr>
              <a:t>Gastric sleeve </a:t>
            </a:r>
            <a:r>
              <a:rPr lang="en-US" sz="1400" b="1" dirty="0" smtClean="0">
                <a:hlinkClick r:id="rId4"/>
              </a:rPr>
              <a:t>surgery Dubai</a:t>
            </a:r>
            <a:r>
              <a:rPr lang="en-US" sz="1400" dirty="0" smtClean="0"/>
              <a:t>, </a:t>
            </a:r>
            <a:r>
              <a:rPr lang="en-US" sz="1400" dirty="0"/>
              <a:t>also known as sleeve </a:t>
            </a:r>
            <a:r>
              <a:rPr lang="en-US" sz="1400" dirty="0">
                <a:hlinkClick r:id="rId5"/>
              </a:rPr>
              <a:t>gastrectomy</a:t>
            </a:r>
            <a:r>
              <a:rPr lang="en-US" sz="1400" dirty="0"/>
              <a:t>, is a procedure that involves removing a large portion of the stomach, leaving behind a small pouch that is about the size of a banana. This limits the amount of food that the individual can eat, which leads to weight loss.</a:t>
            </a:r>
          </a:p>
          <a:p>
            <a:endParaRPr lang="en-US" sz="1400" dirty="0"/>
          </a:p>
          <a:p>
            <a:pPr>
              <a:buNone/>
            </a:pPr>
            <a:endParaRPr lang="en-US" sz="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62000"/>
          </a:xfrm>
        </p:spPr>
        <p:txBody>
          <a:bodyPr>
            <a:normAutofit/>
          </a:bodyPr>
          <a:lstStyle/>
          <a:p>
            <a:r>
              <a:rPr lang="en-US" b="1" dirty="0"/>
              <a:t>Bariatric Surgery In Dubai</a:t>
            </a:r>
            <a:endParaRPr lang="en-US" dirty="0"/>
          </a:p>
        </p:txBody>
      </p:sp>
      <p:sp>
        <p:nvSpPr>
          <p:cNvPr id="3" name="Content Placeholder 2"/>
          <p:cNvSpPr>
            <a:spLocks noGrp="1"/>
          </p:cNvSpPr>
          <p:nvPr>
            <p:ph idx="1"/>
          </p:nvPr>
        </p:nvSpPr>
        <p:spPr>
          <a:xfrm>
            <a:off x="381000" y="838200"/>
            <a:ext cx="8229600" cy="5867400"/>
          </a:xfrm>
        </p:spPr>
        <p:txBody>
          <a:bodyPr>
            <a:noAutofit/>
          </a:bodyPr>
          <a:lstStyle/>
          <a:p>
            <a:pPr marL="0" indent="0">
              <a:buNone/>
            </a:pPr>
            <a:r>
              <a:rPr lang="en-US" sz="1400" b="1" dirty="0"/>
              <a:t>2. Gastric Bypass Surgery</a:t>
            </a:r>
          </a:p>
          <a:p>
            <a:pPr marL="0" indent="0">
              <a:buNone/>
            </a:pPr>
            <a:r>
              <a:rPr lang="en-US" sz="1400" b="1" dirty="0">
                <a:hlinkClick r:id="rId2"/>
              </a:rPr>
              <a:t>Gastric bypass </a:t>
            </a:r>
            <a:r>
              <a:rPr lang="en-US" sz="1400" b="1" dirty="0" smtClean="0">
                <a:hlinkClick r:id="rId2"/>
              </a:rPr>
              <a:t>surgery Dubai</a:t>
            </a:r>
            <a:r>
              <a:rPr lang="en-US" sz="1400" dirty="0" smtClean="0"/>
              <a:t>, </a:t>
            </a:r>
            <a:r>
              <a:rPr lang="en-US" sz="1400" dirty="0"/>
              <a:t>also known as Roux-</a:t>
            </a:r>
            <a:r>
              <a:rPr lang="en-US" sz="1400" dirty="0" err="1"/>
              <a:t>en</a:t>
            </a:r>
            <a:r>
              <a:rPr lang="en-US" sz="1400" dirty="0"/>
              <a:t>-Y gastric bypass, is a procedure that involves creating a small pouch at the top of the stomach and connecting it directly to the small intestine. This limits the amount of food that the individual can eat and reduces the absorption of calories, which leads to weight </a:t>
            </a:r>
            <a:r>
              <a:rPr lang="en-US" sz="1400" dirty="0" smtClean="0"/>
              <a:t>loss.</a:t>
            </a:r>
          </a:p>
          <a:p>
            <a:pPr marL="0" indent="0">
              <a:buNone/>
            </a:pPr>
            <a:endParaRPr lang="en-US" sz="1400" b="1" dirty="0"/>
          </a:p>
          <a:p>
            <a:pPr marL="0" indent="0">
              <a:buNone/>
            </a:pPr>
            <a:r>
              <a:rPr lang="en-US" sz="1400" b="1" dirty="0" smtClean="0"/>
              <a:t>3</a:t>
            </a:r>
            <a:r>
              <a:rPr lang="en-US" sz="1400" b="1" dirty="0"/>
              <a:t>. Laparoscopic Adjustable Gastric Banding</a:t>
            </a:r>
          </a:p>
          <a:p>
            <a:pPr marL="0" indent="0">
              <a:buNone/>
            </a:pPr>
            <a:r>
              <a:rPr lang="en-US" sz="1400" b="1" dirty="0">
                <a:hlinkClick r:id="rId3"/>
              </a:rPr>
              <a:t>Laparoscopic </a:t>
            </a:r>
            <a:r>
              <a:rPr lang="en-US" sz="1400" dirty="0"/>
              <a:t>adjustable </a:t>
            </a:r>
            <a:r>
              <a:rPr lang="en-US" sz="1400" dirty="0">
                <a:hlinkClick r:id="rId4"/>
              </a:rPr>
              <a:t>gastric banding</a:t>
            </a:r>
            <a:r>
              <a:rPr lang="en-US" sz="1400" dirty="0"/>
              <a:t>, also known as gastric banding, is a procedure that involves placing an inflatable band around the upper portion of the stomach. The band creates a small pouch above the band, which limits the amount of food that the individual can eat.</a:t>
            </a:r>
          </a:p>
          <a:p>
            <a:pPr marL="0" indent="0">
              <a:buNone/>
            </a:pPr>
            <a:endParaRPr lang="en-US" sz="1400" b="1" dirty="0" smtClean="0"/>
          </a:p>
          <a:p>
            <a:pPr marL="0" indent="0">
              <a:buNone/>
            </a:pPr>
            <a:r>
              <a:rPr lang="en-US" sz="1400" b="1" dirty="0" smtClean="0"/>
              <a:t>4</a:t>
            </a:r>
            <a:r>
              <a:rPr lang="en-US" sz="1400" b="1" dirty="0"/>
              <a:t>. Biliopancreatic Diversion with Duodenal Switch</a:t>
            </a:r>
          </a:p>
          <a:p>
            <a:pPr marL="0" indent="0">
              <a:buNone/>
            </a:pPr>
            <a:r>
              <a:rPr lang="en-US" sz="1400" dirty="0"/>
              <a:t>Biliopancreatic diversion with duodenal switch, also known as duodenal switch, is a procedure that involves removing a large portion of the stomach and rerouting the small intestine to the remaining stomach. This limits the amount of food that the individual can eat and reduces the absorption of calories, which leads to </a:t>
            </a:r>
            <a:r>
              <a:rPr lang="en-US" sz="1400" b="1" dirty="0"/>
              <a:t>weight </a:t>
            </a:r>
            <a:r>
              <a:rPr lang="en-US" sz="1400" b="1" dirty="0" smtClean="0"/>
              <a:t>loss Dubai</a:t>
            </a:r>
            <a:r>
              <a:rPr lang="en-US" sz="1400" dirty="0" smtClean="0"/>
              <a:t>.</a:t>
            </a:r>
            <a:endParaRPr lang="en-US" sz="1400" dirty="0"/>
          </a:p>
          <a:p>
            <a:pPr marL="0" indent="0">
              <a:buNone/>
            </a:pPr>
            <a:endParaRPr lang="en-US" sz="1400" b="1" dirty="0" smtClean="0"/>
          </a:p>
          <a:p>
            <a:pPr marL="0" indent="0">
              <a:buNone/>
            </a:pPr>
            <a:r>
              <a:rPr lang="en-US" sz="1400" b="1" dirty="0" smtClean="0"/>
              <a:t>Benefits </a:t>
            </a:r>
            <a:r>
              <a:rPr lang="en-US" sz="1400" b="1" dirty="0"/>
              <a:t>of Bariatric Surgery</a:t>
            </a:r>
          </a:p>
          <a:p>
            <a:pPr marL="0" indent="0">
              <a:buNone/>
            </a:pPr>
            <a:r>
              <a:rPr lang="en-US" sz="1400" b="1" dirty="0"/>
              <a:t>Bariatric surgery </a:t>
            </a:r>
            <a:r>
              <a:rPr lang="en-US" sz="1400" dirty="0"/>
              <a:t>offers several benefits to individuals who are struggling to lose weight through traditional means. Some of the benefits of bariatric surgery are:</a:t>
            </a:r>
          </a:p>
          <a:p>
            <a:pPr marL="0" indent="0">
              <a:buNone/>
            </a:pPr>
            <a:endParaRPr lang="en-US" sz="1400" b="1" dirty="0" smtClean="0"/>
          </a:p>
          <a:p>
            <a:pPr marL="0" indent="0">
              <a:buNone/>
            </a:pPr>
            <a:r>
              <a:rPr lang="en-US" sz="1400" b="1" dirty="0" smtClean="0"/>
              <a:t>Significant </a:t>
            </a:r>
            <a:r>
              <a:rPr lang="en-US" sz="1400" b="1" dirty="0"/>
              <a:t>Weight Loss</a:t>
            </a:r>
          </a:p>
          <a:p>
            <a:pPr marL="0" indent="0">
              <a:buNone/>
            </a:pPr>
            <a:r>
              <a:rPr lang="en-US" sz="1400" b="1" dirty="0"/>
              <a:t>Bariatric surgery </a:t>
            </a:r>
            <a:r>
              <a:rPr lang="en-US" sz="1400" dirty="0"/>
              <a:t>can help individuals lose a significant amount of weight, which improves their overall health and reduces the risk of obesity-related health problems such as diabetes, high blood pressure, and heart disease.</a:t>
            </a:r>
          </a:p>
          <a:p>
            <a:pPr>
              <a:buNone/>
            </a:pPr>
            <a:endParaRPr lang="en-US"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370</TotalTime>
  <Words>613</Words>
  <Application>Microsoft Office PowerPoint</Application>
  <PresentationFormat>On-screen Show (4:3)</PresentationFormat>
  <Paragraphs>33</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Bariatric Surgery In Dubai</vt:lpstr>
      <vt:lpstr>Bariatric Surgery In Dubai</vt:lpstr>
      <vt:lpstr>Bariatric Surgery In Dubai</vt:lpstr>
      <vt:lpstr>Bariatric Surgery In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69</cp:revision>
  <dcterms:created xsi:type="dcterms:W3CDTF">2021-01-11T19:55:12Z</dcterms:created>
  <dcterms:modified xsi:type="dcterms:W3CDTF">2023-03-17T06:21:48Z</dcterms:modified>
</cp:coreProperties>
</file>