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38" autoAdjust="0"/>
  </p:normalViewPr>
  <p:slideViewPr>
    <p:cSldViewPr>
      <p:cViewPr varScale="1">
        <p:scale>
          <a:sx n="102" d="100"/>
          <a:sy n="102" d="100"/>
        </p:scale>
        <p:origin x="270"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4/15/2023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clinical-dietitia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weight-loss-clinic/clinical-dietitia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76201"/>
            <a:ext cx="7162800" cy="762000"/>
          </a:xfrm>
        </p:spPr>
        <p:txBody>
          <a:bodyPr>
            <a:normAutofit/>
          </a:bodyPr>
          <a:lstStyle/>
          <a:p>
            <a:r>
              <a:rPr lang="en-US" b="1" dirty="0"/>
              <a:t>Clinical Dietitian Dubai</a:t>
            </a:r>
            <a:endParaRPr lang="en-US" dirty="0"/>
          </a:p>
        </p:txBody>
      </p:sp>
      <p:sp>
        <p:nvSpPr>
          <p:cNvPr id="3" name="Subtitle 2"/>
          <p:cNvSpPr>
            <a:spLocks noGrp="1"/>
          </p:cNvSpPr>
          <p:nvPr>
            <p:ph type="subTitle" idx="1"/>
          </p:nvPr>
        </p:nvSpPr>
        <p:spPr>
          <a:xfrm>
            <a:off x="457200" y="1295399"/>
            <a:ext cx="8382000" cy="5105401"/>
          </a:xfrm>
        </p:spPr>
        <p:txBody>
          <a:bodyPr>
            <a:normAutofit/>
          </a:bodyPr>
          <a:lstStyle/>
          <a:p>
            <a:r>
              <a:rPr lang="en-US" dirty="0">
                <a:solidFill>
                  <a:schemeClr val="tx1"/>
                </a:solidFill>
              </a:rPr>
              <a:t>You can consult a </a:t>
            </a:r>
            <a:r>
              <a:rPr lang="en-US" dirty="0">
                <a:solidFill>
                  <a:schemeClr val="tx1"/>
                </a:solidFill>
                <a:hlinkClick r:id="rId2"/>
              </a:rPr>
              <a:t>Clinical Dietitian in Dubai</a:t>
            </a:r>
            <a:r>
              <a:rPr lang="en-US" dirty="0">
                <a:solidFill>
                  <a:schemeClr val="tx1"/>
                </a:solidFill>
              </a:rPr>
              <a:t> to get a suitable diet plan for yourself. We have qualified and well trained dietitians at our place.</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lstStyle/>
          <a:p>
            <a:r>
              <a:rPr lang="en-US" b="1" dirty="0"/>
              <a:t>Clinical Dietitian Dubai</a:t>
            </a:r>
            <a:endParaRPr lang="en-US"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9962" y="1447800"/>
            <a:ext cx="6764076" cy="4525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p:spPr>
        <p:txBody>
          <a:bodyPr>
            <a:normAutofit fontScale="90000"/>
          </a:bodyPr>
          <a:lstStyle/>
          <a:p>
            <a:r>
              <a:rPr lang="en-US" b="1" dirty="0"/>
              <a:t>Clinical Dietitian Dubai</a:t>
            </a:r>
            <a:endParaRPr lang="en-US" dirty="0"/>
          </a:p>
        </p:txBody>
      </p:sp>
      <p:sp>
        <p:nvSpPr>
          <p:cNvPr id="3" name="Content Placeholder 2"/>
          <p:cNvSpPr>
            <a:spLocks noGrp="1"/>
          </p:cNvSpPr>
          <p:nvPr>
            <p:ph idx="1"/>
          </p:nvPr>
        </p:nvSpPr>
        <p:spPr>
          <a:xfrm>
            <a:off x="457200" y="914400"/>
            <a:ext cx="8229600" cy="5638800"/>
          </a:xfrm>
        </p:spPr>
        <p:txBody>
          <a:bodyPr>
            <a:noAutofit/>
          </a:bodyPr>
          <a:lstStyle/>
          <a:p>
            <a:pPr marL="0" indent="0">
              <a:buNone/>
            </a:pPr>
            <a:r>
              <a:rPr lang="en-US" sz="1800" dirty="0"/>
              <a:t>Are you looking to improve your health and well-being through optimal nutrition? If you're based in Dubai, you're in luck! </a:t>
            </a:r>
            <a:r>
              <a:rPr lang="en-US" sz="1800" b="1" dirty="0">
                <a:hlinkClick r:id="rId2"/>
              </a:rPr>
              <a:t>Clinical </a:t>
            </a:r>
            <a:r>
              <a:rPr lang="en-US" sz="1800" b="1" dirty="0" smtClean="0">
                <a:hlinkClick r:id="rId2"/>
              </a:rPr>
              <a:t>Dietitian </a:t>
            </a:r>
            <a:r>
              <a:rPr lang="en-US" sz="1800" b="1" dirty="0">
                <a:hlinkClick r:id="rId2"/>
              </a:rPr>
              <a:t>in Dubai</a:t>
            </a:r>
            <a:r>
              <a:rPr lang="en-US" sz="1800" dirty="0"/>
              <a:t> are skilled professionals who can help you achieve your health goals through personalized nutrition plans and evidence-based strategies.</a:t>
            </a:r>
          </a:p>
          <a:p>
            <a:pPr marL="0" indent="0">
              <a:buNone/>
            </a:pPr>
            <a:endParaRPr lang="en-US" sz="1800" b="1" dirty="0" smtClean="0"/>
          </a:p>
          <a:p>
            <a:pPr marL="0" indent="0">
              <a:buNone/>
            </a:pPr>
            <a:r>
              <a:rPr lang="en-US" sz="1800" b="1" dirty="0" smtClean="0"/>
              <a:t>Introduction</a:t>
            </a:r>
            <a:endParaRPr lang="en-US" sz="1800" b="1" dirty="0"/>
          </a:p>
          <a:p>
            <a:pPr marL="0" indent="0">
              <a:buNone/>
            </a:pPr>
            <a:r>
              <a:rPr lang="en-US" sz="1800" dirty="0"/>
              <a:t>As the field of nutrition continues to gain recognition for its role in promoting overall health and wellness, clinical dietitians have emerged as vital healthcare professionals. In Dubai, a city known for its fast-paced lifestyle and diverse population, the demand for clinical dietitians has been on the rise. </a:t>
            </a:r>
            <a:endParaRPr lang="en-US" sz="1800" dirty="0" smtClean="0"/>
          </a:p>
          <a:p>
            <a:pPr marL="0" indent="0">
              <a:buNone/>
            </a:pPr>
            <a:endParaRPr lang="en-US" sz="1800" dirty="0"/>
          </a:p>
          <a:p>
            <a:pPr marL="0" indent="0">
              <a:buNone/>
            </a:pPr>
            <a:r>
              <a:rPr lang="en-US" sz="1800" dirty="0" smtClean="0"/>
              <a:t>In </a:t>
            </a:r>
            <a:r>
              <a:rPr lang="en-US" sz="1800" dirty="0"/>
              <a:t>this article, we will explore the role and importance of clinical dietitians in Dubai, their educational requirements, job responsibilities, specializations, challenges, advancements, and success stories. So, let's dive in</a:t>
            </a:r>
            <a:r>
              <a:rPr lang="en-US" sz="1800" dirty="0" smtClean="0"/>
              <a:t>!</a:t>
            </a:r>
          </a:p>
          <a:p>
            <a:pPr marL="0" indent="0">
              <a:buNone/>
            </a:pPr>
            <a:endParaRPr lang="en-US" sz="1800" dirty="0"/>
          </a:p>
          <a:p>
            <a:pPr marL="0" indent="0">
              <a:buNone/>
            </a:pPr>
            <a:endParaRPr lang="en-US" sz="1800" dirty="0"/>
          </a:p>
          <a:p>
            <a:pPr>
              <a:buNone/>
            </a:pPr>
            <a:endParaRPr lang="en-US" sz="7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609600"/>
          </a:xfrm>
        </p:spPr>
        <p:txBody>
          <a:bodyPr>
            <a:normAutofit fontScale="90000"/>
          </a:bodyPr>
          <a:lstStyle/>
          <a:p>
            <a:r>
              <a:rPr lang="en-US" b="1" dirty="0"/>
              <a:t>Clinical Dietitian Dubai</a:t>
            </a:r>
            <a:endParaRPr lang="en-US" dirty="0"/>
          </a:p>
        </p:txBody>
      </p:sp>
      <p:sp>
        <p:nvSpPr>
          <p:cNvPr id="5" name="Content Placeholder 4"/>
          <p:cNvSpPr>
            <a:spLocks noGrp="1"/>
          </p:cNvSpPr>
          <p:nvPr>
            <p:ph idx="1"/>
          </p:nvPr>
        </p:nvSpPr>
        <p:spPr>
          <a:xfrm>
            <a:off x="457200" y="685800"/>
            <a:ext cx="8229600" cy="6019800"/>
          </a:xfrm>
        </p:spPr>
        <p:txBody>
          <a:bodyPr>
            <a:noAutofit/>
          </a:bodyPr>
          <a:lstStyle/>
          <a:p>
            <a:pPr marL="0" indent="0">
              <a:buNone/>
            </a:pPr>
            <a:r>
              <a:rPr lang="en-US" sz="2000" b="1" dirty="0"/>
              <a:t>What is a Clinical Dietitian?</a:t>
            </a:r>
          </a:p>
          <a:p>
            <a:pPr marL="0" indent="0">
              <a:buNone/>
            </a:pPr>
            <a:endParaRPr lang="en-US" sz="2000" dirty="0" smtClean="0"/>
          </a:p>
          <a:p>
            <a:pPr marL="0" indent="0">
              <a:buNone/>
            </a:pPr>
            <a:r>
              <a:rPr lang="en-US" sz="2000" dirty="0" smtClean="0"/>
              <a:t>A </a:t>
            </a:r>
            <a:r>
              <a:rPr lang="en-US" sz="2000" dirty="0"/>
              <a:t>clinical dietitian is a healthcare professional who specializes in providing nutrition assessment, counseling, and intervention to individuals with various health conditions. They work in a clinical setting, such as hospitals, clinics, long-term care facilities, and private practices, to assess patients' nutritional needs and develop tailored nutrition plans to address their health concerns.</a:t>
            </a:r>
          </a:p>
          <a:p>
            <a:pPr marL="0" indent="0">
              <a:buNone/>
            </a:pPr>
            <a:endParaRPr lang="en-US" sz="2000" b="1" dirty="0" smtClean="0"/>
          </a:p>
          <a:p>
            <a:pPr marL="0" indent="0">
              <a:buNone/>
            </a:pPr>
            <a:r>
              <a:rPr lang="en-US" sz="2000" b="1" dirty="0" smtClean="0"/>
              <a:t>Role </a:t>
            </a:r>
            <a:r>
              <a:rPr lang="en-US" sz="2000" b="1" dirty="0"/>
              <a:t>of Clinical Dietitian</a:t>
            </a:r>
          </a:p>
          <a:p>
            <a:pPr marL="0" indent="0">
              <a:buNone/>
            </a:pPr>
            <a:r>
              <a:rPr lang="en-US" sz="2000" dirty="0" smtClean="0"/>
              <a:t>Clinical </a:t>
            </a:r>
            <a:r>
              <a:rPr lang="en-US" sz="2000" dirty="0"/>
              <a:t>dietitians play a critical role in promoting health and wellness by providing expert nutrition care to patients. They work closely with healthcare teams to assess patients' nutritional status, develop personalized nutrition plans, monitor progress, and provide ongoing support. </a:t>
            </a:r>
            <a:endParaRPr lang="en-US" sz="2000" dirty="0" smtClean="0"/>
          </a:p>
          <a:p>
            <a:pPr marL="0" indent="0">
              <a:buNone/>
            </a:pPr>
            <a:endParaRPr lang="en-US" sz="2000" dirty="0"/>
          </a:p>
          <a:p>
            <a:pPr marL="0" indent="0">
              <a:buNone/>
            </a:pPr>
            <a:r>
              <a:rPr lang="en-US" sz="2000" dirty="0" smtClean="0"/>
              <a:t>In </a:t>
            </a:r>
            <a:r>
              <a:rPr lang="en-US" sz="2000" dirty="0"/>
              <a:t>Dubai, clinical dietitians are an integral part of the healthcare system, helping individuals with a wide range of health conditions, including diabetes, cardiovascular disease, gastrointestinal disorders, and cancer, among others.</a:t>
            </a:r>
          </a:p>
          <a:p>
            <a:pPr marL="0" indent="0">
              <a:buNone/>
            </a:pPr>
            <a:endParaRPr lang="en-US" sz="7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373</TotalTime>
  <Words>365</Words>
  <Application>Microsoft Office PowerPoint</Application>
  <PresentationFormat>On-screen Show (4:3)</PresentationFormat>
  <Paragraphs>24</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Clinical Dietitian Dubai</vt:lpstr>
      <vt:lpstr>Clinical Dietitian Dubai</vt:lpstr>
      <vt:lpstr>Clinical Dietitian Dubai</vt:lpstr>
      <vt:lpstr>Clinical Dietitian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72</cp:revision>
  <dcterms:created xsi:type="dcterms:W3CDTF">2021-01-11T19:55:12Z</dcterms:created>
  <dcterms:modified xsi:type="dcterms:W3CDTF">2023-04-15T10:44:50Z</dcterms:modified>
</cp:coreProperties>
</file>