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kazinmetr.org/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Наше казино </a:t>
            </a:r>
            <a:r>
              <a:rPr lang="ru-RU" dirty="0" err="1"/>
              <a:t>pin</a:t>
            </a:r>
            <a:r>
              <a:rPr lang="ru-RU" dirty="0"/>
              <a:t> </a:t>
            </a:r>
            <a:r>
              <a:rPr lang="ru-RU" dirty="0" err="1"/>
              <a:t>up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Наше казино </a:t>
            </a:r>
            <a:r>
              <a:rPr lang="ru-RU" dirty="0" err="1"/>
              <a:t>pin</a:t>
            </a:r>
            <a:r>
              <a:rPr lang="ru-RU" dirty="0"/>
              <a:t> </a:t>
            </a:r>
            <a:r>
              <a:rPr lang="ru-RU" dirty="0" err="1"/>
              <a:t>up</a:t>
            </a:r>
            <a:r>
              <a:rPr lang="ru-RU" dirty="0"/>
              <a:t> </a:t>
            </a:r>
            <a:r>
              <a:rPr lang="ru-RU" u="sng" dirty="0" smtClean="0">
                <a:hlinkClick r:id="rId2"/>
              </a:rPr>
              <a:t>https</a:t>
            </a:r>
            <a:r>
              <a:rPr lang="ru-RU" u="sng" dirty="0">
                <a:hlinkClick r:id="rId2"/>
              </a:rPr>
              <a:t>://kazinmetr.org</a:t>
            </a:r>
            <a:r>
              <a:rPr lang="ru-RU" dirty="0"/>
              <a:t> предлагает игрокам многоуровневую систему вознаграждения, в которой вознаграждение значительно увеличивается по мере роста рейтинга. Когда игроки регистрируются, каждый аккаунт получает «призовой фонд» из бонуса за регистрацию, бесплатных вращений FS и </a:t>
            </a:r>
            <a:r>
              <a:rPr lang="ru-RU" dirty="0" err="1"/>
              <a:t>cashback</a:t>
            </a:r>
            <a:r>
              <a:rPr lang="ru-RU" dirty="0"/>
              <a:t>. По мере накопления баллов рейтинга вы получаете все больше преимуществ. Игрок может заработать очки за: депозиты, полностью заполненный свой профиль, участие в турнирах. Играй и найди свой путь к деньгам!</a:t>
            </a:r>
            <a:endParaRPr lang="ru-RU" dirty="0"/>
          </a:p>
        </p:txBody>
      </p:sp>
      <p:pic>
        <p:nvPicPr>
          <p:cNvPr id="1026" name="Picture 2" descr="C:\Users\Максим\Desktop\pin_up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4" y="1966912"/>
            <a:ext cx="2705695" cy="270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3342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Наше казино pin 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Наше казино pin up</dc:title>
  <dc:creator>Максим</dc:creator>
  <cp:lastModifiedBy>Максим</cp:lastModifiedBy>
  <cp:revision>1</cp:revision>
  <dcterms:created xsi:type="dcterms:W3CDTF">2022-09-24T16:18:18Z</dcterms:created>
  <dcterms:modified xsi:type="dcterms:W3CDTF">2022-09-24T16:19:28Z</dcterms:modified>
</cp:coreProperties>
</file>