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108" y="3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F6A6DE7-B948-4E07-B10A-781FAC2DBB24}" type="datetimeFigureOut">
              <a:rPr lang="en-US" smtClean="0"/>
              <a:t>9/1/2023</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F27996F-D1E2-4FEA-B300-47F30374B420}"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8812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6A6DE7-B948-4E07-B10A-781FAC2DBB24}" type="datetimeFigureOut">
              <a:rPr lang="en-US" smtClean="0"/>
              <a:t>9/1/2023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3828221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6A6DE7-B948-4E07-B10A-781FAC2DBB24}" type="datetimeFigureOut">
              <a:rPr lang="en-US" smtClean="0"/>
              <a:t>9/1/2023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1890368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F6A6DE7-B948-4E07-B10A-781FAC2DBB24}" type="datetimeFigureOut">
              <a:rPr lang="en-US" smtClean="0"/>
              <a:t>9/1/2023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2464196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F6A6DE7-B948-4E07-B10A-781FAC2DBB24}" type="datetimeFigureOut">
              <a:rPr lang="en-US" smtClean="0"/>
              <a:t>9/1/2023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27996F-D1E2-4FEA-B300-47F30374B420}"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948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F6A6DE7-B948-4E07-B10A-781FAC2DBB24}" type="datetimeFigureOut">
              <a:rPr lang="en-US" smtClean="0"/>
              <a:t>9/1/2023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2700601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F6A6DE7-B948-4E07-B10A-781FAC2DBB24}" type="datetimeFigureOut">
              <a:rPr lang="en-US" smtClean="0"/>
              <a:t>9/1/2023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1914593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F6A6DE7-B948-4E07-B10A-781FAC2DBB24}" type="datetimeFigureOut">
              <a:rPr lang="en-US" smtClean="0"/>
              <a:t>9/1/2023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1476481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6A6DE7-B948-4E07-B10A-781FAC2DBB24}" type="datetimeFigureOut">
              <a:rPr lang="en-US" smtClean="0"/>
              <a:t>9/1/2023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281189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F6A6DE7-B948-4E07-B10A-781FAC2DBB24}" type="datetimeFigureOut">
              <a:rPr lang="en-US" smtClean="0"/>
              <a:t>9/1/2023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343078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F6A6DE7-B948-4E07-B10A-781FAC2DBB24}" type="datetimeFigureOut">
              <a:rPr lang="en-US" smtClean="0"/>
              <a:t>9/1/2023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27996F-D1E2-4FEA-B300-47F30374B420}" type="slidenum">
              <a:rPr lang="en-US" smtClean="0"/>
              <a:t>‹#›</a:t>
            </a:fld>
            <a:endParaRPr lang="en-US"/>
          </a:p>
        </p:txBody>
      </p:sp>
    </p:spTree>
    <p:extLst>
      <p:ext uri="{BB962C8B-B14F-4D97-AF65-F5344CB8AC3E}">
        <p14:creationId xmlns:p14="http://schemas.microsoft.com/office/powerpoint/2010/main" val="11771371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DF6A6DE7-B948-4E07-B10A-781FAC2DBB24}" type="datetimeFigureOut">
              <a:rPr lang="en-US" smtClean="0"/>
              <a:t>9/1/2023</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4F27996F-D1E2-4FEA-B300-47F30374B420}" type="slidenum">
              <a:rPr lang="en-US" smtClean="0"/>
              <a:t>‹#›</a:t>
            </a:fld>
            <a:endParaRPr lang="en-US"/>
          </a:p>
        </p:txBody>
      </p:sp>
    </p:spTree>
    <p:extLst>
      <p:ext uri="{BB962C8B-B14F-4D97-AF65-F5344CB8AC3E}">
        <p14:creationId xmlns:p14="http://schemas.microsoft.com/office/powerpoint/2010/main" val="7836802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royalclinicsaudia.com/en-sa/obstetrics-gynecologists/gynecological-ultrasound/"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royalclinicsaudia.com/en-sa/"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Gynecological Ultrasound in Saudi Arabia</a:t>
            </a:r>
            <a:endParaRPr lang="en-US" dirty="0"/>
          </a:p>
        </p:txBody>
      </p:sp>
      <p:sp>
        <p:nvSpPr>
          <p:cNvPr id="3" name="Subtitle 2"/>
          <p:cNvSpPr>
            <a:spLocks noGrp="1"/>
          </p:cNvSpPr>
          <p:nvPr>
            <p:ph type="subTitle" idx="1"/>
          </p:nvPr>
        </p:nvSpPr>
        <p:spPr/>
        <p:txBody>
          <a:bodyPr>
            <a:normAutofit fontScale="92500" lnSpcReduction="10000"/>
          </a:bodyPr>
          <a:lstStyle/>
          <a:p>
            <a:r>
              <a:rPr lang="en-US" dirty="0"/>
              <a:t>A pelvic ultrasound is a painless symptomatic test that produces pictures that are utilized to evaluate organs and designs inside the female pelvis. A </a:t>
            </a:r>
            <a:r>
              <a:rPr lang="en-US" b="1" u="sng" dirty="0">
                <a:hlinkClick r:id="rId2"/>
              </a:rPr>
              <a:t>Gynecological Ultrasound in Saudi </a:t>
            </a:r>
            <a:r>
              <a:rPr lang="en-US" b="1" u="sng" dirty="0" smtClean="0">
                <a:hlinkClick r:id="rId2"/>
              </a:rPr>
              <a:t>Arabia</a:t>
            </a:r>
            <a:r>
              <a:rPr lang="en-US" b="1" u="sng" dirty="0" smtClean="0"/>
              <a:t> </a:t>
            </a:r>
            <a:r>
              <a:rPr lang="en-US" dirty="0" smtClean="0"/>
              <a:t>permits </a:t>
            </a:r>
            <a:r>
              <a:rPr lang="en-US" dirty="0"/>
              <a:t>speedy representation of the female pelvic organs and designs including the uterus, cervix, vagina, fallopian cylinders and ovaries.</a:t>
            </a:r>
          </a:p>
        </p:txBody>
      </p:sp>
    </p:spTree>
    <p:extLst>
      <p:ext uri="{BB962C8B-B14F-4D97-AF65-F5344CB8AC3E}">
        <p14:creationId xmlns:p14="http://schemas.microsoft.com/office/powerpoint/2010/main" val="825519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Gynecological Ultrasound in Saudi Arabia</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9517" y="2929731"/>
            <a:ext cx="7567449" cy="3297648"/>
          </a:xfrm>
        </p:spPr>
      </p:pic>
    </p:spTree>
    <p:extLst>
      <p:ext uri="{BB962C8B-B14F-4D97-AF65-F5344CB8AC3E}">
        <p14:creationId xmlns:p14="http://schemas.microsoft.com/office/powerpoint/2010/main" val="19941579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Gynecological Ultrasound in Saudi Arabia</a:t>
            </a:r>
            <a:endParaRPr lang="en-US" dirty="0"/>
          </a:p>
        </p:txBody>
      </p:sp>
      <p:sp>
        <p:nvSpPr>
          <p:cNvPr id="3" name="Content Placeholder 2"/>
          <p:cNvSpPr>
            <a:spLocks noGrp="1"/>
          </p:cNvSpPr>
          <p:nvPr>
            <p:ph idx="1"/>
          </p:nvPr>
        </p:nvSpPr>
        <p:spPr/>
        <p:txBody>
          <a:bodyPr/>
          <a:lstStyle/>
          <a:p>
            <a:r>
              <a:rPr lang="en-US" dirty="0"/>
              <a:t>Gynecological ultrasound has emerged as an invaluable tool in women's healthcare, offering non-invasive insights into the female reproductive system. It has transformed the diagnostic landscape by enabling healthcare providers to visualize internal structures without resorting to more invasive procedures</a:t>
            </a:r>
            <a:r>
              <a:rPr lang="en-US" dirty="0" smtClean="0"/>
              <a:t>.</a:t>
            </a:r>
          </a:p>
          <a:p>
            <a:r>
              <a:rPr lang="en-US" dirty="0"/>
              <a:t>Gynecological ultrasound involves the use of sound waves to create detailed images of the uterus, ovaries, fallopian tubes, and surrounding structures. These images aid in the detection of abnormalities, such as cysts, fibroids, and tumors. </a:t>
            </a:r>
          </a:p>
        </p:txBody>
      </p:sp>
    </p:spTree>
    <p:extLst>
      <p:ext uri="{BB962C8B-B14F-4D97-AF65-F5344CB8AC3E}">
        <p14:creationId xmlns:p14="http://schemas.microsoft.com/office/powerpoint/2010/main" val="941449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Gynecological Ultrasound in Saudi Arabia</a:t>
            </a:r>
            <a:endParaRPr lang="en-US" dirty="0"/>
          </a:p>
        </p:txBody>
      </p:sp>
      <p:sp>
        <p:nvSpPr>
          <p:cNvPr id="3" name="Content Placeholder 2"/>
          <p:cNvSpPr>
            <a:spLocks noGrp="1"/>
          </p:cNvSpPr>
          <p:nvPr>
            <p:ph idx="1"/>
          </p:nvPr>
        </p:nvSpPr>
        <p:spPr/>
        <p:txBody>
          <a:bodyPr/>
          <a:lstStyle/>
          <a:p>
            <a:r>
              <a:rPr lang="en-US" dirty="0"/>
              <a:t>The procedure is conducted in a comfortable environment. A gel is applied to the transducer, which is then moved over the area of interest. Patients may experience mild pressure during transvaginal ultrasound</a:t>
            </a:r>
            <a:r>
              <a:rPr lang="en-US" dirty="0" smtClean="0"/>
              <a:t>.</a:t>
            </a:r>
          </a:p>
          <a:p>
            <a:endParaRPr lang="en-US" dirty="0" smtClean="0"/>
          </a:p>
          <a:p>
            <a:r>
              <a:rPr lang="en-US" dirty="0"/>
              <a:t>Gynecological ultrasound offers real-time imaging, aiding in immediate diagnosis. It's radiation-free, minimally invasive, and can be repeated as needed. It also allows for guided procedures like biopsies.</a:t>
            </a:r>
          </a:p>
        </p:txBody>
      </p:sp>
    </p:spTree>
    <p:extLst>
      <p:ext uri="{BB962C8B-B14F-4D97-AF65-F5344CB8AC3E}">
        <p14:creationId xmlns:p14="http://schemas.microsoft.com/office/powerpoint/2010/main" val="1654526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Contact us</a:t>
            </a:r>
            <a:endParaRPr lang="en-US" dirty="0"/>
          </a:p>
        </p:txBody>
      </p:sp>
      <p:sp>
        <p:nvSpPr>
          <p:cNvPr id="3" name="Content Placeholder 2"/>
          <p:cNvSpPr>
            <a:spLocks noGrp="1"/>
          </p:cNvSpPr>
          <p:nvPr>
            <p:ph idx="1"/>
          </p:nvPr>
        </p:nvSpPr>
        <p:spPr/>
        <p:txBody>
          <a:bodyPr/>
          <a:lstStyle/>
          <a:p>
            <a:r>
              <a:rPr lang="en-US" dirty="0" smtClean="0"/>
              <a:t>Address: 6685 </a:t>
            </a:r>
            <a:r>
              <a:rPr lang="en-US" dirty="0" err="1" smtClean="0"/>
              <a:t>Wadi</a:t>
            </a:r>
            <a:r>
              <a:rPr lang="en-US" dirty="0" smtClean="0"/>
              <a:t> </a:t>
            </a:r>
            <a:r>
              <a:rPr lang="en-US" dirty="0" err="1" smtClean="0"/>
              <a:t>Alzarqa</a:t>
            </a:r>
            <a:r>
              <a:rPr lang="en-US" dirty="0" smtClean="0"/>
              <a:t> Street, An Nada, 3533, Riyadh 13317, Saudi Arabia</a:t>
            </a:r>
          </a:p>
          <a:p>
            <a:endParaRPr lang="en-US" dirty="0" smtClean="0"/>
          </a:p>
          <a:p>
            <a:r>
              <a:rPr lang="en-US" dirty="0" smtClean="0"/>
              <a:t>Phone: +966553978519</a:t>
            </a:r>
          </a:p>
          <a:p>
            <a:endParaRPr lang="en-US" dirty="0" smtClean="0"/>
          </a:p>
          <a:p>
            <a:r>
              <a:rPr lang="en-US" dirty="0" smtClean="0"/>
              <a:t>Website: </a:t>
            </a:r>
            <a:r>
              <a:rPr lang="en-US" dirty="0" smtClean="0">
                <a:hlinkClick r:id="rId2"/>
              </a:rPr>
              <a:t>Royalclinicsaudia.com</a:t>
            </a:r>
            <a:endParaRPr lang="en-US" dirty="0" smtClean="0"/>
          </a:p>
          <a:p>
            <a:endParaRPr lang="en-US" dirty="0"/>
          </a:p>
        </p:txBody>
      </p:sp>
    </p:spTree>
    <p:extLst>
      <p:ext uri="{BB962C8B-B14F-4D97-AF65-F5344CB8AC3E}">
        <p14:creationId xmlns:p14="http://schemas.microsoft.com/office/powerpoint/2010/main" val="3460792562"/>
      </p:ext>
    </p:extLst>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Basis</Template>
  <TotalTime>3</TotalTime>
  <Words>231</Words>
  <Application>Microsoft Office PowerPoint</Application>
  <PresentationFormat>Widescreen</PresentationFormat>
  <Paragraphs>16</Paragraphs>
  <Slides>5</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Corbel</vt:lpstr>
      <vt:lpstr>Basis</vt:lpstr>
      <vt:lpstr>Gynecological Ultrasound in Saudi Arabia</vt:lpstr>
      <vt:lpstr>Gynecological Ultrasound in Saudi Arabia</vt:lpstr>
      <vt:lpstr>Gynecological Ultrasound in Saudi Arabia</vt:lpstr>
      <vt:lpstr>Gynecological Ultrasound in Saudi Arabia</vt:lpstr>
      <vt:lpstr>Contact 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Gynecological Ultrasound in Saudi Arabia</dc:title>
  <dc:creator>Dynamic</dc:creator>
  <cp:lastModifiedBy>Dynamic</cp:lastModifiedBy>
  <cp:revision>1</cp:revision>
  <dcterms:created xsi:type="dcterms:W3CDTF">2023-09-01T10:10:04Z</dcterms:created>
  <dcterms:modified xsi:type="dcterms:W3CDTF">2023-09-01T10:13:29Z</dcterms:modified>
</cp:coreProperties>
</file>