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4/6/2023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weight-loss-clinic/"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ynamiclinic.com/weight-loss-clini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Obesity in </a:t>
            </a:r>
            <a:r>
              <a:rPr lang="en-US" b="1" dirty="0"/>
              <a:t>D</a:t>
            </a:r>
            <a:r>
              <a:rPr lang="en-US" b="1" dirty="0" smtClean="0"/>
              <a:t>ubai</a:t>
            </a:r>
            <a:endParaRPr lang="en-US" dirty="0"/>
          </a:p>
        </p:txBody>
      </p:sp>
      <p:sp>
        <p:nvSpPr>
          <p:cNvPr id="3" name="Subtitle 2"/>
          <p:cNvSpPr>
            <a:spLocks noGrp="1"/>
          </p:cNvSpPr>
          <p:nvPr>
            <p:ph type="subTitle" idx="1"/>
          </p:nvPr>
        </p:nvSpPr>
        <p:spPr>
          <a:xfrm>
            <a:off x="457200" y="1371601"/>
            <a:ext cx="8382000" cy="5029199"/>
          </a:xfrm>
        </p:spPr>
        <p:txBody>
          <a:bodyPr>
            <a:normAutofit/>
          </a:bodyPr>
          <a:lstStyle/>
          <a:p>
            <a:r>
              <a:rPr lang="en-US" dirty="0">
                <a:solidFill>
                  <a:schemeClr val="tx1"/>
                </a:solidFill>
              </a:rPr>
              <a:t>"Discover the shocking reality of </a:t>
            </a:r>
            <a:r>
              <a:rPr lang="en-US" b="1" dirty="0" smtClean="0">
                <a:solidFill>
                  <a:schemeClr val="tx1"/>
                </a:solidFill>
                <a:hlinkClick r:id="rId2"/>
              </a:rPr>
              <a:t>Obesity </a:t>
            </a:r>
            <a:r>
              <a:rPr lang="en-US" b="1" dirty="0">
                <a:solidFill>
                  <a:schemeClr val="tx1"/>
                </a:solidFill>
                <a:hlinkClick r:id="rId2"/>
              </a:rPr>
              <a:t>in Dubai</a:t>
            </a:r>
            <a:r>
              <a:rPr lang="en-US" dirty="0">
                <a:solidFill>
                  <a:schemeClr val="tx1"/>
                </a:solidFill>
              </a:rPr>
              <a:t>, and how our innovative product offers a holistic solution for sustainable weight loss, improved health, and a transformed lifestyle. Say goodbye to obesity and embrace a healthier, happier you with our personalized nutrition plans and cutting-edge technology."</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Obesity in Dubai</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5000" y="1752600"/>
            <a:ext cx="5460746" cy="408873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a:bodyPr>
          <a:lstStyle/>
          <a:p>
            <a:r>
              <a:rPr lang="en-US" b="1" dirty="0"/>
              <a:t>Obesity in Dubai</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marL="0" indent="0">
              <a:buNone/>
            </a:pPr>
            <a:r>
              <a:rPr lang="en-US" sz="1600" dirty="0"/>
              <a:t>Obesity, a condition characterized by excess body weight and fat accumulation, has become a global health concern, including in Dubai, one of the most populous and cosmopolitan cities in the United Arab Emirates (UAE). With its fast-paced lifestyle and rapid urbanization, Dubai has seen a rise in obesity rates, posing significant health challenges for its residents.</a:t>
            </a:r>
          </a:p>
          <a:p>
            <a:pPr marL="0" indent="0">
              <a:buNone/>
            </a:pPr>
            <a:endParaRPr lang="en-US" sz="1600" b="1" dirty="0" smtClean="0"/>
          </a:p>
          <a:p>
            <a:pPr marL="0" indent="0">
              <a:buNone/>
            </a:pPr>
            <a:r>
              <a:rPr lang="en-US" sz="1600" b="1" dirty="0" smtClean="0"/>
              <a:t>Introduction</a:t>
            </a:r>
            <a:endParaRPr lang="en-US" sz="1600" b="1" dirty="0"/>
          </a:p>
          <a:p>
            <a:pPr marL="0" indent="0">
              <a:buNone/>
            </a:pPr>
            <a:r>
              <a:rPr lang="en-US" sz="1600" dirty="0"/>
              <a:t>Obesity is a multifactorial condition influenced by various genetic, metabolic, behavioral, and environmental factors. In Dubai, a city known for its modernity and diverse population, obesity has emerged as a significant public health issue that requires attention and action. In this article, we will explore the prevalence, causes, impact, and strategies to combat obesity in Dubai.</a:t>
            </a:r>
          </a:p>
          <a:p>
            <a:pPr marL="0" indent="0">
              <a:buNone/>
            </a:pPr>
            <a:endParaRPr lang="en-US" sz="1600" b="1" dirty="0" smtClean="0"/>
          </a:p>
          <a:p>
            <a:pPr marL="0" indent="0">
              <a:buNone/>
            </a:pPr>
            <a:r>
              <a:rPr lang="en-US" sz="1600" b="1" dirty="0" smtClean="0"/>
              <a:t>Prevalence </a:t>
            </a:r>
            <a:r>
              <a:rPr lang="en-US" sz="1600" b="1" dirty="0"/>
              <a:t>of Obesity in Dubai</a:t>
            </a:r>
          </a:p>
          <a:p>
            <a:pPr marL="0" indent="0">
              <a:buNone/>
            </a:pPr>
            <a:r>
              <a:rPr lang="en-US" sz="1600" dirty="0" smtClean="0"/>
              <a:t>According </a:t>
            </a:r>
            <a:r>
              <a:rPr lang="en-US" sz="1600" dirty="0"/>
              <a:t>to recent statistics, the prevalence of obesity in Dubai has been steadily increasing over the past decade. In a city where a sedentary lifestyle, fast food culture, and changing dietary habits are prevalent, the obesity rate has risen alarmingly. </a:t>
            </a:r>
            <a:endParaRPr lang="en-US" sz="1600" dirty="0" smtClean="0"/>
          </a:p>
          <a:p>
            <a:pPr marL="0" indent="0">
              <a:buNone/>
            </a:pPr>
            <a:endParaRPr lang="en-US" sz="1600" dirty="0"/>
          </a:p>
          <a:p>
            <a:pPr marL="0" indent="0">
              <a:buNone/>
            </a:pPr>
            <a:r>
              <a:rPr lang="en-US" sz="1600" dirty="0" smtClean="0"/>
              <a:t>A </a:t>
            </a:r>
            <a:r>
              <a:rPr lang="en-US" sz="1600" dirty="0"/>
              <a:t>study conducted by the Dubai Health Authority (DHA) revealed that approximately 30% of the adult population in Dubai is classified as obese, and the rate is even higher among children and adolescents.</a:t>
            </a:r>
          </a:p>
          <a:p>
            <a:pPr>
              <a:buNone/>
            </a:pPr>
            <a:endParaRPr 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914400"/>
          </a:xfrm>
        </p:spPr>
        <p:txBody>
          <a:bodyPr/>
          <a:lstStyle/>
          <a:p>
            <a:r>
              <a:rPr lang="en-US" b="1" dirty="0"/>
              <a:t>Obesity in Dubai</a:t>
            </a:r>
            <a:endParaRPr lang="en-US" dirty="0"/>
          </a:p>
        </p:txBody>
      </p:sp>
      <p:sp>
        <p:nvSpPr>
          <p:cNvPr id="5" name="Content Placeholder 4"/>
          <p:cNvSpPr>
            <a:spLocks noGrp="1"/>
          </p:cNvSpPr>
          <p:nvPr>
            <p:ph idx="1"/>
          </p:nvPr>
        </p:nvSpPr>
        <p:spPr>
          <a:xfrm>
            <a:off x="457200" y="838200"/>
            <a:ext cx="8229600" cy="5791200"/>
          </a:xfrm>
        </p:spPr>
        <p:txBody>
          <a:bodyPr>
            <a:noAutofit/>
          </a:bodyPr>
          <a:lstStyle/>
          <a:p>
            <a:pPr marL="0" indent="0">
              <a:buNone/>
            </a:pPr>
            <a:r>
              <a:rPr lang="en-US" sz="1500" b="1" dirty="0"/>
              <a:t>Causes of Obesity in Dubai</a:t>
            </a:r>
          </a:p>
          <a:p>
            <a:pPr marL="0" indent="0">
              <a:buNone/>
            </a:pPr>
            <a:r>
              <a:rPr lang="en-US" sz="1500" dirty="0"/>
              <a:t>Multiple factors contribute to the rising obesity rates in Dubai. Lifestyle factors, including lack of physical activity, sedentary behavior, and unhealthy eating habits, play a significant role. The fast-paced urban lifestyle and long working hours, coupled with the availability of fast food and unhealthy dietary choices, have led to increased consumption of high-calorie, low-nutrient foods. </a:t>
            </a:r>
            <a:endParaRPr lang="en-US" sz="1500" dirty="0" smtClean="0"/>
          </a:p>
          <a:p>
            <a:pPr marL="0" indent="0">
              <a:buNone/>
            </a:pPr>
            <a:endParaRPr lang="en-US" sz="1500" dirty="0"/>
          </a:p>
          <a:p>
            <a:pPr marL="0" indent="0">
              <a:buNone/>
            </a:pPr>
            <a:r>
              <a:rPr lang="en-US" sz="1500" dirty="0" smtClean="0"/>
              <a:t>Moreover</a:t>
            </a:r>
            <a:r>
              <a:rPr lang="en-US" sz="1500" dirty="0"/>
              <a:t>, cultural and societal factors, such as food preferences, social norms around body weight, and cultural celebrations that revolve around food, also impact the rising </a:t>
            </a:r>
            <a:r>
              <a:rPr lang="en-US" sz="1500" b="1" dirty="0">
                <a:hlinkClick r:id="rId2"/>
              </a:rPr>
              <a:t>O</a:t>
            </a:r>
            <a:r>
              <a:rPr lang="en-US" sz="1500" b="1" dirty="0" smtClean="0">
                <a:hlinkClick r:id="rId2"/>
              </a:rPr>
              <a:t>besity in </a:t>
            </a:r>
            <a:r>
              <a:rPr lang="en-US" sz="1500" b="1" dirty="0">
                <a:hlinkClick r:id="rId2"/>
              </a:rPr>
              <a:t>Dubai</a:t>
            </a:r>
            <a:r>
              <a:rPr lang="en-US" sz="1500" dirty="0"/>
              <a:t>.</a:t>
            </a:r>
          </a:p>
          <a:p>
            <a:pPr marL="0" indent="0">
              <a:buNone/>
            </a:pPr>
            <a:endParaRPr lang="en-US" sz="1500" b="1" dirty="0" smtClean="0"/>
          </a:p>
          <a:p>
            <a:pPr marL="0" indent="0">
              <a:buNone/>
            </a:pPr>
            <a:r>
              <a:rPr lang="en-US" sz="1500" b="1" dirty="0" smtClean="0"/>
              <a:t>Impact </a:t>
            </a:r>
            <a:r>
              <a:rPr lang="en-US" sz="1500" b="1" dirty="0"/>
              <a:t>of Obesity on Health</a:t>
            </a:r>
          </a:p>
          <a:p>
            <a:pPr marL="0" indent="0">
              <a:buNone/>
            </a:pPr>
            <a:r>
              <a:rPr lang="en-US" sz="1500" dirty="0"/>
              <a:t>Obesity has serious health consequences, including increased risk of chronic diseases such as diabetes, cardiovascular disease, hypertension, and certain cancers. The burden of obesity-related health conditions puts a significant strain on the healthcare system in Dubai, leading to increased healthcare costs and reduced quality of life for individuals affected by obesity. The rising prevalence of obesity-related comorbidities is a cause of concern for public health officials in Dubai.</a:t>
            </a:r>
          </a:p>
          <a:p>
            <a:pPr marL="0" indent="0">
              <a:buNone/>
            </a:pPr>
            <a:endParaRPr lang="en-US" sz="1500" b="1" dirty="0" smtClean="0"/>
          </a:p>
          <a:p>
            <a:pPr marL="0" indent="0">
              <a:buNone/>
            </a:pPr>
            <a:r>
              <a:rPr lang="en-US" sz="1500" b="1" dirty="0" smtClean="0"/>
              <a:t>Cultural </a:t>
            </a:r>
            <a:r>
              <a:rPr lang="en-US" sz="1500" b="1" dirty="0"/>
              <a:t>and Societal Factors</a:t>
            </a:r>
          </a:p>
          <a:p>
            <a:pPr marL="0" indent="0">
              <a:buNone/>
            </a:pPr>
            <a:r>
              <a:rPr lang="en-US" sz="1500" dirty="0"/>
              <a:t>The cultural and societal factors in Dubai also contribute to the obesity epidemic. The city's diverse population, with residents from various cultural backgrounds, has different food preferences and eating habits. Traditional diets that are high in carbohydrates and fats, coupled with a sedentary lifestyle, can contribute to </a:t>
            </a:r>
            <a:r>
              <a:rPr lang="en-US" sz="1500" dirty="0" smtClean="0"/>
              <a:t>obesity. Additionally</a:t>
            </a:r>
            <a:r>
              <a:rPr lang="en-US" sz="1500" dirty="0"/>
              <a:t>, social norms around body weight, where larger body sizes may be considered desirable, can influence individuals' perception of their own body weight and contribute to weight gain.</a:t>
            </a:r>
          </a:p>
          <a:p>
            <a:pPr marL="0" indent="0">
              <a:buNone/>
            </a:pPr>
            <a:r>
              <a:rPr lang="en-US" sz="1500" dirty="0"/>
              <a:t/>
            </a:r>
            <a:br>
              <a:rPr lang="en-US" sz="1500" dirty="0"/>
            </a:br>
            <a:endParaRPr lang="en-US" sz="15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346</TotalTime>
  <Words>592</Words>
  <Application>Microsoft Office PowerPoint</Application>
  <PresentationFormat>On-screen Show (4:3)</PresentationFormat>
  <Paragraphs>29</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Obesity in Dubai</vt:lpstr>
      <vt:lpstr>Obesity in Dubai</vt:lpstr>
      <vt:lpstr>Obesity in Dubai</vt:lpstr>
      <vt:lpstr>Obesity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65</cp:revision>
  <dcterms:created xsi:type="dcterms:W3CDTF">2021-01-11T19:55:12Z</dcterms:created>
  <dcterms:modified xsi:type="dcterms:W3CDTF">2023-04-06T11:40:24Z</dcterms:modified>
</cp:coreProperties>
</file>