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80" autoAdjust="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FDFB5-9645-4383-8416-0B733DD17390}" type="datetimeFigureOut">
              <a:rPr lang="en-US" smtClean="0"/>
              <a:t>3/24/2019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C0EA7-E240-4EC1-814F-82F91F1D7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781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FDFB5-9645-4383-8416-0B733DD17390}" type="datetimeFigureOut">
              <a:rPr lang="en-US" smtClean="0"/>
              <a:t>3/24/2019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C0EA7-E240-4EC1-814F-82F91F1D7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768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FDFB5-9645-4383-8416-0B733DD17390}" type="datetimeFigureOut">
              <a:rPr lang="en-US" smtClean="0"/>
              <a:t>3/24/2019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C0EA7-E240-4EC1-814F-82F91F1D7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569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FDFB5-9645-4383-8416-0B733DD17390}" type="datetimeFigureOut">
              <a:rPr lang="en-US" smtClean="0"/>
              <a:t>3/24/2019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C0EA7-E240-4EC1-814F-82F91F1D7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46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FDFB5-9645-4383-8416-0B733DD17390}" type="datetimeFigureOut">
              <a:rPr lang="en-US" smtClean="0"/>
              <a:t>3/24/2019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C0EA7-E240-4EC1-814F-82F91F1D7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810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FDFB5-9645-4383-8416-0B733DD17390}" type="datetimeFigureOut">
              <a:rPr lang="en-US" smtClean="0"/>
              <a:t>3/24/2019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C0EA7-E240-4EC1-814F-82F91F1D7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111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FDFB5-9645-4383-8416-0B733DD17390}" type="datetimeFigureOut">
              <a:rPr lang="en-US" smtClean="0"/>
              <a:t>3/24/2019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C0EA7-E240-4EC1-814F-82F91F1D7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014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FDFB5-9645-4383-8416-0B733DD17390}" type="datetimeFigureOut">
              <a:rPr lang="en-US" smtClean="0"/>
              <a:t>3/24/2019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C0EA7-E240-4EC1-814F-82F91F1D7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792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FDFB5-9645-4383-8416-0B733DD17390}" type="datetimeFigureOut">
              <a:rPr lang="en-US" smtClean="0"/>
              <a:t>3/24/2019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C0EA7-E240-4EC1-814F-82F91F1D7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010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FDFB5-9645-4383-8416-0B733DD17390}" type="datetimeFigureOut">
              <a:rPr lang="en-US" smtClean="0"/>
              <a:t>3/24/2019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C0EA7-E240-4EC1-814F-82F91F1D7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969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FDFB5-9645-4383-8416-0B733DD17390}" type="datetimeFigureOut">
              <a:rPr lang="en-US" smtClean="0"/>
              <a:t>3/24/2019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C0EA7-E240-4EC1-814F-82F91F1D7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060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FFDFB5-9645-4383-8416-0B733DD17390}" type="datetimeFigureOut">
              <a:rPr lang="en-US" smtClean="0"/>
              <a:t>3/24/2019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AC0EA7-E240-4EC1-814F-82F91F1D7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814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latin typeface="Algerian" pitchFamily="82" charset="0"/>
              </a:rPr>
              <a:t>Shperndarja</a:t>
            </a:r>
            <a:r>
              <a:rPr lang="en-US" dirty="0" smtClean="0">
                <a:latin typeface="Algerian" pitchFamily="82" charset="0"/>
              </a:rPr>
              <a:t> e </a:t>
            </a:r>
            <a:r>
              <a:rPr lang="en-US" dirty="0" err="1" smtClean="0">
                <a:latin typeface="Algerian" pitchFamily="82" charset="0"/>
              </a:rPr>
              <a:t>klimes</a:t>
            </a:r>
            <a:r>
              <a:rPr lang="en-US" dirty="0" smtClean="0">
                <a:latin typeface="Algerian" pitchFamily="82" charset="0"/>
              </a:rPr>
              <a:t> ne toke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1295400"/>
            <a:ext cx="9147048" cy="5562600"/>
          </a:xfrm>
        </p:spPr>
        <p:txBody>
          <a:bodyPr>
            <a:noAutofit/>
          </a:bodyPr>
          <a:lstStyle/>
          <a:p>
            <a:r>
              <a:rPr lang="en-US" sz="2000" b="1" dirty="0" err="1" smtClean="0"/>
              <a:t>Klima</a:t>
            </a:r>
            <a:r>
              <a:rPr lang="en-US" sz="2000" dirty="0"/>
              <a:t> (</a:t>
            </a:r>
            <a:r>
              <a:rPr lang="en-US" sz="2000" i="1" dirty="0" err="1" smtClean="0"/>
              <a:t>nga</a:t>
            </a:r>
            <a:r>
              <a:rPr lang="en-US" sz="2000" i="1" dirty="0"/>
              <a:t> </a:t>
            </a:r>
            <a:r>
              <a:rPr lang="en-US" sz="2000" i="1" dirty="0" err="1" smtClean="0"/>
              <a:t>greq</a:t>
            </a:r>
            <a:r>
              <a:rPr lang="en-US" sz="2000" dirty="0" smtClean="0"/>
              <a:t>:</a:t>
            </a:r>
            <a:r>
              <a:rPr lang="en-US" sz="2000" dirty="0"/>
              <a:t> </a:t>
            </a:r>
            <a:r>
              <a:rPr lang="en-US" sz="2000" i="1" dirty="0" err="1"/>
              <a:t>pjerrtësi</a:t>
            </a:r>
            <a:r>
              <a:rPr lang="en-US" sz="2000" i="1" dirty="0"/>
              <a:t>, </a:t>
            </a:r>
            <a:r>
              <a:rPr lang="en-US" sz="2000" i="1" dirty="0" err="1"/>
              <a:t>klima</a:t>
            </a:r>
            <a:r>
              <a:rPr lang="en-US" sz="2000" dirty="0"/>
              <a:t>) </a:t>
            </a:r>
            <a:r>
              <a:rPr lang="en-US" sz="2000" dirty="0" err="1"/>
              <a:t>eshtë</a:t>
            </a:r>
            <a:r>
              <a:rPr lang="en-US" sz="2000" dirty="0"/>
              <a:t> </a:t>
            </a:r>
            <a:r>
              <a:rPr lang="en-US" sz="2000" dirty="0" err="1"/>
              <a:t>tërësia</a:t>
            </a:r>
            <a:r>
              <a:rPr lang="en-US" sz="2000" dirty="0"/>
              <a:t> e </a:t>
            </a:r>
            <a:r>
              <a:rPr lang="en-US" sz="2000" dirty="0" err="1"/>
              <a:t>kushteve</a:t>
            </a:r>
            <a:r>
              <a:rPr lang="en-US" sz="2000" dirty="0"/>
              <a:t> </a:t>
            </a:r>
            <a:r>
              <a:rPr lang="en-US" sz="2000" dirty="0" err="1"/>
              <a:t>meteorologjike</a:t>
            </a:r>
            <a:r>
              <a:rPr lang="en-US" sz="2000" dirty="0"/>
              <a:t> </a:t>
            </a:r>
            <a:r>
              <a:rPr lang="en-US" sz="2000" dirty="0" err="1"/>
              <a:t>mesatare</a:t>
            </a:r>
            <a:r>
              <a:rPr lang="en-US" sz="2000" dirty="0"/>
              <a:t> </a:t>
            </a:r>
            <a:r>
              <a:rPr lang="en-US" sz="2000" dirty="0" err="1"/>
              <a:t>dhe</a:t>
            </a:r>
            <a:r>
              <a:rPr lang="en-US" sz="2000" dirty="0"/>
              <a:t> </a:t>
            </a:r>
            <a:r>
              <a:rPr lang="en-US" sz="2000" dirty="0" err="1"/>
              <a:t>dukurive</a:t>
            </a:r>
            <a:r>
              <a:rPr lang="en-US" sz="2000" dirty="0"/>
              <a:t> </a:t>
            </a:r>
            <a:r>
              <a:rPr lang="en-US" sz="2000" dirty="0" err="1"/>
              <a:t>atmosferike</a:t>
            </a:r>
            <a:r>
              <a:rPr lang="en-US" sz="2000" dirty="0"/>
              <a:t> </a:t>
            </a:r>
            <a:r>
              <a:rPr lang="en-US" sz="2000" dirty="0" err="1"/>
              <a:t>gjatë</a:t>
            </a:r>
            <a:r>
              <a:rPr lang="en-US" sz="2000" dirty="0"/>
              <a:t> </a:t>
            </a:r>
            <a:r>
              <a:rPr lang="en-US" sz="2000" dirty="0" err="1"/>
              <a:t>një</a:t>
            </a:r>
            <a:r>
              <a:rPr lang="en-US" sz="2000" dirty="0"/>
              <a:t> </a:t>
            </a:r>
            <a:r>
              <a:rPr lang="en-US" sz="2000" dirty="0" err="1"/>
              <a:t>periudhe</a:t>
            </a:r>
            <a:r>
              <a:rPr lang="en-US" sz="2000" dirty="0"/>
              <a:t> </a:t>
            </a:r>
            <a:r>
              <a:rPr lang="en-US" sz="2000" dirty="0" err="1"/>
              <a:t>kohe</a:t>
            </a:r>
            <a:r>
              <a:rPr lang="en-US" sz="2000" dirty="0"/>
              <a:t> </a:t>
            </a:r>
            <a:r>
              <a:rPr lang="en-US" sz="2000" dirty="0" err="1"/>
              <a:t>të</a:t>
            </a:r>
            <a:r>
              <a:rPr lang="en-US" sz="2000" dirty="0"/>
              <a:t> </a:t>
            </a:r>
            <a:r>
              <a:rPr lang="en-US" sz="2000" dirty="0" err="1"/>
              <a:t>caktuar</a:t>
            </a:r>
            <a:r>
              <a:rPr lang="en-US" sz="2000" dirty="0"/>
              <a:t> (</a:t>
            </a:r>
            <a:r>
              <a:rPr lang="en-US" sz="2000" dirty="0" err="1"/>
              <a:t>javë</a:t>
            </a:r>
            <a:r>
              <a:rPr lang="en-US" sz="2000" dirty="0"/>
              <a:t>, </a:t>
            </a:r>
            <a:r>
              <a:rPr lang="en-US" sz="2000" dirty="0" err="1"/>
              <a:t>muaj</a:t>
            </a:r>
            <a:r>
              <a:rPr lang="en-US" sz="2000" dirty="0"/>
              <a:t>, </a:t>
            </a:r>
            <a:r>
              <a:rPr lang="en-US" sz="2000" dirty="0" err="1"/>
              <a:t>vite</a:t>
            </a:r>
            <a:r>
              <a:rPr lang="en-US" sz="2000" dirty="0"/>
              <a:t>, </a:t>
            </a:r>
            <a:r>
              <a:rPr lang="en-US" sz="2000" dirty="0" err="1"/>
              <a:t>dekada</a:t>
            </a:r>
            <a:r>
              <a:rPr lang="en-US" sz="2000" dirty="0"/>
              <a:t>, </a:t>
            </a:r>
            <a:r>
              <a:rPr lang="en-US" sz="2000" dirty="0" err="1"/>
              <a:t>njëqind</a:t>
            </a:r>
            <a:r>
              <a:rPr lang="en-US" sz="2000" dirty="0"/>
              <a:t> </a:t>
            </a:r>
            <a:r>
              <a:rPr lang="en-US" sz="2000" dirty="0" err="1"/>
              <a:t>ose</a:t>
            </a:r>
            <a:r>
              <a:rPr lang="en-US" sz="2000" dirty="0"/>
              <a:t> </a:t>
            </a:r>
            <a:r>
              <a:rPr lang="en-US" sz="2000" dirty="0" err="1"/>
              <a:t>njemijëvjeçare</a:t>
            </a:r>
            <a:r>
              <a:rPr lang="en-US" sz="2000" dirty="0"/>
              <a:t>) </a:t>
            </a:r>
            <a:r>
              <a:rPr lang="en-US" sz="2000" dirty="0" err="1"/>
              <a:t>në</a:t>
            </a:r>
            <a:r>
              <a:rPr lang="en-US" sz="2000" dirty="0"/>
              <a:t> </a:t>
            </a:r>
            <a:r>
              <a:rPr lang="en-US" sz="2000" dirty="0" err="1"/>
              <a:t>një</a:t>
            </a:r>
            <a:r>
              <a:rPr lang="en-US" sz="2000" dirty="0"/>
              <a:t> </a:t>
            </a:r>
            <a:r>
              <a:rPr lang="en-US" sz="2000" dirty="0" err="1"/>
              <a:t>zonë</a:t>
            </a:r>
            <a:r>
              <a:rPr lang="en-US" sz="2000" dirty="0"/>
              <a:t> </a:t>
            </a:r>
            <a:r>
              <a:rPr lang="en-US" sz="2000" dirty="0" err="1"/>
              <a:t>të</a:t>
            </a:r>
            <a:r>
              <a:rPr lang="en-US" sz="2000" dirty="0"/>
              <a:t> </a:t>
            </a:r>
            <a:r>
              <a:rPr lang="en-US" sz="2000" dirty="0" err="1"/>
              <a:t>caktuar</a:t>
            </a:r>
            <a:r>
              <a:rPr lang="en-US" sz="2000" dirty="0"/>
              <a:t> </a:t>
            </a:r>
            <a:r>
              <a:rPr lang="en-US" sz="2000" dirty="0" smtClean="0"/>
              <a:t>.</a:t>
            </a:r>
            <a:endParaRPr lang="en-US" sz="2000" dirty="0"/>
          </a:p>
          <a:p>
            <a:r>
              <a:rPr lang="en-US" sz="2000" dirty="0" err="1"/>
              <a:t>Klima</a:t>
            </a:r>
            <a:r>
              <a:rPr lang="en-US" sz="2000" dirty="0"/>
              <a:t> </a:t>
            </a:r>
            <a:r>
              <a:rPr lang="en-US" sz="2000" dirty="0" err="1"/>
              <a:t>karakterizohet</a:t>
            </a:r>
            <a:r>
              <a:rPr lang="en-US" sz="2000" dirty="0"/>
              <a:t> </a:t>
            </a:r>
            <a:r>
              <a:rPr lang="en-US" sz="2000" dirty="0" err="1"/>
              <a:t>nga</a:t>
            </a:r>
            <a:r>
              <a:rPr lang="en-US" sz="2000" dirty="0"/>
              <a:t> </a:t>
            </a:r>
            <a:r>
              <a:rPr lang="en-US" sz="2000" dirty="0" err="1"/>
              <a:t>një</a:t>
            </a:r>
            <a:r>
              <a:rPr lang="en-US" sz="2000" dirty="0"/>
              <a:t> </a:t>
            </a:r>
            <a:r>
              <a:rPr lang="en-US" sz="2000" dirty="0" err="1"/>
              <a:t>regjim</a:t>
            </a:r>
            <a:r>
              <a:rPr lang="en-US" sz="2000" dirty="0"/>
              <a:t> </a:t>
            </a:r>
            <a:r>
              <a:rPr lang="en-US" sz="2000" dirty="0" err="1"/>
              <a:t>shumë</a:t>
            </a:r>
            <a:r>
              <a:rPr lang="en-US" sz="2000" dirty="0"/>
              <a:t> </a:t>
            </a:r>
            <a:r>
              <a:rPr lang="en-US" sz="2000" dirty="0" err="1"/>
              <a:t>vjeçar</a:t>
            </a:r>
            <a:r>
              <a:rPr lang="en-US" sz="2000" dirty="0"/>
              <a:t> i </a:t>
            </a:r>
            <a:r>
              <a:rPr lang="en-US" sz="2000" dirty="0" err="1" smtClean="0"/>
              <a:t>motit</a:t>
            </a:r>
            <a:r>
              <a:rPr lang="en-US" sz="2000" dirty="0"/>
              <a:t> me </a:t>
            </a:r>
            <a:r>
              <a:rPr lang="en-US" sz="2000" dirty="0" err="1"/>
              <a:t>të</a:t>
            </a:r>
            <a:r>
              <a:rPr lang="en-US" sz="2000" dirty="0"/>
              <a:t> </a:t>
            </a:r>
            <a:r>
              <a:rPr lang="en-US" sz="2000" dirty="0" err="1"/>
              <a:t>cilin</a:t>
            </a:r>
            <a:r>
              <a:rPr lang="en-US" sz="2000" dirty="0"/>
              <a:t> </a:t>
            </a:r>
            <a:r>
              <a:rPr lang="en-US" sz="2000" dirty="0" err="1"/>
              <a:t>nënkuptohen</a:t>
            </a:r>
            <a:r>
              <a:rPr lang="en-US" sz="2000" dirty="0"/>
              <a:t> </a:t>
            </a:r>
            <a:r>
              <a:rPr lang="en-US" sz="2000" dirty="0" err="1"/>
              <a:t>jo</a:t>
            </a:r>
            <a:r>
              <a:rPr lang="en-US" sz="2000" dirty="0"/>
              <a:t> </a:t>
            </a:r>
            <a:r>
              <a:rPr lang="en-US" sz="2000" dirty="0" err="1"/>
              <a:t>vetëm</a:t>
            </a:r>
            <a:r>
              <a:rPr lang="en-US" sz="2000" dirty="0"/>
              <a:t> </a:t>
            </a:r>
            <a:r>
              <a:rPr lang="en-US" sz="2000" dirty="0" err="1"/>
              <a:t>kushtet</a:t>
            </a:r>
            <a:r>
              <a:rPr lang="en-US" sz="2000" dirty="0"/>
              <a:t> </a:t>
            </a:r>
            <a:r>
              <a:rPr lang="en-US" sz="2000" dirty="0" err="1"/>
              <a:t>mbisunduese</a:t>
            </a:r>
            <a:r>
              <a:rPr lang="en-US" sz="2000" dirty="0"/>
              <a:t> </a:t>
            </a:r>
            <a:r>
              <a:rPr lang="en-US" sz="2000" dirty="0" err="1"/>
              <a:t>po</a:t>
            </a:r>
            <a:r>
              <a:rPr lang="en-US" sz="2000" dirty="0"/>
              <a:t> </a:t>
            </a:r>
            <a:r>
              <a:rPr lang="en-US" sz="2000" dirty="0" err="1"/>
              <a:t>edhe</a:t>
            </a:r>
            <a:r>
              <a:rPr lang="en-US" sz="2000" dirty="0"/>
              <a:t> </a:t>
            </a:r>
            <a:r>
              <a:rPr lang="en-US" sz="2000" dirty="0" err="1"/>
              <a:t>ata</a:t>
            </a:r>
            <a:r>
              <a:rPr lang="en-US" sz="2000" dirty="0"/>
              <a:t> </a:t>
            </a:r>
            <a:r>
              <a:rPr lang="en-US" sz="2000" dirty="0" err="1"/>
              <a:t>të</a:t>
            </a:r>
            <a:r>
              <a:rPr lang="en-US" sz="2000" dirty="0"/>
              <a:t> </a:t>
            </a:r>
            <a:r>
              <a:rPr lang="en-US" sz="2000" dirty="0" err="1"/>
              <a:t>mundshmet</a:t>
            </a:r>
            <a:r>
              <a:rPr lang="en-US" sz="2000" dirty="0"/>
              <a:t> e </a:t>
            </a:r>
            <a:r>
              <a:rPr lang="en-US" sz="2000" dirty="0" err="1"/>
              <a:t>motit</a:t>
            </a:r>
            <a:r>
              <a:rPr lang="en-US" sz="2000" dirty="0"/>
              <a:t> </a:t>
            </a:r>
            <a:r>
              <a:rPr lang="en-US" sz="2000" dirty="0" err="1"/>
              <a:t>për</a:t>
            </a:r>
            <a:r>
              <a:rPr lang="en-US" sz="2000" dirty="0"/>
              <a:t> </a:t>
            </a:r>
            <a:r>
              <a:rPr lang="en-US" sz="2000" dirty="0" err="1"/>
              <a:t>një</a:t>
            </a:r>
            <a:r>
              <a:rPr lang="en-US" sz="2000" dirty="0"/>
              <a:t> vend </a:t>
            </a:r>
            <a:r>
              <a:rPr lang="en-US" sz="2000" dirty="0" err="1"/>
              <a:t>të</a:t>
            </a:r>
            <a:r>
              <a:rPr lang="en-US" sz="2000" dirty="0"/>
              <a:t> </a:t>
            </a:r>
            <a:r>
              <a:rPr lang="en-US" sz="2000" dirty="0" err="1"/>
              <a:t>dhënë</a:t>
            </a:r>
            <a:r>
              <a:rPr lang="en-US" sz="2000" dirty="0"/>
              <a:t> </a:t>
            </a:r>
            <a:r>
              <a:rPr lang="en-US" sz="2000" dirty="0" err="1"/>
              <a:t>ose</a:t>
            </a:r>
            <a:r>
              <a:rPr lang="en-US" sz="2000" dirty="0"/>
              <a:t> </a:t>
            </a:r>
            <a:r>
              <a:rPr lang="en-US" sz="2000" dirty="0" err="1"/>
              <a:t>më</a:t>
            </a:r>
            <a:r>
              <a:rPr lang="en-US" sz="2000" dirty="0"/>
              <a:t> </a:t>
            </a:r>
            <a:r>
              <a:rPr lang="en-US" sz="2000" dirty="0" err="1"/>
              <a:t>mirë</a:t>
            </a:r>
            <a:r>
              <a:rPr lang="en-US" sz="2000" dirty="0"/>
              <a:t> me </a:t>
            </a:r>
            <a:r>
              <a:rPr lang="en-US" sz="2000" dirty="0" err="1"/>
              <a:t>thënë</a:t>
            </a:r>
            <a:r>
              <a:rPr lang="en-US" sz="2000" dirty="0"/>
              <a:t> </a:t>
            </a:r>
            <a:r>
              <a:rPr lang="en-US" sz="2000" dirty="0" err="1"/>
              <a:t>në</a:t>
            </a:r>
            <a:r>
              <a:rPr lang="en-US" sz="2000" dirty="0"/>
              <a:t> </a:t>
            </a:r>
            <a:r>
              <a:rPr lang="en-US" sz="2000" dirty="0" err="1"/>
              <a:t>përgjithësi</a:t>
            </a:r>
            <a:r>
              <a:rPr lang="en-US" sz="2000" dirty="0"/>
              <a:t> </a:t>
            </a:r>
            <a:r>
              <a:rPr lang="en-US" sz="2000" dirty="0" err="1"/>
              <a:t>klima</a:t>
            </a:r>
            <a:r>
              <a:rPr lang="en-US" sz="2000" dirty="0"/>
              <a:t> </a:t>
            </a:r>
            <a:r>
              <a:rPr lang="en-US" sz="2000" dirty="0" err="1"/>
              <a:t>përcaktohet</a:t>
            </a:r>
            <a:r>
              <a:rPr lang="en-US" sz="2000" dirty="0"/>
              <a:t> </a:t>
            </a:r>
            <a:r>
              <a:rPr lang="en-US" sz="2000" dirty="0" err="1"/>
              <a:t>si</a:t>
            </a:r>
            <a:r>
              <a:rPr lang="en-US" sz="2000" dirty="0"/>
              <a:t> </a:t>
            </a:r>
            <a:r>
              <a:rPr lang="en-US" sz="2000" dirty="0" err="1"/>
              <a:t>rezultat</a:t>
            </a:r>
            <a:r>
              <a:rPr lang="en-US" sz="2000" dirty="0"/>
              <a:t> i </a:t>
            </a:r>
            <a:r>
              <a:rPr lang="en-US" sz="2000" dirty="0" err="1"/>
              <a:t>të</a:t>
            </a:r>
            <a:r>
              <a:rPr lang="en-US" sz="2000" dirty="0"/>
              <a:t> </a:t>
            </a:r>
            <a:r>
              <a:rPr lang="en-US" sz="2000" dirty="0" err="1"/>
              <a:t>gjithë</a:t>
            </a:r>
            <a:r>
              <a:rPr lang="en-US" sz="2000" dirty="0"/>
              <a:t> </a:t>
            </a:r>
            <a:r>
              <a:rPr lang="en-US" sz="2000" dirty="0" err="1"/>
              <a:t>dukurive</a:t>
            </a:r>
            <a:r>
              <a:rPr lang="en-US" sz="2000" dirty="0"/>
              <a:t> </a:t>
            </a:r>
            <a:r>
              <a:rPr lang="en-US" sz="2000" dirty="0" err="1"/>
              <a:t>meteorologjike</a:t>
            </a:r>
            <a:r>
              <a:rPr lang="en-US" sz="2000" dirty="0"/>
              <a:t> </a:t>
            </a:r>
            <a:r>
              <a:rPr lang="en-US" sz="2000" dirty="0" err="1"/>
              <a:t>që</a:t>
            </a:r>
            <a:r>
              <a:rPr lang="en-US" sz="2000" dirty="0"/>
              <a:t> </a:t>
            </a:r>
            <a:r>
              <a:rPr lang="en-US" sz="2000" dirty="0" err="1"/>
              <a:t>karakterizojnë</a:t>
            </a:r>
            <a:r>
              <a:rPr lang="en-US" sz="2000" dirty="0"/>
              <a:t> </a:t>
            </a:r>
            <a:r>
              <a:rPr lang="en-US" sz="2000" dirty="0" err="1"/>
              <a:t>gjendjen</a:t>
            </a:r>
            <a:r>
              <a:rPr lang="en-US" sz="2000" dirty="0"/>
              <a:t> </a:t>
            </a:r>
            <a:r>
              <a:rPr lang="en-US" sz="2000" dirty="0" err="1"/>
              <a:t>mesatare</a:t>
            </a:r>
            <a:r>
              <a:rPr lang="en-US" sz="2000" dirty="0"/>
              <a:t> </a:t>
            </a:r>
            <a:r>
              <a:rPr lang="en-US" sz="2000" dirty="0" err="1"/>
              <a:t>të</a:t>
            </a:r>
            <a:r>
              <a:rPr lang="en-US" sz="2000" dirty="0"/>
              <a:t> </a:t>
            </a:r>
            <a:r>
              <a:rPr lang="en-US" sz="2000" dirty="0" err="1"/>
              <a:t>atmosferës</a:t>
            </a:r>
            <a:r>
              <a:rPr lang="en-US" sz="2000" dirty="0"/>
              <a:t> me </a:t>
            </a:r>
            <a:r>
              <a:rPr lang="en-US" sz="2000" dirty="0" err="1"/>
              <a:t>një</a:t>
            </a:r>
            <a:r>
              <a:rPr lang="en-US" sz="2000" dirty="0"/>
              <a:t> </a:t>
            </a:r>
            <a:r>
              <a:rPr lang="en-US" sz="2000" dirty="0" err="1"/>
              <a:t>pikë</a:t>
            </a:r>
            <a:r>
              <a:rPr lang="en-US" sz="2000" dirty="0"/>
              <a:t> </a:t>
            </a:r>
            <a:r>
              <a:rPr lang="en-US" sz="2000" dirty="0" err="1"/>
              <a:t>të</a:t>
            </a:r>
            <a:r>
              <a:rPr lang="en-US" sz="2000" dirty="0"/>
              <a:t> </a:t>
            </a:r>
            <a:r>
              <a:rPr lang="en-US" sz="2000" dirty="0" err="1"/>
              <a:t>caktuar</a:t>
            </a:r>
            <a:r>
              <a:rPr lang="en-US" sz="2000" dirty="0"/>
              <a:t> </a:t>
            </a:r>
            <a:r>
              <a:rPr lang="en-US" sz="2000" dirty="0" err="1"/>
              <a:t>të</a:t>
            </a:r>
            <a:r>
              <a:rPr lang="en-US" sz="2000" dirty="0"/>
              <a:t> </a:t>
            </a:r>
            <a:r>
              <a:rPr lang="en-US" sz="2000" dirty="0" err="1"/>
              <a:t>rruzullit</a:t>
            </a:r>
            <a:r>
              <a:rPr lang="en-US" sz="2000" dirty="0"/>
              <a:t> </a:t>
            </a:r>
            <a:r>
              <a:rPr lang="en-US" sz="2000" dirty="0" err="1"/>
              <a:t>tokësor</a:t>
            </a:r>
            <a:r>
              <a:rPr lang="en-US" sz="2000" dirty="0"/>
              <a:t>. </a:t>
            </a:r>
            <a:r>
              <a:rPr lang="en-US" sz="2000" dirty="0" err="1"/>
              <a:t>Klima</a:t>
            </a:r>
            <a:r>
              <a:rPr lang="en-US" sz="2000" dirty="0"/>
              <a:t> </a:t>
            </a:r>
            <a:r>
              <a:rPr lang="en-US" sz="2000" dirty="0" err="1"/>
              <a:t>paraqet</a:t>
            </a:r>
            <a:r>
              <a:rPr lang="en-US" sz="2000" dirty="0"/>
              <a:t> </a:t>
            </a:r>
            <a:r>
              <a:rPr lang="en-US" sz="2000" dirty="0" err="1"/>
              <a:t>një</a:t>
            </a:r>
            <a:r>
              <a:rPr lang="en-US" sz="2000" dirty="0"/>
              <a:t> </a:t>
            </a:r>
            <a:r>
              <a:rPr lang="en-US" sz="2000" dirty="0" err="1"/>
              <a:t>renditje</a:t>
            </a:r>
            <a:r>
              <a:rPr lang="en-US" sz="2000" dirty="0"/>
              <a:t> </a:t>
            </a:r>
            <a:r>
              <a:rPr lang="en-US" sz="2000" dirty="0" err="1"/>
              <a:t>të</a:t>
            </a:r>
            <a:r>
              <a:rPr lang="en-US" sz="2000" dirty="0"/>
              <a:t> </a:t>
            </a:r>
            <a:r>
              <a:rPr lang="en-US" sz="2000" dirty="0" err="1"/>
              <a:t>ligjshme</a:t>
            </a:r>
            <a:r>
              <a:rPr lang="en-US" sz="2000" dirty="0"/>
              <a:t> </a:t>
            </a:r>
            <a:r>
              <a:rPr lang="en-US" sz="2000" dirty="0" err="1"/>
              <a:t>të</a:t>
            </a:r>
            <a:r>
              <a:rPr lang="en-US" sz="2000" dirty="0"/>
              <a:t> </a:t>
            </a:r>
            <a:r>
              <a:rPr lang="en-US" sz="2000" dirty="0" err="1"/>
              <a:t>proceseve</a:t>
            </a:r>
            <a:r>
              <a:rPr lang="en-US" sz="2000" dirty="0"/>
              <a:t> </a:t>
            </a:r>
            <a:r>
              <a:rPr lang="en-US" sz="2000" dirty="0" err="1"/>
              <a:t>atmosferike</a:t>
            </a:r>
            <a:r>
              <a:rPr lang="en-US" sz="2000" dirty="0"/>
              <a:t> </a:t>
            </a:r>
            <a:r>
              <a:rPr lang="en-US" sz="2000" dirty="0" err="1"/>
              <a:t>që</a:t>
            </a:r>
            <a:r>
              <a:rPr lang="en-US" sz="2000" dirty="0"/>
              <a:t> </a:t>
            </a:r>
            <a:r>
              <a:rPr lang="en-US" sz="2000" dirty="0" err="1"/>
              <a:t>krijohen</a:t>
            </a:r>
            <a:r>
              <a:rPr lang="en-US" sz="2000" dirty="0"/>
              <a:t> </a:t>
            </a:r>
            <a:r>
              <a:rPr lang="en-US" sz="2000" dirty="0" err="1"/>
              <a:t>në</a:t>
            </a:r>
            <a:r>
              <a:rPr lang="en-US" sz="2000" dirty="0"/>
              <a:t> </a:t>
            </a:r>
            <a:r>
              <a:rPr lang="en-US" sz="2000" dirty="0" err="1"/>
              <a:t>një</a:t>
            </a:r>
            <a:r>
              <a:rPr lang="en-US" sz="2000" dirty="0"/>
              <a:t> vend </a:t>
            </a:r>
            <a:r>
              <a:rPr lang="en-US" sz="2000" dirty="0" err="1"/>
              <a:t>të</a:t>
            </a:r>
            <a:r>
              <a:rPr lang="en-US" sz="2000" dirty="0"/>
              <a:t> </a:t>
            </a:r>
            <a:r>
              <a:rPr lang="en-US" sz="2000" dirty="0" err="1"/>
              <a:t>dhënë</a:t>
            </a:r>
            <a:r>
              <a:rPr lang="en-US" sz="2000" dirty="0"/>
              <a:t>, </a:t>
            </a:r>
            <a:r>
              <a:rPr lang="en-US" sz="2000" dirty="0" err="1"/>
              <a:t>si</a:t>
            </a:r>
            <a:r>
              <a:rPr lang="en-US" sz="2000" dirty="0"/>
              <a:t> </a:t>
            </a:r>
            <a:r>
              <a:rPr lang="en-US" sz="2000" dirty="0" err="1"/>
              <a:t>rezultat</a:t>
            </a:r>
            <a:r>
              <a:rPr lang="en-US" sz="2000" dirty="0"/>
              <a:t> i </a:t>
            </a:r>
            <a:r>
              <a:rPr lang="en-US" sz="2000" dirty="0" err="1"/>
              <a:t>bashkëveprimit</a:t>
            </a:r>
            <a:r>
              <a:rPr lang="en-US" sz="2000" dirty="0"/>
              <a:t> </a:t>
            </a:r>
            <a:r>
              <a:rPr lang="en-US" sz="2000" dirty="0" err="1"/>
              <a:t>kompleks</a:t>
            </a:r>
            <a:r>
              <a:rPr lang="en-US" sz="2000" dirty="0"/>
              <a:t> </a:t>
            </a:r>
            <a:r>
              <a:rPr lang="en-US" sz="2000" dirty="0" err="1"/>
              <a:t>të</a:t>
            </a:r>
            <a:r>
              <a:rPr lang="en-US" sz="2000" dirty="0"/>
              <a:t> </a:t>
            </a:r>
            <a:r>
              <a:rPr lang="en-US" sz="2000" dirty="0" err="1"/>
              <a:t>rrezatimit</a:t>
            </a:r>
            <a:r>
              <a:rPr lang="en-US" sz="2000" dirty="0"/>
              <a:t> </a:t>
            </a:r>
            <a:r>
              <a:rPr lang="en-US" sz="2000" dirty="0" err="1"/>
              <a:t>diellor</a:t>
            </a:r>
            <a:r>
              <a:rPr lang="en-US" sz="2000" dirty="0"/>
              <a:t>, </a:t>
            </a:r>
            <a:r>
              <a:rPr lang="en-US" sz="2000" dirty="0" err="1"/>
              <a:t>qarkullimit</a:t>
            </a:r>
            <a:r>
              <a:rPr lang="en-US" sz="2000" dirty="0"/>
              <a:t> </a:t>
            </a:r>
            <a:r>
              <a:rPr lang="en-US" sz="2000" dirty="0" err="1"/>
              <a:t>diellor</a:t>
            </a:r>
            <a:r>
              <a:rPr lang="en-US" sz="2000" dirty="0"/>
              <a:t>, </a:t>
            </a:r>
            <a:r>
              <a:rPr lang="en-US" sz="2000" dirty="0" err="1"/>
              <a:t>qarkullimit</a:t>
            </a:r>
            <a:r>
              <a:rPr lang="en-US" sz="2000" dirty="0"/>
              <a:t> </a:t>
            </a:r>
            <a:r>
              <a:rPr lang="en-US" sz="2000" dirty="0" err="1"/>
              <a:t>të</a:t>
            </a:r>
            <a:r>
              <a:rPr lang="en-US" sz="2000" dirty="0"/>
              <a:t> </a:t>
            </a:r>
            <a:r>
              <a:rPr lang="en-US" sz="2000" dirty="0" err="1"/>
              <a:t>atmosferës</a:t>
            </a:r>
            <a:r>
              <a:rPr lang="en-US" sz="2000" dirty="0"/>
              <a:t> </a:t>
            </a:r>
            <a:r>
              <a:rPr lang="en-US" sz="2000" dirty="0" err="1"/>
              <a:t>dhe</a:t>
            </a:r>
            <a:r>
              <a:rPr lang="en-US" sz="2000" dirty="0"/>
              <a:t> </a:t>
            </a:r>
            <a:r>
              <a:rPr lang="en-US" sz="2000" dirty="0" err="1"/>
              <a:t>sipërfaqes</a:t>
            </a:r>
            <a:r>
              <a:rPr lang="en-US" sz="2000" dirty="0"/>
              <a:t> </a:t>
            </a:r>
            <a:r>
              <a:rPr lang="en-US" sz="2000" dirty="0" err="1"/>
              <a:t>aktive</a:t>
            </a:r>
            <a:r>
              <a:rPr lang="en-US" sz="2000" dirty="0"/>
              <a:t> </a:t>
            </a:r>
            <a:r>
              <a:rPr lang="en-US" sz="2000" dirty="0" err="1"/>
              <a:t>shtresore</a:t>
            </a:r>
            <a:r>
              <a:rPr lang="en-US" sz="2000" dirty="0"/>
              <a:t>, </a:t>
            </a:r>
            <a:r>
              <a:rPr lang="en-US" sz="2000" dirty="0" err="1"/>
              <a:t>bashkëveprim</a:t>
            </a:r>
            <a:r>
              <a:rPr lang="en-US" sz="2000" dirty="0"/>
              <a:t> i </a:t>
            </a:r>
            <a:r>
              <a:rPr lang="en-US" sz="2000" dirty="0" err="1"/>
              <a:t>cili</a:t>
            </a:r>
            <a:r>
              <a:rPr lang="en-US" sz="2000" dirty="0"/>
              <a:t> </a:t>
            </a:r>
            <a:r>
              <a:rPr lang="en-US" sz="2000" dirty="0" err="1"/>
              <a:t>përcakton</a:t>
            </a:r>
            <a:r>
              <a:rPr lang="en-US" sz="2000" dirty="0"/>
              <a:t> </a:t>
            </a:r>
            <a:r>
              <a:rPr lang="en-US" sz="2000" dirty="0" err="1"/>
              <a:t>regjimin</a:t>
            </a:r>
            <a:r>
              <a:rPr lang="en-US" sz="2000" dirty="0"/>
              <a:t> </a:t>
            </a:r>
            <a:r>
              <a:rPr lang="en-US" sz="2000" dirty="0" err="1"/>
              <a:t>karakteristik</a:t>
            </a:r>
            <a:r>
              <a:rPr lang="en-US" sz="2000" dirty="0"/>
              <a:t> </a:t>
            </a:r>
            <a:r>
              <a:rPr lang="en-US" sz="2000" dirty="0" err="1"/>
              <a:t>të</a:t>
            </a:r>
            <a:r>
              <a:rPr lang="en-US" sz="2000" dirty="0"/>
              <a:t> </a:t>
            </a:r>
            <a:r>
              <a:rPr lang="en-US" sz="2000" dirty="0" err="1"/>
              <a:t>motit</a:t>
            </a:r>
            <a:r>
              <a:rPr lang="en-US" sz="2000" dirty="0"/>
              <a:t> </a:t>
            </a:r>
            <a:r>
              <a:rPr lang="en-US" sz="2000" dirty="0" err="1"/>
              <a:t>për</a:t>
            </a:r>
            <a:r>
              <a:rPr lang="en-US" sz="2000" dirty="0"/>
              <a:t> </a:t>
            </a:r>
            <a:r>
              <a:rPr lang="en-US" sz="2000" dirty="0" err="1"/>
              <a:t>një</a:t>
            </a:r>
            <a:r>
              <a:rPr lang="en-US" sz="2000" dirty="0"/>
              <a:t> </a:t>
            </a:r>
            <a:r>
              <a:rPr lang="en-US" sz="2000" dirty="0" smtClean="0"/>
              <a:t>vend.</a:t>
            </a:r>
            <a:endParaRPr lang="en-US" sz="2000" dirty="0"/>
          </a:p>
          <a:p>
            <a:r>
              <a:rPr lang="en-US" sz="2000" dirty="0" err="1"/>
              <a:t>Definicionin</a:t>
            </a:r>
            <a:r>
              <a:rPr lang="en-US" sz="2000" dirty="0"/>
              <a:t> </a:t>
            </a:r>
            <a:r>
              <a:rPr lang="en-US" sz="2000" dirty="0" err="1"/>
              <a:t>më</a:t>
            </a:r>
            <a:r>
              <a:rPr lang="en-US" sz="2000" dirty="0"/>
              <a:t> </a:t>
            </a:r>
            <a:r>
              <a:rPr lang="en-US" sz="2000" dirty="0" err="1"/>
              <a:t>të</a:t>
            </a:r>
            <a:r>
              <a:rPr lang="en-US" sz="2000" dirty="0"/>
              <a:t> </a:t>
            </a:r>
            <a:r>
              <a:rPr lang="en-US" sz="2000" dirty="0" err="1"/>
              <a:t>shkurt</a:t>
            </a:r>
            <a:r>
              <a:rPr lang="en-US" sz="2000" dirty="0"/>
              <a:t>, </a:t>
            </a:r>
            <a:r>
              <a:rPr lang="en-US" sz="2000" dirty="0" err="1"/>
              <a:t>thejshtë</a:t>
            </a:r>
            <a:r>
              <a:rPr lang="en-US" sz="2000" dirty="0"/>
              <a:t> </a:t>
            </a:r>
            <a:r>
              <a:rPr lang="en-US" sz="2000" dirty="0" err="1"/>
              <a:t>dhe</a:t>
            </a:r>
            <a:r>
              <a:rPr lang="en-US" sz="2000" dirty="0"/>
              <a:t> </a:t>
            </a:r>
            <a:r>
              <a:rPr lang="en-US" sz="2000" dirty="0" err="1"/>
              <a:t>më</a:t>
            </a:r>
            <a:r>
              <a:rPr lang="en-US" sz="2000" dirty="0"/>
              <a:t> </a:t>
            </a:r>
            <a:r>
              <a:rPr lang="en-US" sz="2000" dirty="0" err="1" smtClean="0"/>
              <a:t>qartë</a:t>
            </a:r>
            <a:r>
              <a:rPr lang="en-US" sz="2000" dirty="0" smtClean="0"/>
              <a:t> </a:t>
            </a:r>
            <a:r>
              <a:rPr lang="en-US" sz="2000" dirty="0"/>
              <a:t>e </a:t>
            </a:r>
            <a:r>
              <a:rPr lang="en-US" sz="2000" dirty="0" err="1"/>
              <a:t>jep</a:t>
            </a:r>
            <a:r>
              <a:rPr lang="en-US" sz="2000" dirty="0"/>
              <a:t> </a:t>
            </a:r>
            <a:r>
              <a:rPr lang="en-US" sz="2000" dirty="0" err="1"/>
              <a:t>autori</a:t>
            </a:r>
            <a:r>
              <a:rPr lang="en-US" sz="2000" dirty="0"/>
              <a:t> </a:t>
            </a:r>
            <a:r>
              <a:rPr lang="en-US" sz="2000" dirty="0" err="1"/>
              <a:t>kroat</a:t>
            </a:r>
            <a:r>
              <a:rPr lang="en-US" sz="2000" dirty="0"/>
              <a:t> </a:t>
            </a:r>
            <a:r>
              <a:rPr lang="en-US" sz="2000" dirty="0" err="1"/>
              <a:t>Tomisla</a:t>
            </a:r>
            <a:r>
              <a:rPr lang="en-US" sz="2000" dirty="0"/>
              <a:t> </a:t>
            </a:r>
            <a:r>
              <a:rPr lang="en-US" sz="2000" dirty="0" err="1"/>
              <a:t>Šegota</a:t>
            </a:r>
            <a:r>
              <a:rPr lang="en-US" sz="2000" dirty="0"/>
              <a:t>: </a:t>
            </a:r>
            <a:r>
              <a:rPr lang="en-US" sz="2000" dirty="0" err="1"/>
              <a:t>Moti</a:t>
            </a:r>
            <a:r>
              <a:rPr lang="en-US" sz="2000" dirty="0"/>
              <a:t> </a:t>
            </a:r>
            <a:r>
              <a:rPr lang="en-US" sz="2000" dirty="0" err="1"/>
              <a:t>është</a:t>
            </a:r>
            <a:r>
              <a:rPr lang="en-US" sz="2000" dirty="0"/>
              <a:t> </a:t>
            </a:r>
            <a:r>
              <a:rPr lang="en-US" sz="2000" dirty="0" err="1"/>
              <a:t>gjendja</a:t>
            </a:r>
            <a:r>
              <a:rPr lang="en-US" sz="2000" dirty="0"/>
              <a:t> </a:t>
            </a:r>
            <a:r>
              <a:rPr lang="en-US" sz="2000" dirty="0" err="1"/>
              <a:t>momentale</a:t>
            </a:r>
            <a:r>
              <a:rPr lang="en-US" sz="2000" dirty="0"/>
              <a:t> e </a:t>
            </a:r>
            <a:r>
              <a:rPr lang="en-US" sz="2000" dirty="0" err="1"/>
              <a:t>atmosferës</a:t>
            </a:r>
            <a:r>
              <a:rPr lang="en-US" sz="2000" dirty="0"/>
              <a:t>, </a:t>
            </a:r>
            <a:r>
              <a:rPr lang="en-US" sz="2000" dirty="0" err="1"/>
              <a:t>ndërsa</a:t>
            </a:r>
            <a:r>
              <a:rPr lang="en-US" sz="2000" dirty="0"/>
              <a:t> </a:t>
            </a:r>
            <a:r>
              <a:rPr lang="en-US" sz="2000" b="1" dirty="0" err="1"/>
              <a:t>klima</a:t>
            </a:r>
            <a:r>
              <a:rPr lang="en-US" sz="2000" dirty="0"/>
              <a:t> </a:t>
            </a:r>
            <a:r>
              <a:rPr lang="en-US" sz="2000" dirty="0" err="1" smtClean="0"/>
              <a:t>është</a:t>
            </a:r>
            <a:r>
              <a:rPr lang="en-US" sz="2000" dirty="0" smtClean="0"/>
              <a:t> </a:t>
            </a:r>
            <a:r>
              <a:rPr lang="en-US" sz="2000" dirty="0" err="1" smtClean="0"/>
              <a:t>gjendja</a:t>
            </a:r>
            <a:r>
              <a:rPr lang="en-US" sz="2000" dirty="0" smtClean="0"/>
              <a:t> </a:t>
            </a:r>
            <a:r>
              <a:rPr lang="en-US" sz="2000" dirty="0" err="1"/>
              <a:t>mesatare</a:t>
            </a:r>
            <a:r>
              <a:rPr lang="en-US" sz="2000" dirty="0"/>
              <a:t> e </a:t>
            </a:r>
            <a:r>
              <a:rPr lang="en-US" sz="2000" dirty="0" err="1"/>
              <a:t>atmosferës</a:t>
            </a:r>
            <a:r>
              <a:rPr lang="en-US" sz="2000" dirty="0"/>
              <a:t> (</a:t>
            </a:r>
            <a:r>
              <a:rPr lang="en-US" sz="2000" dirty="0" err="1"/>
              <a:t>në</a:t>
            </a:r>
            <a:r>
              <a:rPr lang="en-US" sz="2000" dirty="0"/>
              <a:t> </a:t>
            </a:r>
            <a:r>
              <a:rPr lang="en-US" sz="2000" dirty="0" err="1"/>
              <a:t>një</a:t>
            </a:r>
            <a:r>
              <a:rPr lang="en-US" sz="2000" dirty="0"/>
              <a:t> </a:t>
            </a:r>
            <a:r>
              <a:rPr lang="en-US" sz="2000" dirty="0" err="1"/>
              <a:t>hapsirë</a:t>
            </a:r>
            <a:r>
              <a:rPr lang="en-US" sz="2000" dirty="0"/>
              <a:t> </a:t>
            </a:r>
            <a:r>
              <a:rPr lang="en-US" sz="2000" dirty="0" err="1"/>
              <a:t>dhe</a:t>
            </a:r>
            <a:r>
              <a:rPr lang="en-US" sz="2000" dirty="0"/>
              <a:t> </a:t>
            </a:r>
            <a:r>
              <a:rPr lang="en-US" sz="2000" dirty="0" err="1" smtClean="0"/>
              <a:t>kohë</a:t>
            </a:r>
            <a:r>
              <a:rPr lang="en-US" sz="2000" dirty="0" smtClean="0"/>
              <a:t> </a:t>
            </a:r>
            <a:r>
              <a:rPr lang="en-US" sz="2000" dirty="0" err="1" smtClean="0"/>
              <a:t>të</a:t>
            </a:r>
            <a:r>
              <a:rPr lang="en-US" sz="2000" dirty="0" smtClean="0"/>
              <a:t> </a:t>
            </a:r>
            <a:r>
              <a:rPr lang="en-US" sz="2000" dirty="0" err="1" smtClean="0"/>
              <a:t>caktuar</a:t>
            </a:r>
            <a:r>
              <a:rPr lang="en-US" sz="2000" dirty="0" smtClean="0"/>
              <a:t>).</a:t>
            </a: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268131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/>
          <a:lstStyle/>
          <a:p>
            <a:r>
              <a:rPr lang="en-US" dirty="0" err="1" smtClean="0"/>
              <a:t>Kima</a:t>
            </a:r>
            <a:r>
              <a:rPr lang="en-US" dirty="0" smtClean="0"/>
              <a:t> </a:t>
            </a:r>
            <a:r>
              <a:rPr lang="en-US" dirty="0" err="1" smtClean="0"/>
              <a:t>polare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79120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err="1" smtClean="0"/>
              <a:t>Arktiku</a:t>
            </a:r>
            <a:r>
              <a:rPr lang="en-US" dirty="0" smtClean="0"/>
              <a:t> </a:t>
            </a:r>
            <a:r>
              <a:rPr lang="en-US" dirty="0" err="1"/>
              <a:t>është</a:t>
            </a:r>
            <a:r>
              <a:rPr lang="en-US" dirty="0"/>
              <a:t> </a:t>
            </a:r>
            <a:r>
              <a:rPr lang="en-US" dirty="0" err="1"/>
              <a:t>një</a:t>
            </a:r>
            <a:r>
              <a:rPr lang="en-US" dirty="0"/>
              <a:t> </a:t>
            </a:r>
            <a:r>
              <a:rPr lang="en-US" dirty="0" err="1"/>
              <a:t>rajon</a:t>
            </a:r>
            <a:r>
              <a:rPr lang="en-US" dirty="0"/>
              <a:t> polar i </a:t>
            </a:r>
            <a:r>
              <a:rPr lang="en-US" dirty="0" err="1"/>
              <a:t>cili</a:t>
            </a:r>
            <a:r>
              <a:rPr lang="en-US" dirty="0"/>
              <a:t> </a:t>
            </a:r>
            <a:r>
              <a:rPr lang="en-US" dirty="0" err="1"/>
              <a:t>gjendet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pjesën</a:t>
            </a:r>
            <a:r>
              <a:rPr lang="en-US" dirty="0"/>
              <a:t> </a:t>
            </a:r>
            <a:r>
              <a:rPr lang="en-US" dirty="0" err="1"/>
              <a:t>më</a:t>
            </a:r>
            <a:r>
              <a:rPr lang="en-US" dirty="0"/>
              <a:t> </a:t>
            </a:r>
            <a:r>
              <a:rPr lang="en-US" dirty="0" err="1"/>
              <a:t>veriore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Botës</a:t>
            </a:r>
            <a:r>
              <a:rPr lang="en-US" dirty="0"/>
              <a:t>. </a:t>
            </a:r>
            <a:r>
              <a:rPr lang="en-US" dirty="0" err="1"/>
              <a:t>Arktiku</a:t>
            </a:r>
            <a:r>
              <a:rPr lang="en-US" dirty="0"/>
              <a:t> </a:t>
            </a:r>
            <a:r>
              <a:rPr lang="en-US" dirty="0" err="1"/>
              <a:t>përbëhet</a:t>
            </a:r>
            <a:r>
              <a:rPr lang="en-US" dirty="0"/>
              <a:t> </a:t>
            </a:r>
            <a:r>
              <a:rPr lang="en-US" dirty="0" err="1"/>
              <a:t>nga</a:t>
            </a:r>
            <a:r>
              <a:rPr lang="en-US" dirty="0"/>
              <a:t> </a:t>
            </a:r>
            <a:r>
              <a:rPr lang="en-US" dirty="0" err="1"/>
              <a:t>Oqeani</a:t>
            </a:r>
            <a:r>
              <a:rPr lang="en-US" dirty="0"/>
              <a:t> i </a:t>
            </a:r>
            <a:r>
              <a:rPr lang="en-US" dirty="0" err="1"/>
              <a:t>Ngrirë</a:t>
            </a:r>
            <a:r>
              <a:rPr lang="en-US" dirty="0"/>
              <a:t> i </a:t>
            </a:r>
            <a:r>
              <a:rPr lang="en-US" dirty="0" err="1"/>
              <a:t>Veriut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nga</a:t>
            </a:r>
            <a:r>
              <a:rPr lang="en-US" dirty="0"/>
              <a:t> </a:t>
            </a:r>
            <a:r>
              <a:rPr lang="en-US" dirty="0" err="1"/>
              <a:t>disa</a:t>
            </a:r>
            <a:r>
              <a:rPr lang="en-US" dirty="0"/>
              <a:t> </a:t>
            </a:r>
            <a:r>
              <a:rPr lang="en-US" dirty="0" err="1"/>
              <a:t>pjesë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Alaskës</a:t>
            </a:r>
            <a:r>
              <a:rPr lang="en-US" dirty="0"/>
              <a:t> (SHBA), </a:t>
            </a:r>
            <a:r>
              <a:rPr lang="en-US" dirty="0" err="1"/>
              <a:t>Kanadasë</a:t>
            </a:r>
            <a:r>
              <a:rPr lang="en-US" dirty="0"/>
              <a:t>, </a:t>
            </a:r>
            <a:r>
              <a:rPr lang="en-US" dirty="0" err="1"/>
              <a:t>Finlandës</a:t>
            </a:r>
            <a:r>
              <a:rPr lang="en-US" dirty="0"/>
              <a:t>, </a:t>
            </a:r>
            <a:r>
              <a:rPr lang="en-US" dirty="0" err="1"/>
              <a:t>Grenlandës</a:t>
            </a:r>
            <a:r>
              <a:rPr lang="en-US" dirty="0"/>
              <a:t> </a:t>
            </a:r>
            <a:r>
              <a:rPr lang="en-US" dirty="0" smtClean="0"/>
              <a:t>, </a:t>
            </a:r>
            <a:r>
              <a:rPr lang="en-US" dirty="0" err="1"/>
              <a:t>Islandës</a:t>
            </a:r>
            <a:r>
              <a:rPr lang="en-US" dirty="0"/>
              <a:t>, </a:t>
            </a:r>
            <a:r>
              <a:rPr lang="en-US" dirty="0" err="1"/>
              <a:t>Norvegjisë</a:t>
            </a:r>
            <a:r>
              <a:rPr lang="en-US" dirty="0"/>
              <a:t>, </a:t>
            </a:r>
            <a:r>
              <a:rPr lang="en-US" dirty="0" err="1"/>
              <a:t>Rusisë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Suedisë</a:t>
            </a:r>
            <a:r>
              <a:rPr lang="en-US" dirty="0"/>
              <a:t>. </a:t>
            </a:r>
            <a:r>
              <a:rPr lang="en-US" dirty="0" err="1"/>
              <a:t>Rajoni</a:t>
            </a:r>
            <a:r>
              <a:rPr lang="en-US" dirty="0"/>
              <a:t> </a:t>
            </a:r>
            <a:r>
              <a:rPr lang="en-US" dirty="0" err="1"/>
              <a:t>Arktik</a:t>
            </a:r>
            <a:r>
              <a:rPr lang="en-US" dirty="0"/>
              <a:t> </a:t>
            </a:r>
            <a:r>
              <a:rPr lang="en-US" dirty="0" err="1"/>
              <a:t>përbëhet</a:t>
            </a:r>
            <a:r>
              <a:rPr lang="en-US" dirty="0"/>
              <a:t> </a:t>
            </a:r>
            <a:r>
              <a:rPr lang="en-US" dirty="0" err="1"/>
              <a:t>nga</a:t>
            </a:r>
            <a:r>
              <a:rPr lang="en-US" dirty="0"/>
              <a:t> </a:t>
            </a:r>
            <a:r>
              <a:rPr lang="en-US" dirty="0" err="1"/>
              <a:t>një</a:t>
            </a:r>
            <a:r>
              <a:rPr lang="en-US" dirty="0"/>
              <a:t> </a:t>
            </a:r>
            <a:r>
              <a:rPr lang="en-US" dirty="0" err="1"/>
              <a:t>shtresë</a:t>
            </a:r>
            <a:r>
              <a:rPr lang="en-US" dirty="0"/>
              <a:t> </a:t>
            </a:r>
            <a:r>
              <a:rPr lang="en-US" dirty="0" err="1"/>
              <a:t>akullnajore</a:t>
            </a:r>
            <a:r>
              <a:rPr lang="en-US" dirty="0"/>
              <a:t> </a:t>
            </a:r>
            <a:r>
              <a:rPr lang="en-US" dirty="0" err="1"/>
              <a:t>sezonale</a:t>
            </a:r>
            <a:r>
              <a:rPr lang="en-US" dirty="0"/>
              <a:t> e</a:t>
            </a:r>
            <a:r>
              <a:rPr lang="en-US" dirty="0" smtClean="0"/>
              <a:t> </a:t>
            </a:r>
            <a:r>
              <a:rPr lang="en-US" dirty="0" err="1"/>
              <a:t>ndryshueshme</a:t>
            </a:r>
            <a:r>
              <a:rPr lang="en-US" dirty="0"/>
              <a:t>, e </a:t>
            </a:r>
            <a:r>
              <a:rPr lang="en-US" dirty="0" err="1"/>
              <a:t>rrethuar</a:t>
            </a:r>
            <a:r>
              <a:rPr lang="en-US" dirty="0"/>
              <a:t> </a:t>
            </a:r>
            <a:r>
              <a:rPr lang="en-US" dirty="0" err="1"/>
              <a:t>nga</a:t>
            </a:r>
            <a:r>
              <a:rPr lang="en-US" dirty="0"/>
              <a:t> </a:t>
            </a:r>
            <a:r>
              <a:rPr lang="en-US" dirty="0" err="1"/>
              <a:t>një</a:t>
            </a:r>
            <a:r>
              <a:rPr lang="en-US" dirty="0"/>
              <a:t> </a:t>
            </a:r>
            <a:r>
              <a:rPr lang="en-US" dirty="0" err="1"/>
              <a:t>tokë</a:t>
            </a:r>
            <a:r>
              <a:rPr lang="en-US" dirty="0"/>
              <a:t> e </a:t>
            </a:r>
            <a:r>
              <a:rPr lang="en-US" dirty="0" err="1"/>
              <a:t>ngrirë</a:t>
            </a:r>
            <a:r>
              <a:rPr lang="en-US" dirty="0"/>
              <a:t> </a:t>
            </a:r>
            <a:r>
              <a:rPr lang="en-US" dirty="0" smtClean="0"/>
              <a:t>. </a:t>
            </a:r>
            <a:r>
              <a:rPr lang="en-US" dirty="0" err="1"/>
              <a:t>Zona</a:t>
            </a:r>
            <a:r>
              <a:rPr lang="en-US" dirty="0"/>
              <a:t> </a:t>
            </a:r>
            <a:r>
              <a:rPr lang="en-US" dirty="0" err="1"/>
              <a:t>mund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përcaktohet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veriu</a:t>
            </a:r>
            <a:r>
              <a:rPr lang="en-US" dirty="0"/>
              <a:t> i </a:t>
            </a:r>
            <a:r>
              <a:rPr lang="en-US" dirty="0" err="1"/>
              <a:t>Rrethit</a:t>
            </a:r>
            <a:r>
              <a:rPr lang="en-US" dirty="0"/>
              <a:t> </a:t>
            </a:r>
            <a:r>
              <a:rPr lang="en-US" dirty="0" err="1"/>
              <a:t>Arktik</a:t>
            </a:r>
            <a:r>
              <a:rPr lang="en-US" dirty="0"/>
              <a:t> (66° 33'V), i </a:t>
            </a:r>
            <a:r>
              <a:rPr lang="en-US" dirty="0" err="1"/>
              <a:t>përafërt</a:t>
            </a:r>
            <a:r>
              <a:rPr lang="en-US" dirty="0"/>
              <a:t> me </a:t>
            </a:r>
            <a:r>
              <a:rPr lang="en-US" dirty="0" err="1"/>
              <a:t>cakun</a:t>
            </a:r>
            <a:r>
              <a:rPr lang="en-US" dirty="0"/>
              <a:t> e </a:t>
            </a:r>
            <a:r>
              <a:rPr lang="en-US" dirty="0" err="1"/>
              <a:t>diellit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mesnatës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natës</a:t>
            </a:r>
            <a:r>
              <a:rPr lang="en-US" dirty="0"/>
              <a:t> </a:t>
            </a:r>
            <a:r>
              <a:rPr lang="en-US" dirty="0" err="1"/>
              <a:t>polare</a:t>
            </a:r>
            <a:r>
              <a:rPr lang="en-US" dirty="0"/>
              <a:t>. </a:t>
            </a:r>
            <a:r>
              <a:rPr lang="en-US" dirty="0" err="1"/>
              <a:t>Ndryshe</a:t>
            </a:r>
            <a:r>
              <a:rPr lang="en-US" dirty="0"/>
              <a:t>, </a:t>
            </a:r>
            <a:r>
              <a:rPr lang="en-US" dirty="0" err="1"/>
              <a:t>mund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përcaktohet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një</a:t>
            </a:r>
            <a:r>
              <a:rPr lang="en-US" dirty="0"/>
              <a:t> </a:t>
            </a:r>
            <a:r>
              <a:rPr lang="en-US" dirty="0" err="1"/>
              <a:t>rajon</a:t>
            </a:r>
            <a:r>
              <a:rPr lang="en-US" dirty="0"/>
              <a:t> </a:t>
            </a:r>
            <a:r>
              <a:rPr lang="en-US" dirty="0" err="1"/>
              <a:t>ku</a:t>
            </a:r>
            <a:r>
              <a:rPr lang="en-US" dirty="0"/>
              <a:t> </a:t>
            </a:r>
            <a:r>
              <a:rPr lang="en-US" dirty="0" err="1"/>
              <a:t>temperaturat</a:t>
            </a:r>
            <a:r>
              <a:rPr lang="en-US" dirty="0"/>
              <a:t> </a:t>
            </a:r>
            <a:r>
              <a:rPr lang="en-US" dirty="0" err="1"/>
              <a:t>mesatare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muajit</a:t>
            </a:r>
            <a:r>
              <a:rPr lang="en-US" dirty="0"/>
              <a:t> </a:t>
            </a:r>
            <a:r>
              <a:rPr lang="en-US" dirty="0" err="1"/>
              <a:t>më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nxehtë</a:t>
            </a:r>
            <a:r>
              <a:rPr lang="en-US" dirty="0"/>
              <a:t> (</a:t>
            </a:r>
            <a:r>
              <a:rPr lang="en-US" dirty="0" err="1"/>
              <a:t>korrik</a:t>
            </a:r>
            <a:r>
              <a:rPr lang="en-US" dirty="0"/>
              <a:t>) </a:t>
            </a:r>
            <a:r>
              <a:rPr lang="en-US" dirty="0" err="1"/>
              <a:t>janë</a:t>
            </a:r>
            <a:r>
              <a:rPr lang="en-US" dirty="0"/>
              <a:t> </a:t>
            </a:r>
            <a:r>
              <a:rPr lang="en-US" dirty="0" err="1"/>
              <a:t>nën</a:t>
            </a:r>
            <a:r>
              <a:rPr lang="en-US" dirty="0"/>
              <a:t> 10 °</a:t>
            </a:r>
            <a:r>
              <a:rPr lang="en-US" dirty="0" smtClean="0"/>
              <a:t>C. </a:t>
            </a:r>
            <a:r>
              <a:rPr lang="en-US" dirty="0" err="1"/>
              <a:t>Socialisht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politikisht</a:t>
            </a:r>
            <a:r>
              <a:rPr lang="en-US" dirty="0"/>
              <a:t>, </a:t>
            </a:r>
            <a:r>
              <a:rPr lang="en-US" dirty="0" err="1"/>
              <a:t>rajoni</a:t>
            </a:r>
            <a:r>
              <a:rPr lang="en-US" dirty="0"/>
              <a:t> </a:t>
            </a:r>
            <a:r>
              <a:rPr lang="en-US" dirty="0" err="1"/>
              <a:t>Arktik</a:t>
            </a:r>
            <a:r>
              <a:rPr lang="en-US" dirty="0"/>
              <a:t> </a:t>
            </a:r>
            <a:r>
              <a:rPr lang="en-US" dirty="0" err="1"/>
              <a:t>përfshin</a:t>
            </a:r>
            <a:r>
              <a:rPr lang="en-US" dirty="0"/>
              <a:t> </a:t>
            </a:r>
            <a:r>
              <a:rPr lang="en-US" dirty="0" err="1"/>
              <a:t>territoret</a:t>
            </a:r>
            <a:r>
              <a:rPr lang="en-US" dirty="0"/>
              <a:t> </a:t>
            </a:r>
            <a:r>
              <a:rPr lang="en-US" dirty="0" err="1"/>
              <a:t>veriore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tetë</a:t>
            </a:r>
            <a:r>
              <a:rPr lang="en-US" dirty="0"/>
              <a:t> </a:t>
            </a:r>
            <a:r>
              <a:rPr lang="en-US" dirty="0" err="1"/>
              <a:t>shteteve</a:t>
            </a:r>
            <a:r>
              <a:rPr lang="en-US" dirty="0"/>
              <a:t> </a:t>
            </a:r>
            <a:r>
              <a:rPr lang="en-US" dirty="0" err="1"/>
              <a:t>arktike</a:t>
            </a:r>
            <a:r>
              <a:rPr lang="en-US" dirty="0"/>
              <a:t>, </a:t>
            </a:r>
            <a:r>
              <a:rPr lang="en-US" dirty="0" err="1"/>
              <a:t>megjithëse</a:t>
            </a:r>
            <a:r>
              <a:rPr lang="en-US" dirty="0"/>
              <a:t> </a:t>
            </a:r>
            <a:r>
              <a:rPr lang="en-US" dirty="0" err="1"/>
              <a:t>nga</a:t>
            </a:r>
            <a:r>
              <a:rPr lang="en-US" dirty="0"/>
              <a:t> </a:t>
            </a:r>
            <a:r>
              <a:rPr lang="en-US" dirty="0" err="1"/>
              <a:t>përkufizimet</a:t>
            </a:r>
            <a:r>
              <a:rPr lang="en-US" dirty="0"/>
              <a:t> e </a:t>
            </a:r>
            <a:r>
              <a:rPr lang="en-US" dirty="0" err="1"/>
              <a:t>shkencës</a:t>
            </a:r>
            <a:r>
              <a:rPr lang="en-US" dirty="0"/>
              <a:t> </a:t>
            </a:r>
            <a:r>
              <a:rPr lang="en-US" dirty="0" err="1"/>
              <a:t>natyrore</a:t>
            </a:r>
            <a:r>
              <a:rPr lang="en-US" dirty="0"/>
              <a:t>, </a:t>
            </a:r>
            <a:r>
              <a:rPr lang="en-US" dirty="0" err="1"/>
              <a:t>pjesa</a:t>
            </a:r>
            <a:r>
              <a:rPr lang="en-US" dirty="0"/>
              <a:t> </a:t>
            </a:r>
            <a:r>
              <a:rPr lang="en-US" dirty="0" err="1"/>
              <a:t>më</a:t>
            </a:r>
            <a:r>
              <a:rPr lang="en-US" dirty="0"/>
              <a:t> e </a:t>
            </a:r>
            <a:r>
              <a:rPr lang="en-US" dirty="0" err="1"/>
              <a:t>madhe</a:t>
            </a:r>
            <a:r>
              <a:rPr lang="en-US" dirty="0"/>
              <a:t> e </a:t>
            </a:r>
            <a:r>
              <a:rPr lang="en-US" dirty="0" err="1"/>
              <a:t>këtij</a:t>
            </a:r>
            <a:r>
              <a:rPr lang="en-US" dirty="0"/>
              <a:t> </a:t>
            </a:r>
            <a:r>
              <a:rPr lang="en-US" dirty="0" err="1"/>
              <a:t>territori</a:t>
            </a:r>
            <a:r>
              <a:rPr lang="en-US" dirty="0"/>
              <a:t> </a:t>
            </a:r>
            <a:r>
              <a:rPr lang="en-US" dirty="0" err="1"/>
              <a:t>konsiderohet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territor</a:t>
            </a:r>
            <a:r>
              <a:rPr lang="en-US" dirty="0"/>
              <a:t> polar. </a:t>
            </a:r>
            <a:r>
              <a:rPr lang="en-US" dirty="0" err="1"/>
              <a:t>Rajoni</a:t>
            </a:r>
            <a:r>
              <a:rPr lang="en-US" dirty="0"/>
              <a:t> </a:t>
            </a:r>
            <a:r>
              <a:rPr lang="en-US" dirty="0" err="1"/>
              <a:t>Arktik</a:t>
            </a:r>
            <a:r>
              <a:rPr lang="en-US" dirty="0"/>
              <a:t> </a:t>
            </a:r>
            <a:r>
              <a:rPr lang="en-US" dirty="0" err="1"/>
              <a:t>është</a:t>
            </a:r>
            <a:r>
              <a:rPr lang="en-US" dirty="0"/>
              <a:t> </a:t>
            </a:r>
            <a:r>
              <a:rPr lang="en-US" dirty="0" err="1"/>
              <a:t>një</a:t>
            </a:r>
            <a:r>
              <a:rPr lang="en-US" dirty="0"/>
              <a:t> </a:t>
            </a:r>
            <a:r>
              <a:rPr lang="en-US" dirty="0" err="1"/>
              <a:t>rajon</a:t>
            </a:r>
            <a:r>
              <a:rPr lang="en-US" dirty="0"/>
              <a:t> i </a:t>
            </a:r>
            <a:r>
              <a:rPr lang="en-US" dirty="0" err="1"/>
              <a:t>veçantë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mes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ekosistemeve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Tokës</a:t>
            </a:r>
            <a:r>
              <a:rPr lang="en-US" dirty="0"/>
              <a:t>.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shembull</a:t>
            </a:r>
            <a:r>
              <a:rPr lang="en-US" dirty="0"/>
              <a:t>, </a:t>
            </a:r>
            <a:r>
              <a:rPr lang="en-US" dirty="0" err="1"/>
              <a:t>kulturat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këtë</a:t>
            </a:r>
            <a:r>
              <a:rPr lang="en-US" dirty="0"/>
              <a:t> </a:t>
            </a:r>
            <a:r>
              <a:rPr lang="en-US" dirty="0" err="1"/>
              <a:t>rajon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popujt</a:t>
            </a:r>
            <a:r>
              <a:rPr lang="en-US" dirty="0"/>
              <a:t> </a:t>
            </a:r>
            <a:r>
              <a:rPr lang="en-US" dirty="0" err="1"/>
              <a:t>vendas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Arktikut</a:t>
            </a:r>
            <a:r>
              <a:rPr lang="en-US" dirty="0"/>
              <a:t> </a:t>
            </a:r>
            <a:r>
              <a:rPr lang="en-US" dirty="0" err="1"/>
              <a:t>janë</a:t>
            </a:r>
            <a:r>
              <a:rPr lang="en-US" dirty="0"/>
              <a:t> </a:t>
            </a:r>
            <a:r>
              <a:rPr lang="en-US" dirty="0" err="1"/>
              <a:t>mësuar</a:t>
            </a:r>
            <a:r>
              <a:rPr lang="en-US" dirty="0"/>
              <a:t> me </a:t>
            </a:r>
            <a:r>
              <a:rPr lang="en-US" dirty="0" err="1"/>
              <a:t>kushtet</a:t>
            </a:r>
            <a:r>
              <a:rPr lang="en-US" dirty="0"/>
              <a:t> </a:t>
            </a:r>
            <a:r>
              <a:rPr lang="en-US" dirty="0" err="1"/>
              <a:t>ekstreme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ftohta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këtij</a:t>
            </a:r>
            <a:r>
              <a:rPr lang="en-US" dirty="0"/>
              <a:t> </a:t>
            </a:r>
            <a:r>
              <a:rPr lang="en-US" dirty="0" err="1"/>
              <a:t>rajoni</a:t>
            </a:r>
            <a:r>
              <a:rPr lang="en-US" dirty="0"/>
              <a:t>.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vitet</a:t>
            </a:r>
            <a:r>
              <a:rPr lang="en-US" dirty="0"/>
              <a:t> e </a:t>
            </a:r>
            <a:r>
              <a:rPr lang="en-US" dirty="0" err="1"/>
              <a:t>fundit</a:t>
            </a:r>
            <a:r>
              <a:rPr lang="en-US" dirty="0"/>
              <a:t>, </a:t>
            </a:r>
            <a:r>
              <a:rPr lang="en-US" dirty="0" err="1"/>
              <a:t>shtrirja</a:t>
            </a:r>
            <a:r>
              <a:rPr lang="en-US" dirty="0"/>
              <a:t> e </a:t>
            </a:r>
            <a:r>
              <a:rPr lang="en-US" dirty="0" err="1"/>
              <a:t>sipërfaqeve</a:t>
            </a:r>
            <a:r>
              <a:rPr lang="en-US" dirty="0"/>
              <a:t> </a:t>
            </a:r>
            <a:r>
              <a:rPr lang="en-US" dirty="0" err="1"/>
              <a:t>akullnajore</a:t>
            </a:r>
            <a:r>
              <a:rPr lang="en-US" dirty="0"/>
              <a:t> </a:t>
            </a:r>
            <a:r>
              <a:rPr lang="en-US" dirty="0" err="1"/>
              <a:t>është</a:t>
            </a:r>
            <a:r>
              <a:rPr lang="en-US" dirty="0"/>
              <a:t> </a:t>
            </a:r>
            <a:r>
              <a:rPr lang="en-US" dirty="0" err="1"/>
              <a:t>zvogëluar</a:t>
            </a:r>
            <a:r>
              <a:rPr lang="en-US" dirty="0"/>
              <a:t>. </a:t>
            </a:r>
            <a:r>
              <a:rPr lang="en-US" dirty="0" err="1"/>
              <a:t>Jeta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Arktik</a:t>
            </a:r>
            <a:r>
              <a:rPr lang="en-US" dirty="0"/>
              <a:t> </a:t>
            </a:r>
            <a:r>
              <a:rPr lang="en-US" dirty="0" err="1"/>
              <a:t>përfshin</a:t>
            </a:r>
            <a:r>
              <a:rPr lang="en-US" dirty="0"/>
              <a:t> </a:t>
            </a:r>
            <a:r>
              <a:rPr lang="en-US" dirty="0" err="1"/>
              <a:t>organizma</a:t>
            </a:r>
            <a:r>
              <a:rPr lang="en-US" dirty="0"/>
              <a:t> </a:t>
            </a:r>
            <a:r>
              <a:rPr lang="en-US" dirty="0" err="1"/>
              <a:t>që</a:t>
            </a:r>
            <a:r>
              <a:rPr lang="en-US" dirty="0"/>
              <a:t> </a:t>
            </a:r>
            <a:r>
              <a:rPr lang="en-US" dirty="0" err="1"/>
              <a:t>jetojnë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akull</a:t>
            </a:r>
            <a:r>
              <a:rPr lang="en-US" dirty="0"/>
              <a:t>, </a:t>
            </a:r>
            <a:r>
              <a:rPr lang="en-US" dirty="0" err="1"/>
              <a:t>zooplanktone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filoplanktone</a:t>
            </a:r>
            <a:r>
              <a:rPr lang="en-US" dirty="0"/>
              <a:t>, </a:t>
            </a:r>
            <a:r>
              <a:rPr lang="en-US" dirty="0" err="1"/>
              <a:t>peshq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gjitarë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detit</a:t>
            </a:r>
            <a:r>
              <a:rPr lang="en-US" dirty="0"/>
              <a:t>, </a:t>
            </a:r>
            <a:r>
              <a:rPr lang="en-US" dirty="0" err="1"/>
              <a:t>zogj</a:t>
            </a:r>
            <a:r>
              <a:rPr lang="en-US" dirty="0"/>
              <a:t>, </a:t>
            </a:r>
            <a:r>
              <a:rPr lang="en-US" dirty="0" err="1"/>
              <a:t>gjitarë</a:t>
            </a:r>
            <a:r>
              <a:rPr lang="en-US" dirty="0"/>
              <a:t> </a:t>
            </a:r>
            <a:r>
              <a:rPr lang="en-US" dirty="0" err="1"/>
              <a:t>tokësor</a:t>
            </a:r>
            <a:r>
              <a:rPr lang="en-US" dirty="0"/>
              <a:t>, </a:t>
            </a:r>
            <a:r>
              <a:rPr lang="en-US" dirty="0" err="1"/>
              <a:t>bimë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shoqëri</a:t>
            </a:r>
            <a:r>
              <a:rPr lang="en-US" dirty="0"/>
              <a:t> </a:t>
            </a:r>
            <a:r>
              <a:rPr lang="en-US" dirty="0" err="1"/>
              <a:t>njerëzore</a:t>
            </a:r>
            <a:r>
              <a:rPr lang="en-US" dirty="0"/>
              <a:t>. </a:t>
            </a:r>
            <a:r>
              <a:rPr lang="en-US" dirty="0" err="1"/>
              <a:t>Klima</a:t>
            </a:r>
            <a:r>
              <a:rPr lang="en-US" dirty="0"/>
              <a:t> </a:t>
            </a:r>
            <a:r>
              <a:rPr lang="en-US" dirty="0" err="1"/>
              <a:t>Klima</a:t>
            </a:r>
            <a:r>
              <a:rPr lang="en-US" dirty="0"/>
              <a:t> e </a:t>
            </a:r>
            <a:r>
              <a:rPr lang="en-US" dirty="0" err="1"/>
              <a:t>Arktikut</a:t>
            </a:r>
            <a:r>
              <a:rPr lang="en-US" dirty="0"/>
              <a:t> </a:t>
            </a:r>
            <a:r>
              <a:rPr lang="en-US" dirty="0" err="1"/>
              <a:t>karakterizohet</a:t>
            </a:r>
            <a:r>
              <a:rPr lang="en-US" dirty="0"/>
              <a:t> me </a:t>
            </a:r>
            <a:r>
              <a:rPr lang="en-US" dirty="0" err="1"/>
              <a:t>dimra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ftohtë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verëra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freskëta</a:t>
            </a:r>
            <a:r>
              <a:rPr lang="en-US" dirty="0"/>
              <a:t>.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formë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rreshjeve</a:t>
            </a:r>
            <a:r>
              <a:rPr lang="en-US" dirty="0"/>
              <a:t> </a:t>
            </a:r>
            <a:r>
              <a:rPr lang="en-US" dirty="0" err="1"/>
              <a:t>zakonisht</a:t>
            </a:r>
            <a:r>
              <a:rPr lang="en-US" dirty="0"/>
              <a:t> </a:t>
            </a:r>
            <a:r>
              <a:rPr lang="en-US" dirty="0" err="1"/>
              <a:t>bie</a:t>
            </a:r>
            <a:r>
              <a:rPr lang="en-US" dirty="0"/>
              <a:t> </a:t>
            </a:r>
            <a:r>
              <a:rPr lang="en-US" dirty="0" err="1"/>
              <a:t>borë</a:t>
            </a:r>
            <a:r>
              <a:rPr lang="en-US" dirty="0"/>
              <a:t>. </a:t>
            </a:r>
            <a:r>
              <a:rPr lang="en-US" dirty="0" err="1"/>
              <a:t>Sasia</a:t>
            </a:r>
            <a:r>
              <a:rPr lang="en-US" dirty="0"/>
              <a:t> </a:t>
            </a:r>
            <a:r>
              <a:rPr lang="en-US" dirty="0" err="1"/>
              <a:t>vjetore</a:t>
            </a:r>
            <a:r>
              <a:rPr lang="en-US" dirty="0"/>
              <a:t> e </a:t>
            </a:r>
            <a:r>
              <a:rPr lang="en-US" dirty="0" err="1"/>
              <a:t>rreshjeve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Arktikut</a:t>
            </a:r>
            <a:r>
              <a:rPr lang="en-US" dirty="0"/>
              <a:t> </a:t>
            </a:r>
            <a:r>
              <a:rPr lang="en-US" dirty="0" err="1"/>
              <a:t>është</a:t>
            </a:r>
            <a:r>
              <a:rPr lang="en-US" dirty="0"/>
              <a:t> e </a:t>
            </a:r>
            <a:r>
              <a:rPr lang="en-US" dirty="0" err="1"/>
              <a:t>ulët</a:t>
            </a:r>
            <a:r>
              <a:rPr lang="en-US" dirty="0"/>
              <a:t>, </a:t>
            </a:r>
            <a:r>
              <a:rPr lang="en-US" dirty="0" err="1"/>
              <a:t>ku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shumicën</a:t>
            </a:r>
            <a:r>
              <a:rPr lang="en-US" dirty="0"/>
              <a:t> e </a:t>
            </a:r>
            <a:r>
              <a:rPr lang="en-US" dirty="0" err="1"/>
              <a:t>zonave</a:t>
            </a:r>
            <a:r>
              <a:rPr lang="en-US" dirty="0"/>
              <a:t> </a:t>
            </a:r>
            <a:r>
              <a:rPr lang="en-US" dirty="0" err="1"/>
              <a:t>bie</a:t>
            </a:r>
            <a:r>
              <a:rPr lang="en-US" dirty="0"/>
              <a:t> </a:t>
            </a:r>
            <a:r>
              <a:rPr lang="en-US" dirty="0" err="1"/>
              <a:t>më</a:t>
            </a:r>
            <a:r>
              <a:rPr lang="en-US" dirty="0"/>
              <a:t> </a:t>
            </a:r>
            <a:r>
              <a:rPr lang="en-US" dirty="0" err="1"/>
              <a:t>pak</a:t>
            </a:r>
            <a:r>
              <a:rPr lang="en-US" dirty="0"/>
              <a:t> se 50 cm (20 in)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vit</a:t>
            </a:r>
            <a:r>
              <a:rPr lang="en-US" dirty="0"/>
              <a:t>. </a:t>
            </a:r>
            <a:r>
              <a:rPr lang="en-US" dirty="0" err="1"/>
              <a:t>Erërat</a:t>
            </a:r>
            <a:r>
              <a:rPr lang="en-US" dirty="0"/>
              <a:t> e </a:t>
            </a:r>
            <a:r>
              <a:rPr lang="en-US" dirty="0" err="1"/>
              <a:t>larta</a:t>
            </a:r>
            <a:r>
              <a:rPr lang="en-US" dirty="0"/>
              <a:t> </a:t>
            </a:r>
            <a:r>
              <a:rPr lang="en-US" dirty="0" err="1"/>
              <a:t>zakonisht</a:t>
            </a:r>
            <a:r>
              <a:rPr lang="en-US" dirty="0"/>
              <a:t> </a:t>
            </a:r>
            <a:r>
              <a:rPr lang="en-US" dirty="0" err="1"/>
              <a:t>nxisin</a:t>
            </a:r>
            <a:r>
              <a:rPr lang="en-US" dirty="0"/>
              <a:t> </a:t>
            </a:r>
            <a:r>
              <a:rPr lang="en-US" dirty="0" err="1"/>
              <a:t>dëborën</a:t>
            </a:r>
            <a:r>
              <a:rPr lang="en-US" dirty="0"/>
              <a:t>, duke </a:t>
            </a:r>
            <a:r>
              <a:rPr lang="en-US" dirty="0" err="1"/>
              <a:t>formuar</a:t>
            </a:r>
            <a:r>
              <a:rPr lang="en-US" dirty="0"/>
              <a:t> </a:t>
            </a:r>
            <a:r>
              <a:rPr lang="en-US" dirty="0" err="1"/>
              <a:t>iluzione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rreshjeve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vazhdueshme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dëborës</a:t>
            </a:r>
            <a:r>
              <a:rPr lang="en-US" dirty="0"/>
              <a:t>. </a:t>
            </a:r>
            <a:r>
              <a:rPr lang="en-US" dirty="0" err="1"/>
              <a:t>Temperaturat</a:t>
            </a:r>
            <a:r>
              <a:rPr lang="en-US" dirty="0"/>
              <a:t> </a:t>
            </a:r>
            <a:r>
              <a:rPr lang="en-US" dirty="0" err="1"/>
              <a:t>mesatare</a:t>
            </a:r>
            <a:r>
              <a:rPr lang="en-US" dirty="0"/>
              <a:t> </a:t>
            </a:r>
            <a:r>
              <a:rPr lang="en-US" dirty="0" err="1"/>
              <a:t>mund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jenë</a:t>
            </a:r>
            <a:r>
              <a:rPr lang="en-US" dirty="0"/>
              <a:t> −40 °C </a:t>
            </a:r>
            <a:r>
              <a:rPr lang="en-US" dirty="0" smtClean="0"/>
              <a:t>,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temperatura</a:t>
            </a:r>
            <a:r>
              <a:rPr lang="en-US" dirty="0"/>
              <a:t> </a:t>
            </a:r>
            <a:r>
              <a:rPr lang="en-US" dirty="0" err="1"/>
              <a:t>më</a:t>
            </a:r>
            <a:r>
              <a:rPr lang="en-US" dirty="0"/>
              <a:t> e </a:t>
            </a:r>
            <a:r>
              <a:rPr lang="en-US" dirty="0" err="1"/>
              <a:t>ulët</a:t>
            </a:r>
            <a:r>
              <a:rPr lang="en-US" dirty="0"/>
              <a:t> e </a:t>
            </a:r>
            <a:r>
              <a:rPr lang="en-US" dirty="0" err="1"/>
              <a:t>regjistruar</a:t>
            </a:r>
            <a:r>
              <a:rPr lang="en-US" dirty="0"/>
              <a:t> </a:t>
            </a:r>
            <a:r>
              <a:rPr lang="en-US" dirty="0" err="1"/>
              <a:t>është</a:t>
            </a:r>
            <a:r>
              <a:rPr lang="en-US" dirty="0"/>
              <a:t> −68 °C </a:t>
            </a:r>
            <a:r>
              <a:rPr lang="en-US" dirty="0" smtClean="0"/>
              <a:t>. </a:t>
            </a:r>
            <a:r>
              <a:rPr lang="en-US" dirty="0" err="1"/>
              <a:t>Klima</a:t>
            </a:r>
            <a:r>
              <a:rPr lang="en-US" dirty="0"/>
              <a:t> e </a:t>
            </a:r>
            <a:r>
              <a:rPr lang="en-US" dirty="0" err="1"/>
              <a:t>bregdetit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Arktikut</a:t>
            </a:r>
            <a:r>
              <a:rPr lang="en-US" dirty="0"/>
              <a:t> </a:t>
            </a:r>
            <a:r>
              <a:rPr lang="en-US" dirty="0" err="1"/>
              <a:t>është</a:t>
            </a:r>
            <a:r>
              <a:rPr lang="en-US" dirty="0"/>
              <a:t> e </a:t>
            </a:r>
            <a:r>
              <a:rPr lang="en-US" dirty="0" err="1"/>
              <a:t>zbutur</a:t>
            </a:r>
            <a:r>
              <a:rPr lang="en-US" dirty="0"/>
              <a:t> </a:t>
            </a:r>
            <a:r>
              <a:rPr lang="en-US" dirty="0" err="1"/>
              <a:t>nga</a:t>
            </a:r>
            <a:r>
              <a:rPr lang="en-US" dirty="0"/>
              <a:t> </a:t>
            </a:r>
            <a:r>
              <a:rPr lang="en-US" dirty="0" err="1"/>
              <a:t>ndikimet</a:t>
            </a:r>
            <a:r>
              <a:rPr lang="en-US" dirty="0"/>
              <a:t> </a:t>
            </a:r>
            <a:r>
              <a:rPr lang="en-US" dirty="0" err="1"/>
              <a:t>oqeanike</a:t>
            </a:r>
            <a:r>
              <a:rPr lang="en-US" dirty="0"/>
              <a:t>, duke </a:t>
            </a:r>
            <a:r>
              <a:rPr lang="en-US" dirty="0" err="1"/>
              <a:t>pasur</a:t>
            </a:r>
            <a:r>
              <a:rPr lang="en-US" dirty="0"/>
              <a:t> </a:t>
            </a:r>
            <a:r>
              <a:rPr lang="en-US" dirty="0" err="1"/>
              <a:t>përgjithësisht</a:t>
            </a:r>
            <a:r>
              <a:rPr lang="en-US" dirty="0"/>
              <a:t> </a:t>
            </a:r>
            <a:r>
              <a:rPr lang="en-US" dirty="0" err="1"/>
              <a:t>temperatura</a:t>
            </a:r>
            <a:r>
              <a:rPr lang="en-US" dirty="0"/>
              <a:t> </a:t>
            </a:r>
            <a:r>
              <a:rPr lang="en-US" dirty="0" err="1"/>
              <a:t>më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nxehta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rreshje</a:t>
            </a:r>
            <a:r>
              <a:rPr lang="en-US" dirty="0"/>
              <a:t> </a:t>
            </a:r>
            <a:r>
              <a:rPr lang="en-US" dirty="0" err="1"/>
              <a:t>dëbore</a:t>
            </a:r>
            <a:r>
              <a:rPr lang="en-US" dirty="0"/>
              <a:t> </a:t>
            </a:r>
            <a:r>
              <a:rPr lang="en-US" dirty="0" err="1"/>
              <a:t>më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mëdhaja</a:t>
            </a:r>
            <a:r>
              <a:rPr lang="en-US" dirty="0"/>
              <a:t> se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zonat</a:t>
            </a:r>
            <a:r>
              <a:rPr lang="en-US" dirty="0"/>
              <a:t> e </a:t>
            </a:r>
            <a:r>
              <a:rPr lang="en-US" dirty="0" err="1"/>
              <a:t>brendshme</a:t>
            </a:r>
            <a:r>
              <a:rPr lang="en-US" dirty="0"/>
              <a:t> </a:t>
            </a:r>
            <a:r>
              <a:rPr lang="en-US" dirty="0" err="1"/>
              <a:t>më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ftohta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më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thata</a:t>
            </a:r>
            <a:r>
              <a:rPr lang="en-US" dirty="0"/>
              <a:t>. </a:t>
            </a:r>
            <a:r>
              <a:rPr lang="en-US" dirty="0" err="1"/>
              <a:t>Arktiku</a:t>
            </a:r>
            <a:r>
              <a:rPr lang="en-US" dirty="0"/>
              <a:t> </a:t>
            </a:r>
            <a:r>
              <a:rPr lang="en-US" dirty="0" err="1"/>
              <a:t>është</a:t>
            </a:r>
            <a:r>
              <a:rPr lang="en-US" dirty="0"/>
              <a:t> </a:t>
            </a:r>
            <a:r>
              <a:rPr lang="en-US" dirty="0" err="1"/>
              <a:t>prekur</a:t>
            </a:r>
            <a:r>
              <a:rPr lang="en-US" dirty="0"/>
              <a:t> </a:t>
            </a:r>
            <a:r>
              <a:rPr lang="en-US" dirty="0" err="1"/>
              <a:t>nga</a:t>
            </a:r>
            <a:r>
              <a:rPr lang="en-US" dirty="0"/>
              <a:t> </a:t>
            </a:r>
            <a:r>
              <a:rPr lang="en-US" dirty="0" err="1"/>
              <a:t>ngrohja</a:t>
            </a:r>
            <a:r>
              <a:rPr lang="en-US" dirty="0"/>
              <a:t> </a:t>
            </a:r>
            <a:r>
              <a:rPr lang="en-US" dirty="0" err="1"/>
              <a:t>globale</a:t>
            </a:r>
            <a:r>
              <a:rPr lang="en-US" dirty="0"/>
              <a:t>, duke </a:t>
            </a:r>
            <a:r>
              <a:rPr lang="en-US" dirty="0" err="1" smtClean="0"/>
              <a:t>cuar</a:t>
            </a:r>
            <a:r>
              <a:rPr lang="en-US" dirty="0" smtClean="0"/>
              <a:t> </a:t>
            </a:r>
            <a:r>
              <a:rPr lang="en-US" dirty="0" err="1"/>
              <a:t>drejt</a:t>
            </a:r>
            <a:r>
              <a:rPr lang="en-US" dirty="0"/>
              <a:t> </a:t>
            </a:r>
            <a:r>
              <a:rPr lang="en-US" dirty="0" err="1"/>
              <a:t>shterimit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akullnajeve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Arktikut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lirimin</a:t>
            </a:r>
            <a:r>
              <a:rPr lang="en-US" dirty="0"/>
              <a:t> e </a:t>
            </a:r>
            <a:r>
              <a:rPr lang="en-US" dirty="0" err="1"/>
              <a:t>metanit</a:t>
            </a:r>
            <a:r>
              <a:rPr lang="en-US" dirty="0"/>
              <a:t> </a:t>
            </a:r>
            <a:r>
              <a:rPr lang="en-US" dirty="0" smtClean="0"/>
              <a:t>.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/>
              <a:t>shkak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migrimit</a:t>
            </a:r>
            <a:r>
              <a:rPr lang="en-US" dirty="0"/>
              <a:t> </a:t>
            </a:r>
            <a:r>
              <a:rPr lang="en-US" dirty="0" err="1"/>
              <a:t>polvard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izomerit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planetit</a:t>
            </a:r>
            <a:r>
              <a:rPr lang="en-US" dirty="0"/>
              <a:t> (</a:t>
            </a:r>
            <a:r>
              <a:rPr lang="en-US" dirty="0" err="1"/>
              <a:t>rreth</a:t>
            </a:r>
            <a:r>
              <a:rPr lang="en-US" dirty="0"/>
              <a:t> 56 km </a:t>
            </a:r>
            <a:r>
              <a:rPr lang="en-US" dirty="0" smtClean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dekadë</a:t>
            </a:r>
            <a:r>
              <a:rPr lang="en-US" dirty="0"/>
              <a:t> </a:t>
            </a:r>
            <a:r>
              <a:rPr lang="en-US" dirty="0" err="1"/>
              <a:t>gjatë</a:t>
            </a:r>
            <a:r>
              <a:rPr lang="en-US" dirty="0"/>
              <a:t> 30 </a:t>
            </a:r>
            <a:r>
              <a:rPr lang="en-US" dirty="0" err="1"/>
              <a:t>viteve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fundit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pasojë</a:t>
            </a:r>
            <a:r>
              <a:rPr lang="en-US" dirty="0"/>
              <a:t> e </a:t>
            </a:r>
            <a:r>
              <a:rPr lang="en-US" dirty="0" err="1"/>
              <a:t>ngrohjes</a:t>
            </a:r>
            <a:r>
              <a:rPr lang="en-US" dirty="0"/>
              <a:t> </a:t>
            </a:r>
            <a:r>
              <a:rPr lang="en-US" dirty="0" err="1"/>
              <a:t>globale</a:t>
            </a:r>
            <a:r>
              <a:rPr lang="en-US" dirty="0"/>
              <a:t>), </a:t>
            </a:r>
            <a:r>
              <a:rPr lang="en-US" dirty="0" err="1"/>
              <a:t>rajoni</a:t>
            </a:r>
            <a:r>
              <a:rPr lang="en-US" dirty="0"/>
              <a:t> </a:t>
            </a:r>
            <a:r>
              <a:rPr lang="en-US" dirty="0" err="1"/>
              <a:t>Arktik</a:t>
            </a:r>
            <a:r>
              <a:rPr lang="en-US" dirty="0"/>
              <a:t> </a:t>
            </a:r>
            <a:r>
              <a:rPr lang="en-US" dirty="0" err="1" smtClean="0"/>
              <a:t>aktualisht</a:t>
            </a:r>
            <a:r>
              <a:rPr lang="en-US" dirty="0" smtClean="0"/>
              <a:t> </a:t>
            </a:r>
            <a:r>
              <a:rPr lang="en-US" dirty="0" err="1"/>
              <a:t>është</a:t>
            </a:r>
            <a:r>
              <a:rPr lang="en-US" dirty="0"/>
              <a:t> duke u </a:t>
            </a:r>
            <a:r>
              <a:rPr lang="en-US" dirty="0" err="1"/>
              <a:t>zvogëluar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074202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en-US" dirty="0" err="1" smtClean="0"/>
              <a:t>Klima</a:t>
            </a:r>
            <a:r>
              <a:rPr lang="en-US" dirty="0" smtClean="0"/>
              <a:t> </a:t>
            </a:r>
            <a:r>
              <a:rPr lang="en-US" dirty="0" err="1" smtClean="0"/>
              <a:t>tropikale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r>
              <a:rPr lang="en-US" sz="2400" dirty="0"/>
              <a:t>Sa me </a:t>
            </a:r>
            <a:r>
              <a:rPr lang="en-US" sz="2400" dirty="0" err="1"/>
              <a:t>teper</a:t>
            </a:r>
            <a:r>
              <a:rPr lang="en-US" sz="2400" dirty="0"/>
              <a:t> </a:t>
            </a:r>
            <a:r>
              <a:rPr lang="en-US" sz="2400" dirty="0" err="1"/>
              <a:t>te</a:t>
            </a:r>
            <a:r>
              <a:rPr lang="en-US" sz="2400" dirty="0"/>
              <a:t> </a:t>
            </a:r>
            <a:r>
              <a:rPr lang="en-US" sz="2400" dirty="0" err="1"/>
              <a:t>largohemi</a:t>
            </a:r>
            <a:r>
              <a:rPr lang="en-US" sz="2400" dirty="0"/>
              <a:t> </a:t>
            </a:r>
            <a:r>
              <a:rPr lang="en-US" sz="2400" dirty="0" err="1"/>
              <a:t>nga</a:t>
            </a:r>
            <a:r>
              <a:rPr lang="en-US" sz="2400" dirty="0"/>
              <a:t> </a:t>
            </a:r>
            <a:r>
              <a:rPr lang="en-US" sz="2400" dirty="0" err="1"/>
              <a:t>ekuatori</a:t>
            </a:r>
            <a:r>
              <a:rPr lang="en-US" sz="2400" dirty="0"/>
              <a:t>, </a:t>
            </a:r>
            <a:r>
              <a:rPr lang="en-US" sz="2400" dirty="0" err="1"/>
              <a:t>aq</a:t>
            </a:r>
            <a:r>
              <a:rPr lang="en-US" sz="2400" dirty="0"/>
              <a:t> e </a:t>
            </a:r>
            <a:r>
              <a:rPr lang="en-US" sz="2400" dirty="0" err="1"/>
              <a:t>vogel</a:t>
            </a:r>
            <a:r>
              <a:rPr lang="en-US" sz="2400" dirty="0"/>
              <a:t> </a:t>
            </a:r>
            <a:r>
              <a:rPr lang="en-US" sz="2400" dirty="0" err="1"/>
              <a:t>beht</a:t>
            </a:r>
            <a:r>
              <a:rPr lang="en-US" sz="2400" dirty="0"/>
              <a:t> </a:t>
            </a:r>
            <a:r>
              <a:rPr lang="en-US" sz="2400" dirty="0" err="1"/>
              <a:t>sasia</a:t>
            </a:r>
            <a:r>
              <a:rPr lang="en-US" sz="2400" dirty="0"/>
              <a:t> e </a:t>
            </a:r>
            <a:r>
              <a:rPr lang="en-US" sz="2400" dirty="0" err="1"/>
              <a:t>reshjeve</a:t>
            </a:r>
            <a:r>
              <a:rPr lang="en-US" sz="2400" dirty="0"/>
              <a:t>, </a:t>
            </a:r>
            <a:r>
              <a:rPr lang="en-US" sz="2400" dirty="0" err="1"/>
              <a:t>qe</a:t>
            </a:r>
            <a:r>
              <a:rPr lang="en-US" sz="2400" dirty="0"/>
              <a:t> </a:t>
            </a:r>
            <a:r>
              <a:rPr lang="en-US" sz="2400" dirty="0" err="1"/>
              <a:t>bien</a:t>
            </a:r>
            <a:r>
              <a:rPr lang="en-US" sz="2400" dirty="0"/>
              <a:t> </a:t>
            </a:r>
            <a:r>
              <a:rPr lang="en-US" sz="2400" dirty="0" err="1"/>
              <a:t>sipas</a:t>
            </a:r>
            <a:r>
              <a:rPr lang="en-US" sz="2400" dirty="0"/>
              <a:t> </a:t>
            </a:r>
            <a:r>
              <a:rPr lang="en-US" sz="2400" dirty="0" err="1"/>
              <a:t>stineve</a:t>
            </a:r>
            <a:r>
              <a:rPr lang="en-US" sz="2400" dirty="0"/>
              <a:t>: ne </a:t>
            </a:r>
            <a:r>
              <a:rPr lang="en-US" sz="2400" dirty="0" err="1"/>
              <a:t>vere</a:t>
            </a:r>
            <a:r>
              <a:rPr lang="en-US" sz="2400" dirty="0"/>
              <a:t> </a:t>
            </a:r>
            <a:r>
              <a:rPr lang="en-US" sz="2400" dirty="0" err="1"/>
              <a:t>shira</a:t>
            </a:r>
            <a:r>
              <a:rPr lang="en-US" sz="2400" dirty="0"/>
              <a:t>, ne dimer </a:t>
            </a:r>
            <a:r>
              <a:rPr lang="en-US" sz="2400" dirty="0" err="1"/>
              <a:t>thatesire</a:t>
            </a:r>
            <a:r>
              <a:rPr lang="en-US" sz="2400" dirty="0"/>
              <a:t>. Per </a:t>
            </a:r>
            <a:r>
              <a:rPr lang="en-US" sz="2400" dirty="0" err="1"/>
              <a:t>kete</a:t>
            </a:r>
            <a:r>
              <a:rPr lang="en-US" sz="2400" dirty="0"/>
              <a:t> </a:t>
            </a:r>
            <a:r>
              <a:rPr lang="en-US" sz="2400" dirty="0" err="1"/>
              <a:t>arsye</a:t>
            </a:r>
            <a:r>
              <a:rPr lang="en-US" sz="2400" dirty="0"/>
              <a:t>, </a:t>
            </a:r>
            <a:r>
              <a:rPr lang="en-US" sz="2400" dirty="0" err="1"/>
              <a:t>klima</a:t>
            </a:r>
            <a:r>
              <a:rPr lang="en-US" sz="2400" dirty="0"/>
              <a:t> </a:t>
            </a:r>
            <a:r>
              <a:rPr lang="en-US" sz="2400" dirty="0" err="1"/>
              <a:t>tropikale</a:t>
            </a:r>
            <a:r>
              <a:rPr lang="en-US" sz="2400" dirty="0"/>
              <a:t> </a:t>
            </a:r>
            <a:r>
              <a:rPr lang="en-US" sz="2400" dirty="0" err="1"/>
              <a:t>qe</a:t>
            </a:r>
            <a:r>
              <a:rPr lang="en-US" sz="2400" dirty="0"/>
              <a:t> </a:t>
            </a:r>
            <a:r>
              <a:rPr lang="en-US" sz="2400" dirty="0" err="1"/>
              <a:t>shtrihet</a:t>
            </a:r>
            <a:r>
              <a:rPr lang="en-US" sz="2400" dirty="0"/>
              <a:t> ne </a:t>
            </a:r>
            <a:r>
              <a:rPr lang="en-US" sz="2400" dirty="0" err="1"/>
              <a:t>Afrike</a:t>
            </a:r>
            <a:r>
              <a:rPr lang="en-US" sz="2400" dirty="0"/>
              <a:t>, </a:t>
            </a:r>
            <a:r>
              <a:rPr lang="en-US" sz="2400" dirty="0" err="1"/>
              <a:t>Ameriken</a:t>
            </a:r>
            <a:r>
              <a:rPr lang="en-US" sz="2400" dirty="0"/>
              <a:t> </a:t>
            </a:r>
            <a:r>
              <a:rPr lang="en-US" sz="2400" dirty="0" err="1"/>
              <a:t>Jugore</a:t>
            </a:r>
            <a:r>
              <a:rPr lang="en-US" sz="2400" dirty="0"/>
              <a:t> e </a:t>
            </a:r>
            <a:r>
              <a:rPr lang="en-US" sz="2400" dirty="0" err="1"/>
              <a:t>Qendrore</a:t>
            </a:r>
            <a:r>
              <a:rPr lang="en-US" sz="2400" dirty="0"/>
              <a:t>, </a:t>
            </a:r>
            <a:r>
              <a:rPr lang="en-US" sz="2400" dirty="0" err="1"/>
              <a:t>Azine</a:t>
            </a:r>
            <a:r>
              <a:rPr lang="en-US" sz="2400" dirty="0"/>
              <a:t> </a:t>
            </a:r>
            <a:r>
              <a:rPr lang="en-US" sz="2400" dirty="0" err="1"/>
              <a:t>Jugore</a:t>
            </a:r>
            <a:r>
              <a:rPr lang="en-US" sz="2400" dirty="0"/>
              <a:t> e </a:t>
            </a:r>
            <a:r>
              <a:rPr lang="en-US" sz="2400" dirty="0" err="1"/>
              <a:t>Juglindore</a:t>
            </a:r>
            <a:r>
              <a:rPr lang="en-US" sz="2400" dirty="0"/>
              <a:t> </a:t>
            </a:r>
            <a:r>
              <a:rPr lang="en-US" sz="2400" dirty="0" err="1"/>
              <a:t>dhe</a:t>
            </a:r>
            <a:r>
              <a:rPr lang="en-US" sz="2400" dirty="0"/>
              <a:t> </a:t>
            </a:r>
            <a:r>
              <a:rPr lang="en-US" sz="2400" dirty="0" err="1"/>
              <a:t>Australi</a:t>
            </a:r>
            <a:r>
              <a:rPr lang="en-US" sz="2400" dirty="0"/>
              <a:t>, </a:t>
            </a:r>
            <a:r>
              <a:rPr lang="en-US" sz="2400" dirty="0" err="1"/>
              <a:t>ndahet</a:t>
            </a:r>
            <a:r>
              <a:rPr lang="en-US" sz="2400" dirty="0"/>
              <a:t> ne </a:t>
            </a:r>
            <a:r>
              <a:rPr lang="en-US" sz="2400" dirty="0" err="1"/>
              <a:t>dy</a:t>
            </a:r>
            <a:r>
              <a:rPr lang="en-US" sz="2400" dirty="0"/>
              <a:t> </a:t>
            </a:r>
            <a:r>
              <a:rPr lang="en-US" sz="2400" dirty="0" err="1"/>
              <a:t>tipa</a:t>
            </a:r>
            <a:r>
              <a:rPr lang="en-US" sz="2400" dirty="0"/>
              <a:t> : </a:t>
            </a:r>
            <a:r>
              <a:rPr lang="en-US" sz="2400" dirty="0" err="1"/>
              <a:t>Tropikale</a:t>
            </a:r>
            <a:r>
              <a:rPr lang="en-US" sz="2400" dirty="0"/>
              <a:t> e </a:t>
            </a:r>
            <a:r>
              <a:rPr lang="en-US" sz="2400" dirty="0" err="1"/>
              <a:t>Laugesht</a:t>
            </a:r>
            <a:r>
              <a:rPr lang="en-US" sz="2400" dirty="0"/>
              <a:t> </a:t>
            </a:r>
            <a:r>
              <a:rPr lang="en-US" sz="2400" dirty="0" err="1"/>
              <a:t>dhe</a:t>
            </a:r>
            <a:r>
              <a:rPr lang="en-US" sz="2400" dirty="0"/>
              <a:t> e </a:t>
            </a:r>
            <a:r>
              <a:rPr lang="en-US" sz="2400" dirty="0" err="1"/>
              <a:t>Thate</a:t>
            </a:r>
            <a:r>
              <a:rPr lang="en-US" sz="2400" dirty="0"/>
              <a:t>. Ne </a:t>
            </a:r>
            <a:r>
              <a:rPr lang="en-US" sz="2400" dirty="0" err="1"/>
              <a:t>klimen</a:t>
            </a:r>
            <a:r>
              <a:rPr lang="en-US" sz="2400" dirty="0"/>
              <a:t> </a:t>
            </a:r>
            <a:r>
              <a:rPr lang="en-US" sz="2400" dirty="0" err="1"/>
              <a:t>tropikale</a:t>
            </a:r>
            <a:r>
              <a:rPr lang="en-US" sz="2400" dirty="0"/>
              <a:t>, </a:t>
            </a:r>
            <a:r>
              <a:rPr lang="en-US" sz="2400" dirty="0" err="1"/>
              <a:t>qe</a:t>
            </a:r>
            <a:r>
              <a:rPr lang="en-US" sz="2400" dirty="0"/>
              <a:t> </a:t>
            </a:r>
            <a:r>
              <a:rPr lang="en-US" sz="2400" dirty="0" err="1"/>
              <a:t>ndryshe</a:t>
            </a:r>
            <a:r>
              <a:rPr lang="en-US" sz="2400" dirty="0"/>
              <a:t> </a:t>
            </a:r>
            <a:r>
              <a:rPr lang="en-US" sz="2400" dirty="0" err="1"/>
              <a:t>quhet</a:t>
            </a:r>
            <a:r>
              <a:rPr lang="en-US" sz="2400" dirty="0"/>
              <a:t> </a:t>
            </a:r>
            <a:r>
              <a:rPr lang="en-US" sz="2400" dirty="0" err="1"/>
              <a:t>dhe</a:t>
            </a:r>
            <a:r>
              <a:rPr lang="en-US" sz="2400" dirty="0"/>
              <a:t> </a:t>
            </a:r>
            <a:r>
              <a:rPr lang="en-US" sz="2400" dirty="0" err="1"/>
              <a:t>klima</a:t>
            </a:r>
            <a:r>
              <a:rPr lang="en-US" sz="2400" dirty="0"/>
              <a:t> e </a:t>
            </a:r>
            <a:r>
              <a:rPr lang="en-US" sz="2400" dirty="0" err="1"/>
              <a:t>savaneve</a:t>
            </a:r>
            <a:r>
              <a:rPr lang="en-US" sz="2400" dirty="0"/>
              <a:t>, </a:t>
            </a:r>
            <a:r>
              <a:rPr lang="en-US" sz="2400" dirty="0" err="1"/>
              <a:t>bien</a:t>
            </a:r>
            <a:r>
              <a:rPr lang="en-US" sz="2400" dirty="0"/>
              <a:t> </a:t>
            </a:r>
            <a:r>
              <a:rPr lang="en-US" sz="2400" dirty="0" err="1"/>
              <a:t>mesataresisht</a:t>
            </a:r>
            <a:r>
              <a:rPr lang="en-US" sz="2400" dirty="0"/>
              <a:t> </a:t>
            </a:r>
            <a:r>
              <a:rPr lang="en-US" sz="2400" dirty="0" err="1"/>
              <a:t>rreth</a:t>
            </a:r>
            <a:r>
              <a:rPr lang="en-US" sz="2400" dirty="0"/>
              <a:t> 500 mm </a:t>
            </a:r>
            <a:r>
              <a:rPr lang="en-US" sz="2400" dirty="0" err="1"/>
              <a:t>reshje</a:t>
            </a:r>
            <a:r>
              <a:rPr lang="en-US" sz="2400" dirty="0"/>
              <a:t> ne </a:t>
            </a:r>
            <a:r>
              <a:rPr lang="en-US" sz="2400" dirty="0" err="1"/>
              <a:t>vit</a:t>
            </a:r>
            <a:r>
              <a:rPr lang="en-US" sz="2400" dirty="0"/>
              <a:t>. </a:t>
            </a:r>
            <a:r>
              <a:rPr lang="en-US" sz="2400" dirty="0" err="1"/>
              <a:t>Disa</a:t>
            </a:r>
            <a:r>
              <a:rPr lang="en-US" sz="2400" dirty="0"/>
              <a:t> </a:t>
            </a:r>
            <a:r>
              <a:rPr lang="en-US" sz="2400" dirty="0" err="1"/>
              <a:t>rajione</a:t>
            </a:r>
            <a:r>
              <a:rPr lang="en-US" sz="2400" dirty="0"/>
              <a:t> </a:t>
            </a:r>
            <a:r>
              <a:rPr lang="en-US" sz="2400" dirty="0" err="1"/>
              <a:t>te</a:t>
            </a:r>
            <a:r>
              <a:rPr lang="en-US" sz="2400" dirty="0"/>
              <a:t> </a:t>
            </a:r>
            <a:r>
              <a:rPr lang="en-US" sz="2400" dirty="0" err="1"/>
              <a:t>kesaj</a:t>
            </a:r>
            <a:r>
              <a:rPr lang="en-US" sz="2400" dirty="0"/>
              <a:t> </a:t>
            </a:r>
            <a:r>
              <a:rPr lang="en-US" sz="2400" dirty="0" err="1"/>
              <a:t>klime</a:t>
            </a:r>
            <a:r>
              <a:rPr lang="en-US" sz="2400" dirty="0"/>
              <a:t> </a:t>
            </a:r>
            <a:r>
              <a:rPr lang="en-US" sz="2400" dirty="0" err="1"/>
              <a:t>jane</a:t>
            </a:r>
            <a:r>
              <a:rPr lang="en-US" sz="2400" dirty="0"/>
              <a:t> </a:t>
            </a:r>
            <a:r>
              <a:rPr lang="en-US" sz="2400" dirty="0" err="1"/>
              <a:t>gjithashtu</a:t>
            </a:r>
            <a:r>
              <a:rPr lang="en-US" sz="2400" dirty="0"/>
              <a:t>, </a:t>
            </a:r>
            <a:r>
              <a:rPr lang="en-US" sz="2400" dirty="0" err="1"/>
              <a:t>nen</a:t>
            </a:r>
            <a:r>
              <a:rPr lang="en-US" sz="2400" dirty="0"/>
              <a:t> </a:t>
            </a:r>
            <a:r>
              <a:rPr lang="en-US" sz="2400" dirty="0" err="1"/>
              <a:t>ndikimin</a:t>
            </a:r>
            <a:r>
              <a:rPr lang="en-US" sz="2400" dirty="0"/>
              <a:t> e </a:t>
            </a:r>
            <a:r>
              <a:rPr lang="en-US" sz="2400" dirty="0" err="1"/>
              <a:t>musoneve</a:t>
            </a:r>
            <a:r>
              <a:rPr lang="en-US" dirty="0" smtClean="0"/>
              <a:t>.											</a:t>
            </a:r>
            <a:r>
              <a:rPr lang="en-US" dirty="0" err="1" smtClean="0"/>
              <a:t>Klima</a:t>
            </a:r>
            <a:r>
              <a:rPr lang="en-US" dirty="0" smtClean="0"/>
              <a:t> </a:t>
            </a:r>
            <a:r>
              <a:rPr lang="en-US" dirty="0" err="1" smtClean="0"/>
              <a:t>musonike</a:t>
            </a:r>
            <a:r>
              <a:rPr lang="en-US" dirty="0" smtClean="0"/>
              <a:t>	</a:t>
            </a:r>
            <a:r>
              <a:rPr lang="en-US" dirty="0"/>
              <a:t> </a:t>
            </a:r>
            <a:r>
              <a:rPr lang="en-US" dirty="0" smtClean="0"/>
              <a:t>                                             </a:t>
            </a:r>
            <a:r>
              <a:rPr lang="en-US" dirty="0" err="1" smtClean="0"/>
              <a:t>Shkaktohet</a:t>
            </a:r>
            <a:r>
              <a:rPr lang="en-US" dirty="0" smtClean="0"/>
              <a:t> </a:t>
            </a:r>
            <a:r>
              <a:rPr lang="en-US" dirty="0" err="1"/>
              <a:t>nga</a:t>
            </a:r>
            <a:r>
              <a:rPr lang="en-US" dirty="0"/>
              <a:t> </a:t>
            </a:r>
            <a:r>
              <a:rPr lang="en-US" dirty="0" err="1"/>
              <a:t>ererat</a:t>
            </a:r>
            <a:r>
              <a:rPr lang="en-US" dirty="0"/>
              <a:t> q </a:t>
            </a:r>
            <a:r>
              <a:rPr lang="en-US" dirty="0" err="1"/>
              <a:t>quajtura</a:t>
            </a:r>
            <a:r>
              <a:rPr lang="en-US" dirty="0"/>
              <a:t> </a:t>
            </a:r>
            <a:r>
              <a:rPr lang="en-US" dirty="0" err="1"/>
              <a:t>musone,te</a:t>
            </a:r>
            <a:r>
              <a:rPr lang="en-US" dirty="0"/>
              <a:t> </a:t>
            </a:r>
            <a:r>
              <a:rPr lang="en-US" dirty="0" err="1"/>
              <a:t>cilat</a:t>
            </a:r>
            <a:r>
              <a:rPr lang="en-US" dirty="0"/>
              <a:t> </a:t>
            </a:r>
            <a:r>
              <a:rPr lang="en-US" dirty="0" err="1"/>
              <a:t>kane</a:t>
            </a:r>
            <a:r>
              <a:rPr lang="en-US" dirty="0"/>
              <a:t> </a:t>
            </a:r>
            <a:r>
              <a:rPr lang="en-US" dirty="0" err="1"/>
              <a:t>karakter</a:t>
            </a:r>
            <a:r>
              <a:rPr lang="en-US" dirty="0"/>
              <a:t> </a:t>
            </a:r>
            <a:r>
              <a:rPr lang="en-US" dirty="0" err="1"/>
              <a:t>stinor,qe</a:t>
            </a:r>
            <a:r>
              <a:rPr lang="en-US" dirty="0"/>
              <a:t> </a:t>
            </a:r>
            <a:r>
              <a:rPr lang="en-US" dirty="0" err="1"/>
              <a:t>ndrojne</a:t>
            </a:r>
            <a:r>
              <a:rPr lang="en-US" dirty="0"/>
              <a:t> </a:t>
            </a:r>
            <a:r>
              <a:rPr lang="en-US" dirty="0" err="1"/>
              <a:t>drejtim</a:t>
            </a:r>
            <a:r>
              <a:rPr lang="en-US" dirty="0"/>
              <a:t> </a:t>
            </a:r>
            <a:r>
              <a:rPr lang="en-US" dirty="0" err="1"/>
              <a:t>dy</a:t>
            </a:r>
            <a:r>
              <a:rPr lang="en-US" dirty="0"/>
              <a:t> here ne </a:t>
            </a:r>
            <a:r>
              <a:rPr lang="en-US" dirty="0" err="1"/>
              <a:t>vit.Ne</a:t>
            </a:r>
            <a:r>
              <a:rPr lang="en-US" dirty="0"/>
              <a:t> </a:t>
            </a:r>
            <a:r>
              <a:rPr lang="en-US" dirty="0" err="1"/>
              <a:t>vere</a:t>
            </a:r>
            <a:r>
              <a:rPr lang="en-US" dirty="0"/>
              <a:t> </a:t>
            </a:r>
            <a:r>
              <a:rPr lang="en-US" dirty="0" err="1"/>
              <a:t>fryjne</a:t>
            </a:r>
            <a:r>
              <a:rPr lang="en-US" dirty="0"/>
              <a:t> </a:t>
            </a:r>
            <a:r>
              <a:rPr lang="en-US" dirty="0" err="1"/>
              <a:t>nga</a:t>
            </a:r>
            <a:r>
              <a:rPr lang="en-US" dirty="0"/>
              <a:t> </a:t>
            </a:r>
            <a:r>
              <a:rPr lang="en-US" dirty="0" err="1"/>
              <a:t>deti</a:t>
            </a:r>
            <a:r>
              <a:rPr lang="en-US" dirty="0"/>
              <a:t> ne </a:t>
            </a:r>
            <a:r>
              <a:rPr lang="en-US" dirty="0" err="1"/>
              <a:t>kontinent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ne dimer </a:t>
            </a:r>
            <a:r>
              <a:rPr lang="en-US" dirty="0" err="1"/>
              <a:t>nga</a:t>
            </a:r>
            <a:r>
              <a:rPr lang="en-US" dirty="0"/>
              <a:t> </a:t>
            </a:r>
            <a:r>
              <a:rPr lang="en-US" dirty="0" err="1"/>
              <a:t>kontinenti</a:t>
            </a:r>
            <a:r>
              <a:rPr lang="en-US" dirty="0"/>
              <a:t> ne det.</a:t>
            </a:r>
          </a:p>
        </p:txBody>
      </p:sp>
    </p:spTree>
    <p:extLst>
      <p:ext uri="{BB962C8B-B14F-4D97-AF65-F5344CB8AC3E}">
        <p14:creationId xmlns:p14="http://schemas.microsoft.com/office/powerpoint/2010/main" val="13294012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144"/>
            <a:ext cx="9144000" cy="1143000"/>
          </a:xfrm>
        </p:spPr>
        <p:txBody>
          <a:bodyPr/>
          <a:lstStyle/>
          <a:p>
            <a:r>
              <a:rPr lang="en-US" dirty="0" err="1" smtClean="0"/>
              <a:t>Klima</a:t>
            </a:r>
            <a:r>
              <a:rPr lang="en-US" dirty="0" smtClean="0"/>
              <a:t> </a:t>
            </a:r>
            <a:r>
              <a:rPr lang="en-US" dirty="0" err="1" smtClean="0"/>
              <a:t>mesadhetare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638800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/>
              <a:t>Klima</a:t>
            </a:r>
            <a:r>
              <a:rPr lang="en-US" dirty="0"/>
              <a:t> </a:t>
            </a:r>
            <a:r>
              <a:rPr lang="en-US" dirty="0" err="1"/>
              <a:t>mesdhetare</a:t>
            </a:r>
            <a:r>
              <a:rPr lang="en-US" dirty="0"/>
              <a:t> </a:t>
            </a:r>
            <a:r>
              <a:rPr lang="en-US" dirty="0" err="1"/>
              <a:t>është</a:t>
            </a:r>
            <a:r>
              <a:rPr lang="en-US" dirty="0"/>
              <a:t> </a:t>
            </a:r>
            <a:r>
              <a:rPr lang="en-US" dirty="0" err="1"/>
              <a:t>tipike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viset</a:t>
            </a:r>
            <a:r>
              <a:rPr lang="en-US" dirty="0"/>
              <a:t> </a:t>
            </a:r>
            <a:r>
              <a:rPr lang="en-US" dirty="0" err="1"/>
              <a:t>përreth</a:t>
            </a:r>
            <a:r>
              <a:rPr lang="en-US" dirty="0"/>
              <a:t> </a:t>
            </a:r>
            <a:r>
              <a:rPr lang="en-US" dirty="0" err="1"/>
              <a:t>Detit</a:t>
            </a:r>
            <a:r>
              <a:rPr lang="en-US" dirty="0"/>
              <a:t> </a:t>
            </a:r>
            <a:r>
              <a:rPr lang="en-US" dirty="0" err="1"/>
              <a:t>Mesdhe</a:t>
            </a:r>
            <a:r>
              <a:rPr lang="en-US" dirty="0"/>
              <a:t> , </a:t>
            </a:r>
            <a:r>
              <a:rPr lang="en-US" dirty="0" err="1"/>
              <a:t>por</a:t>
            </a:r>
            <a:r>
              <a:rPr lang="en-US" dirty="0"/>
              <a:t> </a:t>
            </a:r>
            <a:r>
              <a:rPr lang="en-US" dirty="0" err="1"/>
              <a:t>ajo</a:t>
            </a:r>
            <a:r>
              <a:rPr lang="en-US" dirty="0"/>
              <a:t> </a:t>
            </a:r>
            <a:r>
              <a:rPr lang="en-US" dirty="0" err="1"/>
              <a:t>mund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haset</a:t>
            </a:r>
            <a:r>
              <a:rPr lang="en-US" dirty="0"/>
              <a:t> </a:t>
            </a:r>
            <a:r>
              <a:rPr lang="en-US" dirty="0" err="1"/>
              <a:t>edhe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jugun</a:t>
            </a:r>
            <a:r>
              <a:rPr lang="en-US" dirty="0"/>
              <a:t> e </a:t>
            </a:r>
            <a:r>
              <a:rPr lang="en-US" dirty="0" err="1"/>
              <a:t>Afrikës</a:t>
            </a:r>
            <a:r>
              <a:rPr lang="en-US" dirty="0"/>
              <a:t> ,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pjesën</a:t>
            </a:r>
            <a:r>
              <a:rPr lang="en-US" dirty="0"/>
              <a:t> </a:t>
            </a:r>
            <a:r>
              <a:rPr lang="en-US" dirty="0" err="1"/>
              <a:t>qëndrore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Kilit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Kaliforni.Ky</a:t>
            </a:r>
            <a:r>
              <a:rPr lang="en-US" dirty="0"/>
              <a:t> </a:t>
            </a:r>
            <a:r>
              <a:rPr lang="en-US" dirty="0" err="1"/>
              <a:t>lloj</a:t>
            </a:r>
            <a:r>
              <a:rPr lang="en-US" dirty="0"/>
              <a:t> i </a:t>
            </a:r>
            <a:r>
              <a:rPr lang="en-US" dirty="0" err="1"/>
              <a:t>klimës</a:t>
            </a:r>
            <a:r>
              <a:rPr lang="en-US" dirty="0"/>
              <a:t> </a:t>
            </a:r>
            <a:r>
              <a:rPr lang="en-US" dirty="0" err="1"/>
              <a:t>karakterizohet</a:t>
            </a:r>
            <a:r>
              <a:rPr lang="en-US" dirty="0"/>
              <a:t> me </a:t>
            </a:r>
            <a:r>
              <a:rPr lang="en-US" dirty="0" err="1"/>
              <a:t>atë</a:t>
            </a:r>
            <a:r>
              <a:rPr lang="en-US" dirty="0"/>
              <a:t> </a:t>
            </a:r>
            <a:r>
              <a:rPr lang="en-US" dirty="0" err="1"/>
              <a:t>që</a:t>
            </a:r>
            <a:r>
              <a:rPr lang="en-US" dirty="0"/>
              <a:t> </a:t>
            </a:r>
            <a:r>
              <a:rPr lang="en-US" dirty="0" err="1"/>
              <a:t>shirat</a:t>
            </a:r>
            <a:r>
              <a:rPr lang="en-US" dirty="0"/>
              <a:t> </a:t>
            </a:r>
            <a:r>
              <a:rPr lang="en-US" dirty="0" err="1"/>
              <a:t>më</a:t>
            </a:r>
            <a:r>
              <a:rPr lang="en-US" dirty="0"/>
              <a:t> </a:t>
            </a:r>
            <a:r>
              <a:rPr lang="en-US" dirty="0" err="1"/>
              <a:t>shumë</a:t>
            </a:r>
            <a:r>
              <a:rPr lang="en-US" dirty="0"/>
              <a:t> </a:t>
            </a:r>
            <a:r>
              <a:rPr lang="en-US" dirty="0" err="1"/>
              <a:t>bien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vjeshtë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dimër</a:t>
            </a:r>
            <a:r>
              <a:rPr lang="en-US" dirty="0"/>
              <a:t> , </a:t>
            </a:r>
            <a:r>
              <a:rPr lang="en-US" dirty="0" err="1"/>
              <a:t>ndërsa</a:t>
            </a:r>
            <a:r>
              <a:rPr lang="en-US" dirty="0"/>
              <a:t> </a:t>
            </a:r>
            <a:r>
              <a:rPr lang="en-US" dirty="0" err="1"/>
              <a:t>pranvera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vera</a:t>
            </a:r>
            <a:r>
              <a:rPr lang="en-US" dirty="0"/>
              <a:t> </a:t>
            </a:r>
            <a:r>
              <a:rPr lang="en-US" dirty="0" err="1"/>
              <a:t>janë</a:t>
            </a:r>
            <a:r>
              <a:rPr lang="en-US" dirty="0"/>
              <a:t> </a:t>
            </a:r>
            <a:r>
              <a:rPr lang="en-US" dirty="0" err="1"/>
              <a:t>më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thata</a:t>
            </a:r>
            <a:r>
              <a:rPr lang="en-US" dirty="0"/>
              <a:t>. </a:t>
            </a:r>
            <a:r>
              <a:rPr lang="en-US" dirty="0" err="1"/>
              <a:t>Reshjet</a:t>
            </a:r>
            <a:r>
              <a:rPr lang="en-US" dirty="0"/>
              <a:t> </a:t>
            </a:r>
            <a:r>
              <a:rPr lang="en-US" dirty="0" err="1"/>
              <a:t>luhaten</a:t>
            </a:r>
            <a:r>
              <a:rPr lang="en-US" dirty="0"/>
              <a:t> midis 400 </a:t>
            </a:r>
            <a:r>
              <a:rPr lang="en-US" dirty="0" err="1"/>
              <a:t>dhe</a:t>
            </a:r>
            <a:r>
              <a:rPr lang="en-US" dirty="0"/>
              <a:t> 700mm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vit</a:t>
            </a:r>
            <a:r>
              <a:rPr lang="en-US" dirty="0"/>
              <a:t>. </a:t>
            </a:r>
            <a:r>
              <a:rPr lang="en-US" dirty="0" err="1"/>
              <a:t>Dimrat</a:t>
            </a:r>
            <a:r>
              <a:rPr lang="en-US" dirty="0"/>
              <a:t> </a:t>
            </a:r>
            <a:r>
              <a:rPr lang="en-US" dirty="0" err="1"/>
              <a:t>janë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butë</a:t>
            </a:r>
            <a:r>
              <a:rPr lang="en-US" dirty="0"/>
              <a:t> , </a:t>
            </a:r>
            <a:r>
              <a:rPr lang="en-US" dirty="0" err="1"/>
              <a:t>ndërsa</a:t>
            </a:r>
            <a:r>
              <a:rPr lang="en-US" dirty="0"/>
              <a:t> </a:t>
            </a:r>
            <a:r>
              <a:rPr lang="en-US" dirty="0" err="1"/>
              <a:t>verërat</a:t>
            </a:r>
            <a:r>
              <a:rPr lang="en-US" dirty="0"/>
              <a:t> </a:t>
            </a:r>
            <a:r>
              <a:rPr lang="en-US" dirty="0" err="1"/>
              <a:t>janë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nxehta</a:t>
            </a:r>
            <a:r>
              <a:rPr lang="en-US" dirty="0"/>
              <a:t>. </a:t>
            </a:r>
            <a:r>
              <a:rPr lang="en-US" dirty="0" err="1"/>
              <a:t>Bimësinë</a:t>
            </a:r>
            <a:r>
              <a:rPr lang="en-US" dirty="0"/>
              <a:t> e </a:t>
            </a:r>
            <a:r>
              <a:rPr lang="en-US" dirty="0" err="1"/>
              <a:t>zakonshme</a:t>
            </a:r>
            <a:r>
              <a:rPr lang="en-US" dirty="0"/>
              <a:t> e </a:t>
            </a:r>
            <a:r>
              <a:rPr lang="en-US" dirty="0" err="1"/>
              <a:t>përbëjnë</a:t>
            </a:r>
            <a:r>
              <a:rPr lang="en-US" dirty="0"/>
              <a:t> </a:t>
            </a:r>
            <a:r>
              <a:rPr lang="en-US" dirty="0" err="1"/>
              <a:t>shkurret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pyjet</a:t>
            </a:r>
            <a:r>
              <a:rPr lang="en-US" dirty="0"/>
              <a:t> </a:t>
            </a:r>
            <a:r>
              <a:rPr lang="en-US" dirty="0" err="1"/>
              <a:t>përherë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gjelbra</a:t>
            </a:r>
            <a:r>
              <a:rPr lang="en-US" dirty="0"/>
              <a:t>. Brenda </a:t>
            </a:r>
            <a:r>
              <a:rPr lang="en-US" dirty="0" err="1"/>
              <a:t>këtij</a:t>
            </a:r>
            <a:r>
              <a:rPr lang="en-US" dirty="0"/>
              <a:t> </a:t>
            </a:r>
            <a:r>
              <a:rPr lang="en-US" dirty="0" err="1"/>
              <a:t>lloji</a:t>
            </a:r>
            <a:r>
              <a:rPr lang="en-US" dirty="0"/>
              <a:t> </a:t>
            </a:r>
            <a:r>
              <a:rPr lang="en-US" dirty="0" err="1"/>
              <a:t>klimatik</a:t>
            </a:r>
            <a:r>
              <a:rPr lang="en-US" dirty="0"/>
              <a:t> </a:t>
            </a:r>
            <a:r>
              <a:rPr lang="en-US" dirty="0" err="1"/>
              <a:t>ekzistojnë</a:t>
            </a:r>
            <a:r>
              <a:rPr lang="en-US" dirty="0"/>
              <a:t> </a:t>
            </a:r>
            <a:r>
              <a:rPr lang="en-US" dirty="0" err="1"/>
              <a:t>ndryshime</a:t>
            </a:r>
            <a:r>
              <a:rPr lang="en-US" dirty="0"/>
              <a:t> ,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cilat</a:t>
            </a:r>
            <a:r>
              <a:rPr lang="en-US" dirty="0"/>
              <a:t> </a:t>
            </a:r>
            <a:r>
              <a:rPr lang="en-US" dirty="0" err="1"/>
              <a:t>bëjnë</a:t>
            </a:r>
            <a:r>
              <a:rPr lang="en-US" dirty="0"/>
              <a:t> </a:t>
            </a:r>
            <a:r>
              <a:rPr lang="en-US" dirty="0" err="1"/>
              <a:t>që</a:t>
            </a:r>
            <a:r>
              <a:rPr lang="en-US" dirty="0"/>
              <a:t> </a:t>
            </a:r>
            <a:r>
              <a:rPr lang="en-US" dirty="0" err="1"/>
              <a:t>klima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bregun</a:t>
            </a:r>
            <a:r>
              <a:rPr lang="en-US" dirty="0"/>
              <a:t> </a:t>
            </a:r>
            <a:r>
              <a:rPr lang="en-US" dirty="0" err="1"/>
              <a:t>verior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Mesdheut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jetë</a:t>
            </a:r>
            <a:r>
              <a:rPr lang="en-US" dirty="0"/>
              <a:t> </a:t>
            </a:r>
            <a:r>
              <a:rPr lang="en-US" dirty="0" err="1"/>
              <a:t>më</a:t>
            </a:r>
            <a:r>
              <a:rPr lang="en-US" dirty="0"/>
              <a:t> e </a:t>
            </a:r>
            <a:r>
              <a:rPr lang="en-US" dirty="0" err="1"/>
              <a:t>freskët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më</a:t>
            </a:r>
            <a:r>
              <a:rPr lang="en-US" dirty="0"/>
              <a:t> e </a:t>
            </a:r>
            <a:r>
              <a:rPr lang="en-US" dirty="0" err="1"/>
              <a:t>lagësht</a:t>
            </a:r>
            <a:r>
              <a:rPr lang="en-US" dirty="0"/>
              <a:t> </a:t>
            </a:r>
            <a:r>
              <a:rPr lang="en-US" dirty="0" err="1"/>
              <a:t>sesa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atë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jugut</a:t>
            </a:r>
            <a:r>
              <a:rPr lang="en-US" dirty="0"/>
              <a:t> , i </a:t>
            </a:r>
            <a:r>
              <a:rPr lang="en-US" dirty="0" err="1"/>
              <a:t>cili</a:t>
            </a:r>
            <a:r>
              <a:rPr lang="en-US" dirty="0"/>
              <a:t> </a:t>
            </a:r>
            <a:r>
              <a:rPr lang="en-US" dirty="0" err="1"/>
              <a:t>është</a:t>
            </a:r>
            <a:r>
              <a:rPr lang="en-US" dirty="0"/>
              <a:t> </a:t>
            </a:r>
            <a:r>
              <a:rPr lang="en-US" dirty="0" err="1"/>
              <a:t>nën</a:t>
            </a:r>
            <a:r>
              <a:rPr lang="en-US" dirty="0"/>
              <a:t> </a:t>
            </a:r>
            <a:r>
              <a:rPr lang="en-US" dirty="0" err="1"/>
              <a:t>ndikimin</a:t>
            </a:r>
            <a:r>
              <a:rPr lang="en-US" dirty="0"/>
              <a:t> e </a:t>
            </a:r>
            <a:r>
              <a:rPr lang="en-US" dirty="0" err="1"/>
              <a:t>drejtpërdrejtë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Saharës</a:t>
            </a:r>
            <a:r>
              <a:rPr lang="en-US" dirty="0"/>
              <a:t>. </a:t>
            </a:r>
            <a:r>
              <a:rPr lang="en-US" dirty="0" err="1"/>
              <a:t>Përtej</a:t>
            </a:r>
            <a:r>
              <a:rPr lang="en-US" dirty="0"/>
              <a:t> </a:t>
            </a:r>
            <a:r>
              <a:rPr lang="en-US" dirty="0" err="1"/>
              <a:t>bregut</a:t>
            </a:r>
            <a:r>
              <a:rPr lang="en-US" dirty="0"/>
              <a:t> ,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brendësi</a:t>
            </a:r>
            <a:r>
              <a:rPr lang="en-US" dirty="0"/>
              <a:t> </a:t>
            </a:r>
            <a:r>
              <a:rPr lang="en-US" dirty="0" err="1"/>
              <a:t>kjo</a:t>
            </a:r>
            <a:r>
              <a:rPr lang="en-US" dirty="0"/>
              <a:t> </a:t>
            </a:r>
            <a:r>
              <a:rPr lang="en-US" dirty="0" err="1"/>
              <a:t>klimë</a:t>
            </a:r>
            <a:r>
              <a:rPr lang="en-US" dirty="0"/>
              <a:t> </a:t>
            </a:r>
            <a:r>
              <a:rPr lang="en-US" dirty="0" err="1"/>
              <a:t>merr</a:t>
            </a:r>
            <a:r>
              <a:rPr lang="en-US" dirty="0"/>
              <a:t> </a:t>
            </a:r>
            <a:r>
              <a:rPr lang="en-US" dirty="0" err="1"/>
              <a:t>vetitë</a:t>
            </a:r>
            <a:r>
              <a:rPr lang="en-US" dirty="0"/>
              <a:t> </a:t>
            </a:r>
            <a:r>
              <a:rPr lang="en-US" dirty="0" err="1"/>
              <a:t>kontinentale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bëhet</a:t>
            </a:r>
            <a:r>
              <a:rPr lang="en-US" dirty="0"/>
              <a:t> </a:t>
            </a:r>
            <a:r>
              <a:rPr lang="en-US" dirty="0" err="1"/>
              <a:t>më</a:t>
            </a:r>
            <a:r>
              <a:rPr lang="en-US" dirty="0"/>
              <a:t> e </a:t>
            </a:r>
            <a:r>
              <a:rPr lang="en-US" dirty="0" err="1"/>
              <a:t>ftohtë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09090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en-US" dirty="0" err="1" smtClean="0"/>
              <a:t>Klima</a:t>
            </a:r>
            <a:r>
              <a:rPr lang="en-US" dirty="0" smtClean="0"/>
              <a:t> </a:t>
            </a:r>
            <a:r>
              <a:rPr lang="en-US" dirty="0" err="1" smtClean="0"/>
              <a:t>oqeanike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1336" y="1676400"/>
            <a:ext cx="9144000" cy="5181600"/>
          </a:xfrm>
        </p:spPr>
        <p:txBody>
          <a:bodyPr>
            <a:normAutofit/>
          </a:bodyPr>
          <a:lstStyle/>
          <a:p>
            <a:r>
              <a:rPr lang="en-US" sz="2200" dirty="0" err="1"/>
              <a:t>Karakteristikë</a:t>
            </a:r>
            <a:r>
              <a:rPr lang="en-US" sz="2200" dirty="0"/>
              <a:t> </a:t>
            </a:r>
            <a:r>
              <a:rPr lang="en-US" sz="2200" dirty="0" err="1"/>
              <a:t>themelore</a:t>
            </a:r>
            <a:r>
              <a:rPr lang="en-US" sz="2200" dirty="0"/>
              <a:t> e </a:t>
            </a:r>
            <a:r>
              <a:rPr lang="en-US" sz="2200" dirty="0" err="1"/>
              <a:t>klimës</a:t>
            </a:r>
            <a:r>
              <a:rPr lang="en-US" sz="2200" dirty="0"/>
              <a:t> </a:t>
            </a:r>
            <a:r>
              <a:rPr lang="en-US" sz="2200" dirty="0" err="1"/>
              <a:t>oqeanike</a:t>
            </a:r>
            <a:r>
              <a:rPr lang="en-US" sz="2200" dirty="0"/>
              <a:t> </a:t>
            </a:r>
            <a:r>
              <a:rPr lang="en-US" sz="2200" dirty="0" err="1"/>
              <a:t>është</a:t>
            </a:r>
            <a:r>
              <a:rPr lang="en-US" sz="2200" dirty="0"/>
              <a:t> </a:t>
            </a:r>
            <a:r>
              <a:rPr lang="en-US" sz="2200" dirty="0" err="1"/>
              <a:t>ndikimi</a:t>
            </a:r>
            <a:r>
              <a:rPr lang="en-US" sz="2200" dirty="0"/>
              <a:t> </a:t>
            </a:r>
            <a:r>
              <a:rPr lang="en-US" sz="2200" dirty="0" err="1"/>
              <a:t>që</a:t>
            </a:r>
            <a:r>
              <a:rPr lang="en-US" sz="2200" dirty="0"/>
              <a:t> </a:t>
            </a:r>
            <a:r>
              <a:rPr lang="en-US" sz="2200" dirty="0" err="1"/>
              <a:t>kanë</a:t>
            </a:r>
            <a:r>
              <a:rPr lang="en-US" sz="2200" dirty="0"/>
              <a:t> </a:t>
            </a:r>
            <a:r>
              <a:rPr lang="en-US" sz="2200" b="1" dirty="0" err="1"/>
              <a:t>Erërat</a:t>
            </a:r>
            <a:r>
              <a:rPr lang="en-US" sz="2200" b="1" dirty="0"/>
              <a:t> </a:t>
            </a:r>
            <a:r>
              <a:rPr lang="en-US" sz="2200" b="1" dirty="0" err="1"/>
              <a:t>Perëndimore</a:t>
            </a:r>
            <a:r>
              <a:rPr lang="en-US" sz="2200" dirty="0"/>
              <a:t> </a:t>
            </a:r>
            <a:r>
              <a:rPr lang="en-US" sz="2200" dirty="0" err="1"/>
              <a:t>në</a:t>
            </a:r>
            <a:r>
              <a:rPr lang="en-US" sz="2200" dirty="0"/>
              <a:t> </a:t>
            </a:r>
            <a:r>
              <a:rPr lang="en-US" sz="2200" dirty="0" err="1"/>
              <a:t>rajonet</a:t>
            </a:r>
            <a:r>
              <a:rPr lang="en-US" sz="2200" dirty="0"/>
              <a:t> </a:t>
            </a:r>
            <a:r>
              <a:rPr lang="en-US" sz="2200" dirty="0" err="1"/>
              <a:t>ku</a:t>
            </a:r>
            <a:r>
              <a:rPr lang="en-US" sz="2200" dirty="0"/>
              <a:t> </a:t>
            </a:r>
            <a:r>
              <a:rPr lang="en-US" sz="2200" dirty="0" err="1"/>
              <a:t>mbizotëron</a:t>
            </a:r>
            <a:r>
              <a:rPr lang="en-US" sz="2200" dirty="0"/>
              <a:t> </a:t>
            </a:r>
            <a:r>
              <a:rPr lang="en-US" sz="2200" dirty="0" err="1"/>
              <a:t>kjo</a:t>
            </a:r>
            <a:r>
              <a:rPr lang="en-US" sz="2200" dirty="0"/>
              <a:t> </a:t>
            </a:r>
            <a:r>
              <a:rPr lang="en-US" sz="2200" dirty="0" err="1"/>
              <a:t>klimë</a:t>
            </a:r>
            <a:r>
              <a:rPr lang="en-US" sz="2200" dirty="0"/>
              <a:t> . </a:t>
            </a:r>
            <a:r>
              <a:rPr lang="en-US" sz="2200" dirty="0" err="1"/>
              <a:t>Ndryshimet</a:t>
            </a:r>
            <a:r>
              <a:rPr lang="en-US" sz="2200" dirty="0"/>
              <a:t> e </a:t>
            </a:r>
            <a:r>
              <a:rPr lang="en-US" sz="2200" dirty="0" err="1"/>
              <a:t>temperaturës</a:t>
            </a:r>
            <a:r>
              <a:rPr lang="en-US" sz="2200" dirty="0"/>
              <a:t> </a:t>
            </a:r>
            <a:r>
              <a:rPr lang="en-US" sz="2200" dirty="0" err="1"/>
              <a:t>ditore</a:t>
            </a:r>
            <a:r>
              <a:rPr lang="en-US" sz="2200" dirty="0"/>
              <a:t> </a:t>
            </a:r>
            <a:r>
              <a:rPr lang="en-US" sz="2200" dirty="0" err="1"/>
              <a:t>dhe</a:t>
            </a:r>
            <a:r>
              <a:rPr lang="en-US" sz="2200" dirty="0"/>
              <a:t> </a:t>
            </a:r>
            <a:r>
              <a:rPr lang="en-US" sz="2200" dirty="0" err="1"/>
              <a:t>vjetore</a:t>
            </a:r>
            <a:r>
              <a:rPr lang="en-US" sz="2200" dirty="0"/>
              <a:t> </a:t>
            </a:r>
            <a:r>
              <a:rPr lang="en-US" sz="2200" dirty="0" err="1"/>
              <a:t>janë</a:t>
            </a:r>
            <a:r>
              <a:rPr lang="en-US" sz="2200" dirty="0"/>
              <a:t> </a:t>
            </a:r>
            <a:r>
              <a:rPr lang="en-US" sz="2200" dirty="0" err="1"/>
              <a:t>të</a:t>
            </a:r>
            <a:r>
              <a:rPr lang="en-US" sz="2200" dirty="0"/>
              <a:t> </a:t>
            </a:r>
            <a:r>
              <a:rPr lang="en-US" sz="2200" dirty="0" err="1"/>
              <a:t>vogla</a:t>
            </a:r>
            <a:r>
              <a:rPr lang="en-US" sz="2200" dirty="0"/>
              <a:t> </a:t>
            </a:r>
            <a:r>
              <a:rPr lang="en-US" sz="2200" dirty="0" err="1"/>
              <a:t>dhe</a:t>
            </a:r>
            <a:r>
              <a:rPr lang="en-US" sz="2200" dirty="0"/>
              <a:t> </a:t>
            </a:r>
            <a:r>
              <a:rPr lang="en-US" sz="2200" dirty="0" err="1"/>
              <a:t>kjo</a:t>
            </a:r>
            <a:r>
              <a:rPr lang="en-US" sz="2200" dirty="0"/>
              <a:t> </a:t>
            </a:r>
            <a:r>
              <a:rPr lang="en-US" sz="2200" dirty="0" err="1"/>
              <a:t>bën</a:t>
            </a:r>
            <a:r>
              <a:rPr lang="en-US" sz="2200" dirty="0"/>
              <a:t> </a:t>
            </a:r>
            <a:r>
              <a:rPr lang="en-US" sz="2200" dirty="0" err="1"/>
              <a:t>që</a:t>
            </a:r>
            <a:r>
              <a:rPr lang="en-US" sz="2200" dirty="0"/>
              <a:t> </a:t>
            </a:r>
            <a:r>
              <a:rPr lang="en-US" sz="2200" dirty="0" err="1"/>
              <a:t>dimrat</a:t>
            </a:r>
            <a:r>
              <a:rPr lang="en-US" sz="2200" dirty="0"/>
              <a:t> </a:t>
            </a:r>
            <a:r>
              <a:rPr lang="en-US" sz="2200" dirty="0" err="1"/>
              <a:t>të</a:t>
            </a:r>
            <a:r>
              <a:rPr lang="en-US" sz="2200" dirty="0"/>
              <a:t> </a:t>
            </a:r>
            <a:r>
              <a:rPr lang="en-US" sz="2200" dirty="0" err="1"/>
              <a:t>jenë</a:t>
            </a:r>
            <a:r>
              <a:rPr lang="en-US" sz="2200" dirty="0"/>
              <a:t> </a:t>
            </a:r>
            <a:r>
              <a:rPr lang="en-US" sz="2200" dirty="0" err="1"/>
              <a:t>të</a:t>
            </a:r>
            <a:r>
              <a:rPr lang="en-US" sz="2200" dirty="0"/>
              <a:t> </a:t>
            </a:r>
            <a:r>
              <a:rPr lang="en-US" sz="2200" dirty="0" err="1"/>
              <a:t>butë</a:t>
            </a:r>
            <a:r>
              <a:rPr lang="en-US" sz="2200" dirty="0"/>
              <a:t> </a:t>
            </a:r>
            <a:r>
              <a:rPr lang="en-US" sz="2200" dirty="0" err="1"/>
              <a:t>dhe</a:t>
            </a:r>
            <a:r>
              <a:rPr lang="en-US" sz="2200" dirty="0"/>
              <a:t> </a:t>
            </a:r>
            <a:r>
              <a:rPr lang="en-US" sz="2200" dirty="0" err="1"/>
              <a:t>verërat</a:t>
            </a:r>
            <a:r>
              <a:rPr lang="en-US" sz="2200" dirty="0"/>
              <a:t> e </a:t>
            </a:r>
            <a:r>
              <a:rPr lang="en-US" sz="2200" dirty="0" err="1"/>
              <a:t>freskëta</a:t>
            </a:r>
            <a:r>
              <a:rPr lang="en-US" sz="2200" dirty="0"/>
              <a:t>. </a:t>
            </a:r>
            <a:r>
              <a:rPr lang="en-US" sz="2200" dirty="0" err="1"/>
              <a:t>Mesatarja</a:t>
            </a:r>
            <a:r>
              <a:rPr lang="en-US" sz="2200" dirty="0"/>
              <a:t> e </a:t>
            </a:r>
            <a:r>
              <a:rPr lang="en-US" sz="2200" dirty="0" err="1"/>
              <a:t>reshjeve</a:t>
            </a:r>
            <a:r>
              <a:rPr lang="en-US" sz="2200" dirty="0"/>
              <a:t> </a:t>
            </a:r>
            <a:r>
              <a:rPr lang="en-US" sz="2200" dirty="0" err="1"/>
              <a:t>lëviz</a:t>
            </a:r>
            <a:r>
              <a:rPr lang="en-US" sz="2200" dirty="0"/>
              <a:t> midis 600 </a:t>
            </a:r>
            <a:r>
              <a:rPr lang="en-US" sz="2200" dirty="0" err="1"/>
              <a:t>deri</a:t>
            </a:r>
            <a:r>
              <a:rPr lang="en-US" sz="2200" dirty="0"/>
              <a:t> 700mm </a:t>
            </a:r>
            <a:r>
              <a:rPr lang="en-US" sz="2200" dirty="0" err="1"/>
              <a:t>në</a:t>
            </a:r>
            <a:r>
              <a:rPr lang="en-US" sz="2200" dirty="0"/>
              <a:t> </a:t>
            </a:r>
            <a:r>
              <a:rPr lang="en-US" sz="2200" dirty="0" err="1"/>
              <a:t>vit</a:t>
            </a:r>
            <a:r>
              <a:rPr lang="en-US" sz="2200" dirty="0"/>
              <a:t> , </a:t>
            </a:r>
            <a:r>
              <a:rPr lang="en-US" sz="2200" dirty="0" err="1"/>
              <a:t>ndonëse</a:t>
            </a:r>
            <a:r>
              <a:rPr lang="en-US" sz="2200" dirty="0"/>
              <a:t> </a:t>
            </a:r>
            <a:r>
              <a:rPr lang="en-US" sz="2200" dirty="0" err="1"/>
              <a:t>në</a:t>
            </a:r>
            <a:r>
              <a:rPr lang="en-US" sz="2200" dirty="0"/>
              <a:t> </a:t>
            </a:r>
            <a:r>
              <a:rPr lang="en-US" sz="2200" dirty="0" err="1"/>
              <a:t>pjesët</a:t>
            </a:r>
            <a:r>
              <a:rPr lang="en-US" sz="2200" dirty="0"/>
              <a:t> </a:t>
            </a:r>
            <a:r>
              <a:rPr lang="en-US" sz="2200" dirty="0" err="1"/>
              <a:t>ku</a:t>
            </a:r>
            <a:r>
              <a:rPr lang="en-US" sz="2200" dirty="0"/>
              <a:t> </a:t>
            </a:r>
            <a:r>
              <a:rPr lang="en-US" sz="2200" dirty="0" err="1"/>
              <a:t>ka</a:t>
            </a:r>
            <a:r>
              <a:rPr lang="en-US" sz="2200" dirty="0"/>
              <a:t> </a:t>
            </a:r>
            <a:r>
              <a:rPr lang="en-US" sz="2200" dirty="0" err="1"/>
              <a:t>vargmale</a:t>
            </a:r>
            <a:r>
              <a:rPr lang="en-US" sz="2200" dirty="0"/>
              <a:t> </a:t>
            </a:r>
            <a:r>
              <a:rPr lang="en-US" sz="2200" dirty="0" err="1"/>
              <a:t>kjo</a:t>
            </a:r>
            <a:r>
              <a:rPr lang="en-US" sz="2200" dirty="0"/>
              <a:t> </a:t>
            </a:r>
            <a:r>
              <a:rPr lang="en-US" sz="2200" dirty="0" err="1"/>
              <a:t>sasi</a:t>
            </a:r>
            <a:r>
              <a:rPr lang="en-US" sz="2200" dirty="0"/>
              <a:t> </a:t>
            </a:r>
            <a:r>
              <a:rPr lang="en-US" sz="2200" dirty="0" err="1"/>
              <a:t>mund</a:t>
            </a:r>
            <a:r>
              <a:rPr lang="en-US" sz="2200" dirty="0"/>
              <a:t> </a:t>
            </a:r>
            <a:r>
              <a:rPr lang="en-US" sz="2200" dirty="0" err="1"/>
              <a:t>të</a:t>
            </a:r>
            <a:r>
              <a:rPr lang="en-US" sz="2200" dirty="0"/>
              <a:t> </a:t>
            </a:r>
            <a:r>
              <a:rPr lang="en-US" sz="2200" dirty="0" err="1"/>
              <a:t>tejkalojë</a:t>
            </a:r>
            <a:r>
              <a:rPr lang="en-US" sz="2200" dirty="0"/>
              <a:t> 2000mm . </a:t>
            </a:r>
            <a:r>
              <a:rPr lang="en-US" sz="2200" dirty="0" err="1"/>
              <a:t>Kjo</a:t>
            </a:r>
            <a:r>
              <a:rPr lang="en-US" sz="2200" dirty="0"/>
              <a:t> </a:t>
            </a:r>
            <a:r>
              <a:rPr lang="en-US" sz="2200" dirty="0" err="1"/>
              <a:t>klimë</a:t>
            </a:r>
            <a:r>
              <a:rPr lang="en-US" sz="2200" dirty="0"/>
              <a:t> </a:t>
            </a:r>
            <a:r>
              <a:rPr lang="en-US" sz="2200" dirty="0" err="1"/>
              <a:t>mund</a:t>
            </a:r>
            <a:r>
              <a:rPr lang="en-US" sz="2200" dirty="0"/>
              <a:t> </a:t>
            </a:r>
            <a:r>
              <a:rPr lang="en-US" sz="2200" dirty="0" err="1"/>
              <a:t>të</a:t>
            </a:r>
            <a:r>
              <a:rPr lang="en-US" sz="2200" dirty="0"/>
              <a:t> </a:t>
            </a:r>
            <a:r>
              <a:rPr lang="en-US" sz="2200" dirty="0" err="1"/>
              <a:t>haset</a:t>
            </a:r>
            <a:r>
              <a:rPr lang="en-US" sz="2200" dirty="0"/>
              <a:t> </a:t>
            </a:r>
            <a:r>
              <a:rPr lang="en-US" sz="2200" dirty="0" err="1"/>
              <a:t>në</a:t>
            </a:r>
            <a:r>
              <a:rPr lang="en-US" sz="2200" dirty="0"/>
              <a:t> </a:t>
            </a:r>
            <a:r>
              <a:rPr lang="en-US" sz="2200" dirty="0" err="1"/>
              <a:t>pjesët</a:t>
            </a:r>
            <a:r>
              <a:rPr lang="en-US" sz="2200" dirty="0"/>
              <a:t> </a:t>
            </a:r>
            <a:r>
              <a:rPr lang="en-US" sz="2200" dirty="0" err="1"/>
              <a:t>bregdetare</a:t>
            </a:r>
            <a:r>
              <a:rPr lang="en-US" sz="2200" dirty="0"/>
              <a:t> </a:t>
            </a:r>
            <a:r>
              <a:rPr lang="en-US" sz="2200" dirty="0" err="1"/>
              <a:t>të</a:t>
            </a:r>
            <a:r>
              <a:rPr lang="en-US" sz="2200" dirty="0"/>
              <a:t> </a:t>
            </a:r>
            <a:r>
              <a:rPr lang="en-US" sz="2200" dirty="0" err="1"/>
              <a:t>Evropës</a:t>
            </a:r>
            <a:r>
              <a:rPr lang="en-US" sz="2200" dirty="0"/>
              <a:t> </a:t>
            </a:r>
            <a:r>
              <a:rPr lang="en-US" sz="2200" dirty="0" err="1"/>
              <a:t>Perëndimore</a:t>
            </a:r>
            <a:r>
              <a:rPr lang="en-US" sz="2200" dirty="0"/>
              <a:t> , </a:t>
            </a:r>
            <a:r>
              <a:rPr lang="en-US" sz="2200" dirty="0" err="1"/>
              <a:t>ku</a:t>
            </a:r>
            <a:r>
              <a:rPr lang="en-US" sz="2200" dirty="0"/>
              <a:t> </a:t>
            </a:r>
            <a:r>
              <a:rPr lang="en-US" sz="2200" dirty="0" err="1"/>
              <a:t>rryma</a:t>
            </a:r>
            <a:r>
              <a:rPr lang="en-US" sz="2200" dirty="0"/>
              <a:t> e </a:t>
            </a:r>
            <a:r>
              <a:rPr lang="en-US" sz="2200" dirty="0" err="1"/>
              <a:t>Golfit</a:t>
            </a:r>
            <a:r>
              <a:rPr lang="en-US" sz="2200" dirty="0"/>
              <a:t> </a:t>
            </a:r>
            <a:r>
              <a:rPr lang="en-US" sz="2200" dirty="0" err="1"/>
              <a:t>zbut</a:t>
            </a:r>
            <a:r>
              <a:rPr lang="en-US" sz="2200" dirty="0"/>
              <a:t> </a:t>
            </a:r>
            <a:r>
              <a:rPr lang="en-US" sz="2200" dirty="0" err="1"/>
              <a:t>ndikimet</a:t>
            </a:r>
            <a:r>
              <a:rPr lang="en-US" sz="2200" dirty="0"/>
              <a:t> e </a:t>
            </a:r>
            <a:r>
              <a:rPr lang="en-US" sz="2200" dirty="0" err="1"/>
              <a:t>gjerësisë</a:t>
            </a:r>
            <a:r>
              <a:rPr lang="en-US" sz="2200" dirty="0"/>
              <a:t> , </a:t>
            </a:r>
            <a:r>
              <a:rPr lang="en-US" sz="2200" dirty="0" err="1"/>
              <a:t>pastaj</a:t>
            </a:r>
            <a:r>
              <a:rPr lang="en-US" sz="2200" dirty="0"/>
              <a:t> </a:t>
            </a:r>
            <a:r>
              <a:rPr lang="en-US" sz="2200" dirty="0" err="1"/>
              <a:t>haset</a:t>
            </a:r>
            <a:r>
              <a:rPr lang="en-US" sz="2200" dirty="0"/>
              <a:t> </a:t>
            </a:r>
            <a:r>
              <a:rPr lang="en-US" sz="2200" dirty="0" err="1"/>
              <a:t>në</a:t>
            </a:r>
            <a:r>
              <a:rPr lang="en-US" sz="2200" dirty="0"/>
              <a:t> </a:t>
            </a:r>
            <a:r>
              <a:rPr lang="en-US" sz="2200" dirty="0" err="1"/>
              <a:t>Amerikën</a:t>
            </a:r>
            <a:r>
              <a:rPr lang="en-US" sz="2200" dirty="0"/>
              <a:t> </a:t>
            </a:r>
            <a:r>
              <a:rPr lang="en-US" sz="2200" dirty="0" err="1"/>
              <a:t>Veriore</a:t>
            </a:r>
            <a:r>
              <a:rPr lang="en-US" sz="2200" dirty="0"/>
              <a:t> , </a:t>
            </a:r>
            <a:r>
              <a:rPr lang="en-US" sz="2200" dirty="0" err="1"/>
              <a:t>Kil</a:t>
            </a:r>
            <a:r>
              <a:rPr lang="en-US" sz="2200" dirty="0"/>
              <a:t> , </a:t>
            </a:r>
            <a:r>
              <a:rPr lang="en-US" sz="2200" dirty="0" err="1"/>
              <a:t>Tasmsani</a:t>
            </a:r>
            <a:r>
              <a:rPr lang="en-US" sz="2200" dirty="0"/>
              <a:t> </a:t>
            </a:r>
            <a:r>
              <a:rPr lang="en-US" sz="2200" dirty="0" err="1"/>
              <a:t>dhe</a:t>
            </a:r>
            <a:r>
              <a:rPr lang="en-US" sz="2200" dirty="0"/>
              <a:t> </a:t>
            </a:r>
            <a:r>
              <a:rPr lang="en-US" sz="2200" dirty="0" err="1"/>
              <a:t>në</a:t>
            </a:r>
            <a:r>
              <a:rPr lang="en-US" sz="2200" dirty="0"/>
              <a:t> </a:t>
            </a:r>
            <a:r>
              <a:rPr lang="en-US" sz="2200" dirty="0" err="1"/>
              <a:t>Zelandën</a:t>
            </a:r>
            <a:r>
              <a:rPr lang="en-US" sz="2200" dirty="0"/>
              <a:t> e Re</a:t>
            </a:r>
            <a:r>
              <a:rPr lang="en-US" dirty="0" smtClean="0"/>
              <a:t>.                         	                        </a:t>
            </a:r>
            <a:r>
              <a:rPr lang="en-US" dirty="0" err="1" smtClean="0"/>
              <a:t>Klima</a:t>
            </a:r>
            <a:r>
              <a:rPr lang="en-US" dirty="0" smtClean="0"/>
              <a:t> </a:t>
            </a:r>
            <a:r>
              <a:rPr lang="en-US" dirty="0" err="1" smtClean="0"/>
              <a:t>subtropikale</a:t>
            </a:r>
            <a:r>
              <a:rPr lang="en-US" dirty="0" smtClean="0"/>
              <a:t>                                                                 </a:t>
            </a:r>
            <a:r>
              <a:rPr lang="en-US" sz="2000" dirty="0" err="1" smtClean="0"/>
              <a:t>Dallohet</a:t>
            </a:r>
            <a:r>
              <a:rPr lang="en-US" sz="2000" dirty="0" smtClean="0"/>
              <a:t> </a:t>
            </a:r>
            <a:r>
              <a:rPr lang="en-US" sz="2000" dirty="0"/>
              <a:t>per </a:t>
            </a:r>
            <a:r>
              <a:rPr lang="en-US" sz="2000" dirty="0" err="1"/>
              <a:t>vere</a:t>
            </a:r>
            <a:r>
              <a:rPr lang="en-US" sz="2000" dirty="0"/>
              <a:t> </a:t>
            </a:r>
            <a:r>
              <a:rPr lang="en-US" sz="2000" dirty="0" err="1"/>
              <a:t>te</a:t>
            </a:r>
            <a:r>
              <a:rPr lang="en-US" sz="2000" dirty="0"/>
              <a:t> </a:t>
            </a:r>
            <a:r>
              <a:rPr lang="en-US" sz="2000" dirty="0" err="1"/>
              <a:t>nxehte</a:t>
            </a:r>
            <a:r>
              <a:rPr lang="en-US" sz="2000" dirty="0"/>
              <a:t> </a:t>
            </a:r>
            <a:r>
              <a:rPr lang="en-US" sz="2000" dirty="0" err="1"/>
              <a:t>dhe</a:t>
            </a:r>
            <a:r>
              <a:rPr lang="en-US" sz="2000" dirty="0"/>
              <a:t> </a:t>
            </a:r>
            <a:r>
              <a:rPr lang="en-US" sz="2000" dirty="0" err="1"/>
              <a:t>te</a:t>
            </a:r>
            <a:r>
              <a:rPr lang="en-US" sz="2000" dirty="0"/>
              <a:t> </a:t>
            </a:r>
            <a:r>
              <a:rPr lang="en-US" sz="2000" dirty="0" err="1"/>
              <a:t>pasur</a:t>
            </a:r>
            <a:r>
              <a:rPr lang="en-US" sz="2000" dirty="0"/>
              <a:t> me </a:t>
            </a:r>
            <a:r>
              <a:rPr lang="en-US" sz="2000" dirty="0" err="1"/>
              <a:t>reshje,dimer</a:t>
            </a:r>
            <a:r>
              <a:rPr lang="en-US" sz="2000" dirty="0"/>
              <a:t> </a:t>
            </a:r>
            <a:r>
              <a:rPr lang="en-US" sz="2000" dirty="0" err="1"/>
              <a:t>te</a:t>
            </a:r>
            <a:r>
              <a:rPr lang="en-US" sz="2000" dirty="0"/>
              <a:t> </a:t>
            </a:r>
            <a:r>
              <a:rPr lang="en-US" sz="2000" dirty="0" err="1"/>
              <a:t>fhtohte</a:t>
            </a:r>
            <a:r>
              <a:rPr lang="en-US" sz="2000" dirty="0"/>
              <a:t> </a:t>
            </a:r>
            <a:r>
              <a:rPr lang="en-US" sz="2000" dirty="0" err="1"/>
              <a:t>dhe</a:t>
            </a:r>
            <a:r>
              <a:rPr lang="en-US" sz="2000" dirty="0"/>
              <a:t> </a:t>
            </a:r>
            <a:r>
              <a:rPr lang="en-US" sz="2000" dirty="0" err="1"/>
              <a:t>te</a:t>
            </a:r>
            <a:r>
              <a:rPr lang="en-US" sz="2000" dirty="0"/>
              <a:t> </a:t>
            </a:r>
            <a:r>
              <a:rPr lang="en-US" sz="2000" dirty="0" err="1"/>
              <a:t>thate</a:t>
            </a:r>
            <a:r>
              <a:rPr lang="en-US" sz="2000" dirty="0"/>
              <a:t>..</a:t>
            </a:r>
            <a:r>
              <a:rPr lang="en-US" sz="2000" dirty="0" err="1"/>
              <a:t>Keto</a:t>
            </a:r>
            <a:r>
              <a:rPr lang="en-US" sz="2000" dirty="0"/>
              <a:t> </a:t>
            </a:r>
            <a:r>
              <a:rPr lang="en-US" sz="2000" dirty="0" err="1"/>
              <a:t>tipare</a:t>
            </a:r>
            <a:r>
              <a:rPr lang="en-US" sz="2000" dirty="0"/>
              <a:t> </a:t>
            </a:r>
            <a:r>
              <a:rPr lang="en-US" sz="2000" dirty="0" err="1"/>
              <a:t>percaktohen</a:t>
            </a:r>
            <a:r>
              <a:rPr lang="en-US" sz="2000" dirty="0"/>
              <a:t> </a:t>
            </a:r>
            <a:r>
              <a:rPr lang="en-US" sz="2000" dirty="0" err="1"/>
              <a:t>nga</a:t>
            </a:r>
            <a:r>
              <a:rPr lang="en-US" sz="2000" dirty="0"/>
              <a:t> </a:t>
            </a:r>
            <a:r>
              <a:rPr lang="en-US" sz="2000" dirty="0" err="1"/>
              <a:t>veprimi</a:t>
            </a:r>
            <a:r>
              <a:rPr lang="en-US" sz="2000" dirty="0"/>
              <a:t> </a:t>
            </a:r>
            <a:r>
              <a:rPr lang="en-US" sz="2000" dirty="0" err="1"/>
              <a:t>gjate</a:t>
            </a:r>
            <a:r>
              <a:rPr lang="en-US" sz="2000" dirty="0"/>
              <a:t> </a:t>
            </a:r>
            <a:r>
              <a:rPr lang="en-US" sz="2000" dirty="0" err="1"/>
              <a:t>stines</a:t>
            </a:r>
            <a:r>
              <a:rPr lang="en-US" sz="2000" dirty="0"/>
              <a:t> se </a:t>
            </a:r>
            <a:r>
              <a:rPr lang="en-US" sz="2000" dirty="0" err="1"/>
              <a:t>veres</a:t>
            </a:r>
            <a:r>
              <a:rPr lang="en-US" sz="2000" dirty="0"/>
              <a:t> se </a:t>
            </a:r>
            <a:r>
              <a:rPr lang="en-US" sz="2000" dirty="0" err="1"/>
              <a:t>musoneve</a:t>
            </a:r>
            <a:r>
              <a:rPr lang="en-US" sz="2000" dirty="0"/>
              <a:t> </a:t>
            </a:r>
            <a:r>
              <a:rPr lang="en-US" sz="2000" dirty="0" err="1"/>
              <a:t>detare</a:t>
            </a:r>
            <a:r>
              <a:rPr lang="en-US" sz="2000" dirty="0"/>
              <a:t> </a:t>
            </a:r>
            <a:r>
              <a:rPr lang="en-US" sz="2000" dirty="0" err="1"/>
              <a:t>te</a:t>
            </a:r>
            <a:r>
              <a:rPr lang="en-US" sz="2000" dirty="0"/>
              <a:t> </a:t>
            </a:r>
            <a:r>
              <a:rPr lang="en-US" sz="2000" dirty="0" err="1"/>
              <a:t>pasura</a:t>
            </a:r>
            <a:r>
              <a:rPr lang="en-US" sz="2000" dirty="0"/>
              <a:t> me </a:t>
            </a:r>
            <a:r>
              <a:rPr lang="en-US" sz="2000" dirty="0" err="1"/>
              <a:t>shira</a:t>
            </a:r>
            <a:r>
              <a:rPr lang="en-US" sz="2000" dirty="0"/>
              <a:t> e </a:t>
            </a:r>
            <a:r>
              <a:rPr lang="en-US" sz="2000" dirty="0" err="1"/>
              <a:t>temperatura</a:t>
            </a:r>
            <a:r>
              <a:rPr lang="en-US" sz="2000" dirty="0"/>
              <a:t> </a:t>
            </a:r>
            <a:r>
              <a:rPr lang="en-US" sz="2000" dirty="0" err="1"/>
              <a:t>te</a:t>
            </a:r>
            <a:r>
              <a:rPr lang="en-US" sz="2000" dirty="0"/>
              <a:t> </a:t>
            </a:r>
            <a:r>
              <a:rPr lang="en-US" sz="2000" dirty="0" err="1"/>
              <a:t>larta</a:t>
            </a:r>
            <a:r>
              <a:rPr lang="en-US" sz="2000" dirty="0"/>
              <a:t> </a:t>
            </a:r>
            <a:r>
              <a:rPr lang="en-US" sz="2000" dirty="0" err="1"/>
              <a:t>dhe</a:t>
            </a:r>
            <a:r>
              <a:rPr lang="en-US" sz="2000" dirty="0"/>
              <a:t> </a:t>
            </a:r>
            <a:r>
              <a:rPr lang="en-US" sz="2000" dirty="0" err="1"/>
              <a:t>gjate</a:t>
            </a:r>
            <a:r>
              <a:rPr lang="en-US" sz="2000" dirty="0"/>
              <a:t> </a:t>
            </a:r>
            <a:r>
              <a:rPr lang="en-US" sz="2000" dirty="0" err="1"/>
              <a:t>dimrit</a:t>
            </a:r>
            <a:r>
              <a:rPr lang="en-US" sz="2000" dirty="0"/>
              <a:t> </a:t>
            </a:r>
            <a:r>
              <a:rPr lang="en-US" sz="2000" dirty="0" err="1"/>
              <a:t>te</a:t>
            </a:r>
            <a:r>
              <a:rPr lang="en-US" sz="2000" dirty="0"/>
              <a:t> </a:t>
            </a:r>
            <a:r>
              <a:rPr lang="en-US" sz="2000" dirty="0" err="1"/>
              <a:t>musoneve</a:t>
            </a:r>
            <a:r>
              <a:rPr lang="en-US" sz="2000" dirty="0"/>
              <a:t> </a:t>
            </a:r>
            <a:r>
              <a:rPr lang="en-US" sz="2000" dirty="0" err="1"/>
              <a:t>kontinentale</a:t>
            </a:r>
            <a:r>
              <a:rPr lang="en-US" sz="2000" dirty="0"/>
              <a:t> </a:t>
            </a:r>
            <a:r>
              <a:rPr lang="en-US" sz="2000" dirty="0" err="1"/>
              <a:t>te</a:t>
            </a:r>
            <a:r>
              <a:rPr lang="en-US" sz="2000" dirty="0"/>
              <a:t> </a:t>
            </a:r>
            <a:r>
              <a:rPr lang="en-US" sz="2000" dirty="0" err="1"/>
              <a:t>pakta</a:t>
            </a:r>
            <a:r>
              <a:rPr lang="en-US" sz="2000" dirty="0"/>
              <a:t> ne </a:t>
            </a:r>
            <a:r>
              <a:rPr lang="en-US" sz="2000" dirty="0" err="1"/>
              <a:t>reshje</a:t>
            </a:r>
            <a:r>
              <a:rPr lang="en-US" sz="2000" dirty="0"/>
              <a:t> </a:t>
            </a:r>
            <a:r>
              <a:rPr lang="en-US" sz="2000" dirty="0" err="1"/>
              <a:t>dhe</a:t>
            </a:r>
            <a:r>
              <a:rPr lang="en-US" sz="2000" dirty="0"/>
              <a:t> me </a:t>
            </a:r>
            <a:r>
              <a:rPr lang="en-US" sz="2000" dirty="0" err="1"/>
              <a:t>temperatura</a:t>
            </a:r>
            <a:r>
              <a:rPr lang="en-US" sz="2000" dirty="0"/>
              <a:t> </a:t>
            </a:r>
            <a:r>
              <a:rPr lang="en-US" sz="2000" dirty="0" err="1"/>
              <a:t>te</a:t>
            </a:r>
            <a:r>
              <a:rPr lang="en-US" sz="2000" dirty="0"/>
              <a:t> </a:t>
            </a:r>
            <a:r>
              <a:rPr lang="en-US" sz="2000" dirty="0" err="1"/>
              <a:t>ulta.Vendi</a:t>
            </a:r>
            <a:r>
              <a:rPr lang="en-US" sz="2000" dirty="0"/>
              <a:t> </a:t>
            </a:r>
            <a:r>
              <a:rPr lang="en-US" sz="2000" dirty="0" err="1"/>
              <a:t>tipik</a:t>
            </a:r>
            <a:r>
              <a:rPr lang="en-US" sz="2000" dirty="0"/>
              <a:t> i </a:t>
            </a:r>
            <a:r>
              <a:rPr lang="en-US" sz="2000" dirty="0" err="1"/>
              <a:t>kesaj</a:t>
            </a:r>
            <a:r>
              <a:rPr lang="en-US" sz="2000" dirty="0"/>
              <a:t> </a:t>
            </a:r>
            <a:r>
              <a:rPr lang="en-US" sz="2000" dirty="0" err="1"/>
              <a:t>klime</a:t>
            </a:r>
            <a:r>
              <a:rPr lang="en-US" sz="2000" dirty="0"/>
              <a:t> </a:t>
            </a:r>
            <a:r>
              <a:rPr lang="en-US" sz="2000" dirty="0" err="1"/>
              <a:t>eshte</a:t>
            </a:r>
            <a:r>
              <a:rPr lang="en-US" sz="2000" dirty="0"/>
              <a:t> </a:t>
            </a:r>
            <a:r>
              <a:rPr lang="en-US" sz="2000" dirty="0" err="1"/>
              <a:t>Azia</a:t>
            </a:r>
            <a:r>
              <a:rPr lang="en-US" sz="2000" dirty="0"/>
              <a:t> </a:t>
            </a:r>
            <a:r>
              <a:rPr lang="en-US" sz="2000" dirty="0" err="1" smtClean="0"/>
              <a:t>Juglindore</a:t>
            </a:r>
            <a:r>
              <a:rPr lang="en-US" sz="2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539137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" y="0"/>
            <a:ext cx="9220200" cy="1143000"/>
          </a:xfrm>
        </p:spPr>
        <p:txBody>
          <a:bodyPr/>
          <a:lstStyle/>
          <a:p>
            <a:r>
              <a:rPr lang="en-US" dirty="0" err="1" smtClean="0"/>
              <a:t>Klima</a:t>
            </a:r>
            <a:r>
              <a:rPr lang="en-US" dirty="0" smtClean="0"/>
              <a:t> </a:t>
            </a:r>
            <a:r>
              <a:rPr lang="en-US" dirty="0" err="1" smtClean="0"/>
              <a:t>kontinentale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220200" cy="5486400"/>
          </a:xfrm>
        </p:spPr>
        <p:txBody>
          <a:bodyPr>
            <a:normAutofit fontScale="62500" lnSpcReduction="20000"/>
          </a:bodyPr>
          <a:lstStyle/>
          <a:p>
            <a:r>
              <a:rPr lang="en-US" dirty="0" err="1"/>
              <a:t>Klima</a:t>
            </a:r>
            <a:r>
              <a:rPr lang="en-US" dirty="0"/>
              <a:t> </a:t>
            </a:r>
            <a:r>
              <a:rPr lang="en-US" dirty="0" err="1"/>
              <a:t>kontinentale</a:t>
            </a:r>
            <a:r>
              <a:rPr lang="en-US" dirty="0"/>
              <a:t> </a:t>
            </a:r>
            <a:r>
              <a:rPr lang="en-US" dirty="0" err="1"/>
              <a:t>ndahet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 : </a:t>
            </a:r>
            <a:r>
              <a:rPr lang="en-US" dirty="0" err="1"/>
              <a:t>Klimë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butë</a:t>
            </a:r>
            <a:r>
              <a:rPr lang="en-US" dirty="0"/>
              <a:t> </a:t>
            </a:r>
            <a:r>
              <a:rPr lang="en-US" dirty="0" err="1"/>
              <a:t>kontinentale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Klimë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thatë</a:t>
            </a:r>
            <a:r>
              <a:rPr lang="en-US" dirty="0"/>
              <a:t> </a:t>
            </a:r>
            <a:r>
              <a:rPr lang="en-US" dirty="0" err="1"/>
              <a:t>kontinentale</a:t>
            </a:r>
            <a:endParaRPr lang="en-US" dirty="0"/>
          </a:p>
          <a:p>
            <a:r>
              <a:rPr lang="en-US" dirty="0" err="1"/>
              <a:t>Klima</a:t>
            </a:r>
            <a:r>
              <a:rPr lang="en-US" dirty="0"/>
              <a:t> e </a:t>
            </a:r>
            <a:r>
              <a:rPr lang="en-US" dirty="0" err="1"/>
              <a:t>butë</a:t>
            </a:r>
            <a:r>
              <a:rPr lang="en-US" dirty="0"/>
              <a:t> </a:t>
            </a:r>
            <a:r>
              <a:rPr lang="en-US" dirty="0" err="1"/>
              <a:t>kontinentale</a:t>
            </a:r>
            <a:r>
              <a:rPr lang="en-US" dirty="0"/>
              <a:t> </a:t>
            </a:r>
            <a:r>
              <a:rPr lang="en-US" dirty="0" err="1"/>
              <a:t>është</a:t>
            </a:r>
            <a:r>
              <a:rPr lang="en-US" dirty="0"/>
              <a:t> </a:t>
            </a:r>
            <a:r>
              <a:rPr lang="en-US" dirty="0" err="1"/>
              <a:t>largimi</a:t>
            </a:r>
            <a:r>
              <a:rPr lang="en-US" dirty="0"/>
              <a:t> </a:t>
            </a:r>
            <a:r>
              <a:rPr lang="en-US" dirty="0" err="1"/>
              <a:t>nga</a:t>
            </a:r>
            <a:r>
              <a:rPr lang="en-US" dirty="0"/>
              <a:t> </a:t>
            </a:r>
            <a:r>
              <a:rPr lang="en-US" dirty="0" err="1"/>
              <a:t>deti</a:t>
            </a:r>
            <a:r>
              <a:rPr lang="en-US" dirty="0"/>
              <a:t> </a:t>
            </a:r>
            <a:r>
              <a:rPr lang="en-US" dirty="0" err="1"/>
              <a:t>që</a:t>
            </a:r>
            <a:r>
              <a:rPr lang="en-US" dirty="0"/>
              <a:t> </a:t>
            </a:r>
            <a:r>
              <a:rPr lang="en-US" dirty="0" err="1"/>
              <a:t>lëkundjet</a:t>
            </a:r>
            <a:r>
              <a:rPr lang="en-US" dirty="0"/>
              <a:t> e </a:t>
            </a:r>
            <a:r>
              <a:rPr lang="en-US" dirty="0" err="1"/>
              <a:t>temperaturës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jenë</a:t>
            </a:r>
            <a:r>
              <a:rPr lang="en-US" dirty="0"/>
              <a:t> </a:t>
            </a:r>
            <a:r>
              <a:rPr lang="en-US" dirty="0" err="1"/>
              <a:t>më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shprehura</a:t>
            </a:r>
            <a:r>
              <a:rPr lang="en-US" dirty="0"/>
              <a:t> </a:t>
            </a:r>
            <a:r>
              <a:rPr lang="en-US" dirty="0" err="1"/>
              <a:t>gjatë</a:t>
            </a:r>
            <a:r>
              <a:rPr lang="en-US" dirty="0"/>
              <a:t> </a:t>
            </a:r>
            <a:r>
              <a:rPr lang="en-US" dirty="0" err="1"/>
              <a:t>gjithë</a:t>
            </a:r>
            <a:r>
              <a:rPr lang="en-US" dirty="0"/>
              <a:t> </a:t>
            </a:r>
            <a:r>
              <a:rPr lang="en-US" dirty="0" err="1"/>
              <a:t>ditës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mes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stinëve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vitit</a:t>
            </a:r>
            <a:r>
              <a:rPr lang="en-US" dirty="0"/>
              <a:t>. </a:t>
            </a:r>
            <a:r>
              <a:rPr lang="en-US" dirty="0" err="1"/>
              <a:t>Gjithashtu</a:t>
            </a:r>
            <a:r>
              <a:rPr lang="en-US" dirty="0"/>
              <a:t> , </a:t>
            </a:r>
            <a:r>
              <a:rPr lang="en-US" dirty="0" err="1"/>
              <a:t>edhe</a:t>
            </a:r>
            <a:r>
              <a:rPr lang="en-US" dirty="0"/>
              <a:t> </a:t>
            </a:r>
            <a:r>
              <a:rPr lang="en-US" dirty="0" err="1"/>
              <a:t>erërat</a:t>
            </a:r>
            <a:r>
              <a:rPr lang="en-US" dirty="0"/>
              <a:t> </a:t>
            </a:r>
            <a:r>
              <a:rPr lang="en-US" dirty="0" err="1"/>
              <a:t>që</a:t>
            </a:r>
            <a:r>
              <a:rPr lang="en-US" dirty="0"/>
              <a:t> </a:t>
            </a:r>
            <a:r>
              <a:rPr lang="en-US" dirty="0" err="1"/>
              <a:t>vijnë</a:t>
            </a:r>
            <a:r>
              <a:rPr lang="en-US" dirty="0"/>
              <a:t> </a:t>
            </a:r>
            <a:r>
              <a:rPr lang="en-US" dirty="0" err="1"/>
              <a:t>humbin</a:t>
            </a:r>
            <a:r>
              <a:rPr lang="en-US" dirty="0"/>
              <a:t> </a:t>
            </a:r>
            <a:r>
              <a:rPr lang="en-US" dirty="0" err="1"/>
              <a:t>një</a:t>
            </a:r>
            <a:r>
              <a:rPr lang="en-US" dirty="0"/>
              <a:t> </a:t>
            </a:r>
            <a:r>
              <a:rPr lang="en-US" dirty="0" err="1"/>
              <a:t>pjesë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lagështisë</a:t>
            </a:r>
            <a:r>
              <a:rPr lang="en-US" dirty="0"/>
              <a:t> </a:t>
            </a:r>
            <a:r>
              <a:rPr lang="en-US" dirty="0" err="1"/>
              <a:t>së</a:t>
            </a:r>
            <a:r>
              <a:rPr lang="en-US" dirty="0"/>
              <a:t> </a:t>
            </a:r>
            <a:r>
              <a:rPr lang="en-US" dirty="0" err="1"/>
              <a:t>tyre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shkaktojnë</a:t>
            </a:r>
            <a:r>
              <a:rPr lang="en-US" dirty="0"/>
              <a:t> </a:t>
            </a:r>
            <a:r>
              <a:rPr lang="en-US" dirty="0" err="1"/>
              <a:t>pak</a:t>
            </a:r>
            <a:r>
              <a:rPr lang="en-US" dirty="0"/>
              <a:t> </a:t>
            </a:r>
            <a:r>
              <a:rPr lang="en-US" dirty="0" err="1"/>
              <a:t>reshje</a:t>
            </a:r>
            <a:r>
              <a:rPr lang="en-US" dirty="0"/>
              <a:t> , </a:t>
            </a:r>
            <a:r>
              <a:rPr lang="en-US" dirty="0" err="1"/>
              <a:t>rreth</a:t>
            </a:r>
            <a:r>
              <a:rPr lang="en-US" dirty="0"/>
              <a:t> 400–500 mm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vit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shpërndara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mënyrë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barabartë</a:t>
            </a:r>
            <a:r>
              <a:rPr lang="en-US" dirty="0"/>
              <a:t> </a:t>
            </a:r>
            <a:r>
              <a:rPr lang="en-US" dirty="0" err="1"/>
              <a:t>gjatë</a:t>
            </a:r>
            <a:r>
              <a:rPr lang="en-US" dirty="0"/>
              <a:t> </a:t>
            </a:r>
            <a:r>
              <a:rPr lang="en-US" dirty="0" err="1"/>
              <a:t>gjithë</a:t>
            </a:r>
            <a:r>
              <a:rPr lang="en-US" dirty="0"/>
              <a:t> </a:t>
            </a:r>
            <a:r>
              <a:rPr lang="en-US" dirty="0" err="1"/>
              <a:t>maujve</a:t>
            </a:r>
            <a:r>
              <a:rPr lang="en-US" dirty="0"/>
              <a:t>. </a:t>
            </a:r>
            <a:r>
              <a:rPr lang="en-US" dirty="0" err="1"/>
              <a:t>Verërat</a:t>
            </a:r>
            <a:r>
              <a:rPr lang="en-US" dirty="0"/>
              <a:t> </a:t>
            </a:r>
            <a:r>
              <a:rPr lang="en-US" dirty="0" err="1"/>
              <a:t>janë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shkurtëra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nxehta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dimrat</a:t>
            </a:r>
            <a:r>
              <a:rPr lang="en-US" dirty="0"/>
              <a:t> </a:t>
            </a:r>
            <a:r>
              <a:rPr lang="en-US" dirty="0" err="1"/>
              <a:t>janë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gjatë</a:t>
            </a:r>
            <a:r>
              <a:rPr lang="en-US" dirty="0"/>
              <a:t> e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ftohtë</a:t>
            </a:r>
            <a:r>
              <a:rPr lang="en-US" dirty="0"/>
              <a:t>. </a:t>
            </a:r>
            <a:r>
              <a:rPr lang="en-US" dirty="0" err="1"/>
              <a:t>Ky</a:t>
            </a:r>
            <a:r>
              <a:rPr lang="en-US" dirty="0"/>
              <a:t> </a:t>
            </a:r>
            <a:r>
              <a:rPr lang="en-US" dirty="0" err="1"/>
              <a:t>lloj</a:t>
            </a:r>
            <a:r>
              <a:rPr lang="en-US" dirty="0"/>
              <a:t> i </a:t>
            </a:r>
            <a:r>
              <a:rPr lang="en-US" dirty="0" err="1"/>
              <a:t>klimës</a:t>
            </a:r>
            <a:r>
              <a:rPr lang="en-US" dirty="0"/>
              <a:t> </a:t>
            </a:r>
            <a:r>
              <a:rPr lang="en-US" dirty="0" err="1"/>
              <a:t>haset</a:t>
            </a:r>
            <a:r>
              <a:rPr lang="en-US" dirty="0"/>
              <a:t> </a:t>
            </a:r>
            <a:r>
              <a:rPr lang="en-US" dirty="0" err="1"/>
              <a:t>vetëm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hemisferën</a:t>
            </a:r>
            <a:r>
              <a:rPr lang="en-US" dirty="0"/>
              <a:t> </a:t>
            </a:r>
            <a:r>
              <a:rPr lang="en-US" dirty="0" err="1"/>
              <a:t>veriore</a:t>
            </a:r>
            <a:r>
              <a:rPr lang="en-US" dirty="0"/>
              <a:t> </a:t>
            </a:r>
            <a:r>
              <a:rPr lang="en-US" dirty="0" err="1"/>
              <a:t>ngase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 smtClean="0"/>
              <a:t>këto</a:t>
            </a:r>
            <a:r>
              <a:rPr lang="en-US" dirty="0" smtClean="0"/>
              <a:t> </a:t>
            </a:r>
            <a:r>
              <a:rPr lang="en-US" dirty="0" err="1" smtClean="0"/>
              <a:t>gjerësi</a:t>
            </a:r>
            <a:r>
              <a:rPr lang="en-US" dirty="0" smtClean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hemisferës</a:t>
            </a:r>
            <a:r>
              <a:rPr lang="en-US" dirty="0"/>
              <a:t> </a:t>
            </a:r>
            <a:r>
              <a:rPr lang="en-US" dirty="0" err="1"/>
              <a:t>jugore</a:t>
            </a:r>
            <a:r>
              <a:rPr lang="en-US" dirty="0"/>
              <a:t> </a:t>
            </a:r>
            <a:r>
              <a:rPr lang="en-US" dirty="0" err="1"/>
              <a:t>nuk</a:t>
            </a:r>
            <a:r>
              <a:rPr lang="en-US" dirty="0"/>
              <a:t> </a:t>
            </a:r>
            <a:r>
              <a:rPr lang="en-US" dirty="0" err="1"/>
              <a:t>ka</a:t>
            </a:r>
            <a:r>
              <a:rPr lang="en-US" dirty="0"/>
              <a:t> </a:t>
            </a:r>
            <a:r>
              <a:rPr lang="en-US" dirty="0" err="1"/>
              <a:t>masa</a:t>
            </a:r>
            <a:r>
              <a:rPr lang="en-US" dirty="0"/>
              <a:t> </a:t>
            </a:r>
            <a:r>
              <a:rPr lang="en-US" dirty="0" err="1"/>
              <a:t>kontinentale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mjaftueshme</a:t>
            </a:r>
            <a:r>
              <a:rPr lang="en-US" dirty="0"/>
              <a:t>. </a:t>
            </a:r>
            <a:r>
              <a:rPr lang="en-US" dirty="0" err="1"/>
              <a:t>Ajo</a:t>
            </a:r>
            <a:r>
              <a:rPr lang="en-US" dirty="0"/>
              <a:t> </a:t>
            </a:r>
            <a:r>
              <a:rPr lang="en-US" dirty="0" err="1"/>
              <a:t>haset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brendësinë</a:t>
            </a:r>
            <a:r>
              <a:rPr lang="en-US" dirty="0"/>
              <a:t> e </a:t>
            </a:r>
            <a:r>
              <a:rPr lang="en-US" dirty="0" err="1"/>
              <a:t>Amerikës</a:t>
            </a:r>
            <a:r>
              <a:rPr lang="en-US" dirty="0"/>
              <a:t> </a:t>
            </a:r>
            <a:r>
              <a:rPr lang="en-US" dirty="0" err="1"/>
              <a:t>Veriore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EuroAzi</a:t>
            </a:r>
            <a:r>
              <a:rPr lang="en-US" dirty="0"/>
              <a:t>. </a:t>
            </a:r>
            <a:r>
              <a:rPr lang="en-US" dirty="0" err="1"/>
              <a:t>Bimësia</a:t>
            </a:r>
            <a:r>
              <a:rPr lang="en-US" dirty="0"/>
              <a:t> </a:t>
            </a:r>
            <a:r>
              <a:rPr lang="en-US" dirty="0" err="1"/>
              <a:t>tipike</a:t>
            </a:r>
            <a:r>
              <a:rPr lang="en-US" dirty="0"/>
              <a:t> </a:t>
            </a:r>
            <a:r>
              <a:rPr lang="en-US" dirty="0" err="1"/>
              <a:t>është</a:t>
            </a:r>
            <a:r>
              <a:rPr lang="en-US" dirty="0"/>
              <a:t> </a:t>
            </a:r>
            <a:r>
              <a:rPr lang="en-US" dirty="0" err="1"/>
              <a:t>ajo</a:t>
            </a:r>
            <a:r>
              <a:rPr lang="en-US" dirty="0"/>
              <a:t> e </a:t>
            </a:r>
            <a:r>
              <a:rPr lang="en-US" dirty="0" err="1"/>
              <a:t>prerieve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stepave</a:t>
            </a:r>
            <a:r>
              <a:rPr lang="en-US" dirty="0"/>
              <a:t> me </a:t>
            </a:r>
            <a:r>
              <a:rPr lang="en-US" dirty="0" err="1"/>
              <a:t>bimësi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rrallë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drurëve</a:t>
            </a:r>
            <a:r>
              <a:rPr lang="en-US" dirty="0"/>
              <a:t>. </a:t>
            </a:r>
            <a:r>
              <a:rPr lang="en-US" dirty="0" err="1"/>
              <a:t>Klima</a:t>
            </a:r>
            <a:r>
              <a:rPr lang="en-US" dirty="0"/>
              <a:t> e </a:t>
            </a:r>
            <a:r>
              <a:rPr lang="en-US" dirty="0" err="1"/>
              <a:t>thatë</a:t>
            </a:r>
            <a:r>
              <a:rPr lang="en-US" dirty="0"/>
              <a:t> </a:t>
            </a:r>
            <a:r>
              <a:rPr lang="en-US" dirty="0" err="1"/>
              <a:t>kontinentale</a:t>
            </a:r>
            <a:r>
              <a:rPr lang="en-US" dirty="0"/>
              <a:t> e </a:t>
            </a:r>
            <a:r>
              <a:rPr lang="en-US" dirty="0" err="1"/>
              <a:t>hasim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viset</a:t>
            </a:r>
            <a:r>
              <a:rPr lang="en-US" dirty="0"/>
              <a:t> </a:t>
            </a:r>
            <a:r>
              <a:rPr lang="en-US" dirty="0" err="1"/>
              <a:t>që</a:t>
            </a:r>
            <a:r>
              <a:rPr lang="en-US" dirty="0"/>
              <a:t> i </a:t>
            </a:r>
            <a:r>
              <a:rPr lang="en-US" dirty="0" err="1"/>
              <a:t>njohim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shkretëtira</a:t>
            </a:r>
            <a:r>
              <a:rPr lang="en-US" dirty="0"/>
              <a:t> , </a:t>
            </a:r>
            <a:r>
              <a:rPr lang="en-US" dirty="0" err="1"/>
              <a:t>karakteristikë</a:t>
            </a:r>
            <a:r>
              <a:rPr lang="en-US" dirty="0"/>
              <a:t> </a:t>
            </a:r>
            <a:r>
              <a:rPr lang="en-US" dirty="0" err="1"/>
              <a:t>kryesore</a:t>
            </a:r>
            <a:r>
              <a:rPr lang="en-US" dirty="0"/>
              <a:t> e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cilave</a:t>
            </a:r>
            <a:r>
              <a:rPr lang="en-US" dirty="0"/>
              <a:t> </a:t>
            </a:r>
            <a:r>
              <a:rPr lang="en-US" dirty="0" err="1"/>
              <a:t>është</a:t>
            </a:r>
            <a:r>
              <a:rPr lang="en-US" dirty="0"/>
              <a:t> </a:t>
            </a:r>
            <a:r>
              <a:rPr lang="en-US" dirty="0" err="1"/>
              <a:t>thatësia</a:t>
            </a:r>
            <a:r>
              <a:rPr lang="en-US" dirty="0"/>
              <a:t> e </a:t>
            </a:r>
            <a:r>
              <a:rPr lang="en-US" dirty="0" err="1"/>
              <a:t>skajshme</a:t>
            </a:r>
            <a:r>
              <a:rPr lang="en-US" dirty="0"/>
              <a:t> , </a:t>
            </a:r>
            <a:r>
              <a:rPr lang="en-US" dirty="0" err="1"/>
              <a:t>ngase</a:t>
            </a:r>
            <a:r>
              <a:rPr lang="en-US" dirty="0"/>
              <a:t> </a:t>
            </a:r>
            <a:r>
              <a:rPr lang="en-US" dirty="0" err="1"/>
              <a:t>shirat</a:t>
            </a:r>
            <a:r>
              <a:rPr lang="en-US" dirty="0"/>
              <a:t> </a:t>
            </a:r>
            <a:r>
              <a:rPr lang="en-US" dirty="0" err="1"/>
              <a:t>janë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rralla</a:t>
            </a:r>
            <a:r>
              <a:rPr lang="en-US" dirty="0"/>
              <a:t> , </a:t>
            </a:r>
            <a:r>
              <a:rPr lang="en-US" dirty="0" err="1"/>
              <a:t>madje</a:t>
            </a:r>
            <a:r>
              <a:rPr lang="en-US" dirty="0"/>
              <a:t> </a:t>
            </a:r>
            <a:r>
              <a:rPr lang="en-US" dirty="0" err="1"/>
              <a:t>ato</a:t>
            </a:r>
            <a:r>
              <a:rPr lang="en-US" dirty="0"/>
              <a:t> </a:t>
            </a:r>
            <a:r>
              <a:rPr lang="en-US" dirty="0" err="1"/>
              <a:t>nuk</a:t>
            </a:r>
            <a:r>
              <a:rPr lang="en-US" dirty="0"/>
              <a:t> </a:t>
            </a:r>
            <a:r>
              <a:rPr lang="en-US" dirty="0" err="1"/>
              <a:t>bien</a:t>
            </a:r>
            <a:r>
              <a:rPr lang="en-US" dirty="0"/>
              <a:t> </a:t>
            </a:r>
            <a:r>
              <a:rPr lang="en-US" dirty="0" err="1"/>
              <a:t>edhe</a:t>
            </a:r>
            <a:r>
              <a:rPr lang="en-US" dirty="0"/>
              <a:t> </a:t>
            </a:r>
            <a:r>
              <a:rPr lang="en-US" dirty="0" err="1"/>
              <a:t>disa</a:t>
            </a:r>
            <a:r>
              <a:rPr lang="en-US" dirty="0"/>
              <a:t> </a:t>
            </a:r>
            <a:r>
              <a:rPr lang="en-US" dirty="0" err="1"/>
              <a:t>vite</a:t>
            </a:r>
            <a:r>
              <a:rPr lang="en-US" dirty="0"/>
              <a:t> me </a:t>
            </a:r>
            <a:r>
              <a:rPr lang="en-US" dirty="0" err="1"/>
              <a:t>rradhë</a:t>
            </a:r>
            <a:r>
              <a:rPr lang="en-US" dirty="0"/>
              <a:t>. </a:t>
            </a:r>
            <a:r>
              <a:rPr lang="en-US" dirty="0" err="1"/>
              <a:t>Gjatë</a:t>
            </a:r>
            <a:r>
              <a:rPr lang="en-US" dirty="0"/>
              <a:t> </a:t>
            </a:r>
            <a:r>
              <a:rPr lang="en-US" dirty="0" err="1"/>
              <a:t>ditës</a:t>
            </a:r>
            <a:r>
              <a:rPr lang="en-US" dirty="0"/>
              <a:t> </a:t>
            </a:r>
            <a:r>
              <a:rPr lang="en-US" dirty="0" err="1"/>
              <a:t>temperaturat</a:t>
            </a:r>
            <a:r>
              <a:rPr lang="en-US" dirty="0"/>
              <a:t> </a:t>
            </a:r>
            <a:r>
              <a:rPr lang="en-US" dirty="0" err="1"/>
              <a:t>janë</a:t>
            </a:r>
            <a:r>
              <a:rPr lang="en-US" dirty="0"/>
              <a:t> </a:t>
            </a:r>
            <a:r>
              <a:rPr lang="en-US" dirty="0" err="1"/>
              <a:t>shumë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larta</a:t>
            </a:r>
            <a:r>
              <a:rPr lang="en-US" dirty="0"/>
              <a:t> , se </a:t>
            </a:r>
            <a:r>
              <a:rPr lang="en-US" dirty="0" err="1"/>
              <a:t>mungesa</a:t>
            </a:r>
            <a:r>
              <a:rPr lang="en-US" dirty="0"/>
              <a:t> e </a:t>
            </a:r>
            <a:r>
              <a:rPr lang="en-US" dirty="0" err="1"/>
              <a:t>bimëve</a:t>
            </a:r>
            <a:r>
              <a:rPr lang="en-US" dirty="0"/>
              <a:t> e </a:t>
            </a:r>
            <a:r>
              <a:rPr lang="en-US" dirty="0" err="1"/>
              <a:t>bën</a:t>
            </a:r>
            <a:r>
              <a:rPr lang="en-US" dirty="0"/>
              <a:t> </a:t>
            </a:r>
            <a:r>
              <a:rPr lang="en-US" dirty="0" err="1"/>
              <a:t>që</a:t>
            </a:r>
            <a:r>
              <a:rPr lang="en-US" dirty="0"/>
              <a:t> </a:t>
            </a:r>
            <a:r>
              <a:rPr lang="en-US" dirty="0" err="1"/>
              <a:t>toka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ngrohët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ftohet</a:t>
            </a:r>
            <a:r>
              <a:rPr lang="en-US" dirty="0"/>
              <a:t> </a:t>
            </a:r>
            <a:r>
              <a:rPr lang="en-US" dirty="0" err="1"/>
              <a:t>shumë</a:t>
            </a:r>
            <a:r>
              <a:rPr lang="en-US" dirty="0"/>
              <a:t> </a:t>
            </a:r>
            <a:r>
              <a:rPr lang="en-US" dirty="0" err="1"/>
              <a:t>shpejt</a:t>
            </a:r>
            <a:r>
              <a:rPr lang="en-US" dirty="0"/>
              <a:t>. </a:t>
            </a:r>
            <a:r>
              <a:rPr lang="en-US" dirty="0" err="1"/>
              <a:t>Shkretëtirat</a:t>
            </a:r>
            <a:r>
              <a:rPr lang="en-US" dirty="0"/>
              <a:t> </a:t>
            </a:r>
            <a:r>
              <a:rPr lang="en-US" dirty="0" err="1"/>
              <a:t>mund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jenë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nxehta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ajo</a:t>
            </a:r>
            <a:r>
              <a:rPr lang="en-US" dirty="0"/>
              <a:t> e </a:t>
            </a:r>
            <a:r>
              <a:rPr lang="en-US" dirty="0" err="1"/>
              <a:t>Saharës</a:t>
            </a:r>
            <a:r>
              <a:rPr lang="en-US" dirty="0"/>
              <a:t> </a:t>
            </a:r>
            <a:r>
              <a:rPr lang="en-US" dirty="0" err="1"/>
              <a:t>ose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ftohta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ato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Azisë</a:t>
            </a:r>
            <a:r>
              <a:rPr lang="en-US" dirty="0"/>
              <a:t> </a:t>
            </a:r>
            <a:r>
              <a:rPr lang="en-US" dirty="0" err="1"/>
              <a:t>Qëndrore</a:t>
            </a:r>
            <a:r>
              <a:rPr lang="en-US" dirty="0"/>
              <a:t>. </a:t>
            </a:r>
            <a:r>
              <a:rPr lang="en-US" dirty="0" err="1"/>
              <a:t>Megjithatë</a:t>
            </a:r>
            <a:r>
              <a:rPr lang="en-US" dirty="0"/>
              <a:t> , </a:t>
            </a:r>
            <a:r>
              <a:rPr lang="en-US" dirty="0" err="1"/>
              <a:t>shumica</a:t>
            </a:r>
            <a:r>
              <a:rPr lang="en-US" dirty="0"/>
              <a:t> e </a:t>
            </a:r>
            <a:r>
              <a:rPr lang="en-US" dirty="0" err="1"/>
              <a:t>shkretëtirave</a:t>
            </a:r>
            <a:r>
              <a:rPr lang="en-US" dirty="0"/>
              <a:t> </a:t>
            </a:r>
            <a:r>
              <a:rPr lang="en-US" dirty="0" err="1"/>
              <a:t>kanë</a:t>
            </a:r>
            <a:r>
              <a:rPr lang="en-US" dirty="0"/>
              <a:t> </a:t>
            </a:r>
            <a:r>
              <a:rPr lang="en-US" dirty="0" err="1"/>
              <a:t>zona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vogla</a:t>
            </a:r>
            <a:r>
              <a:rPr lang="en-US" dirty="0"/>
              <a:t> me </a:t>
            </a:r>
            <a:r>
              <a:rPr lang="en-US" dirty="0" err="1"/>
              <a:t>bimë</a:t>
            </a:r>
            <a:r>
              <a:rPr lang="en-US" dirty="0"/>
              <a:t> , </a:t>
            </a:r>
            <a:r>
              <a:rPr lang="en-US" dirty="0" err="1"/>
              <a:t>veçanërisht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vendet</a:t>
            </a:r>
            <a:r>
              <a:rPr lang="en-US" dirty="0"/>
              <a:t> </a:t>
            </a:r>
            <a:r>
              <a:rPr lang="en-US" dirty="0" err="1"/>
              <a:t>ku</a:t>
            </a:r>
            <a:r>
              <a:rPr lang="en-US" dirty="0"/>
              <a:t> del </a:t>
            </a:r>
            <a:r>
              <a:rPr lang="en-US" dirty="0" err="1"/>
              <a:t>uji</a:t>
            </a:r>
            <a:r>
              <a:rPr lang="en-US" dirty="0"/>
              <a:t> </a:t>
            </a:r>
            <a:r>
              <a:rPr lang="en-US" dirty="0" err="1"/>
              <a:t>nëntokësor</a:t>
            </a:r>
            <a:r>
              <a:rPr lang="en-US" dirty="0"/>
              <a:t> , </a:t>
            </a:r>
            <a:r>
              <a:rPr lang="en-US" dirty="0" err="1"/>
              <a:t>tl</a:t>
            </a:r>
            <a:r>
              <a:rPr lang="en-US" dirty="0"/>
              <a:t> </a:t>
            </a:r>
            <a:r>
              <a:rPr lang="en-US" dirty="0" err="1"/>
              <a:t>cilat</a:t>
            </a:r>
            <a:r>
              <a:rPr lang="en-US" dirty="0"/>
              <a:t> </a:t>
            </a:r>
            <a:r>
              <a:rPr lang="en-US" dirty="0" err="1"/>
              <a:t>formojnë</a:t>
            </a:r>
            <a:r>
              <a:rPr lang="en-US" dirty="0"/>
              <a:t> </a:t>
            </a:r>
            <a:r>
              <a:rPr lang="en-US" dirty="0" err="1"/>
              <a:t>Oaza</a:t>
            </a:r>
            <a:r>
              <a:rPr lang="en-US" dirty="0"/>
              <a:t>-t. </a:t>
            </a:r>
            <a:r>
              <a:rPr lang="en-US" dirty="0" err="1"/>
              <a:t>Njëra</a:t>
            </a:r>
            <a:r>
              <a:rPr lang="en-US" dirty="0"/>
              <a:t> </a:t>
            </a:r>
            <a:r>
              <a:rPr lang="en-US" dirty="0" err="1"/>
              <a:t>nga</a:t>
            </a:r>
            <a:r>
              <a:rPr lang="en-US" dirty="0"/>
              <a:t> </a:t>
            </a:r>
            <a:r>
              <a:rPr lang="en-US" dirty="0" err="1"/>
              <a:t>shkretëtirat</a:t>
            </a:r>
            <a:r>
              <a:rPr lang="en-US" dirty="0"/>
              <a:t> e </a:t>
            </a:r>
            <a:r>
              <a:rPr lang="en-US" dirty="0" err="1"/>
              <a:t>nxehta</a:t>
            </a:r>
            <a:r>
              <a:rPr lang="en-US" dirty="0"/>
              <a:t> </a:t>
            </a:r>
            <a:r>
              <a:rPr lang="en-US" dirty="0" err="1"/>
              <a:t>është</a:t>
            </a:r>
            <a:r>
              <a:rPr lang="en-US" dirty="0"/>
              <a:t> </a:t>
            </a:r>
            <a:r>
              <a:rPr lang="en-US" dirty="0" err="1"/>
              <a:t>Lugina</a:t>
            </a:r>
            <a:r>
              <a:rPr lang="en-US" dirty="0"/>
              <a:t> e </a:t>
            </a:r>
            <a:r>
              <a:rPr lang="en-US" dirty="0" err="1"/>
              <a:t>Vdekjes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Kaliforni</a:t>
            </a:r>
            <a:r>
              <a:rPr lang="en-US" dirty="0"/>
              <a:t> , SHBA , </a:t>
            </a:r>
            <a:r>
              <a:rPr lang="en-US" dirty="0" err="1"/>
              <a:t>ndërsa</a:t>
            </a:r>
            <a:r>
              <a:rPr lang="en-US" dirty="0"/>
              <a:t> </a:t>
            </a:r>
            <a:r>
              <a:rPr lang="en-US" dirty="0" err="1"/>
              <a:t>shkretëtira</a:t>
            </a:r>
            <a:r>
              <a:rPr lang="en-US" dirty="0"/>
              <a:t> </a:t>
            </a:r>
            <a:r>
              <a:rPr lang="en-US" dirty="0" err="1"/>
              <a:t>më</a:t>
            </a:r>
            <a:r>
              <a:rPr lang="en-US" dirty="0"/>
              <a:t> e </a:t>
            </a:r>
            <a:r>
              <a:rPr lang="en-US" dirty="0" err="1"/>
              <a:t>thatë</a:t>
            </a:r>
            <a:r>
              <a:rPr lang="en-US" dirty="0"/>
              <a:t> </a:t>
            </a:r>
            <a:r>
              <a:rPr lang="en-US" dirty="0" err="1"/>
              <a:t>është</a:t>
            </a:r>
            <a:r>
              <a:rPr lang="en-US" dirty="0"/>
              <a:t> </a:t>
            </a:r>
            <a:r>
              <a:rPr lang="en-US" dirty="0" err="1"/>
              <a:t>Atakama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Kil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PUNOI: ANDRI CEPELE I-X-E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03292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641</Words>
  <Application>Microsoft Office PowerPoint</Application>
  <PresentationFormat>On-screen Show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Shperndarja e klimes ne toke</vt:lpstr>
      <vt:lpstr>Kima polare</vt:lpstr>
      <vt:lpstr>Klima tropikale</vt:lpstr>
      <vt:lpstr>Klima mesadhetare</vt:lpstr>
      <vt:lpstr>Klima oqeanike</vt:lpstr>
      <vt:lpstr>Klima kontinentale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5</cp:revision>
  <dcterms:created xsi:type="dcterms:W3CDTF">2019-03-24T15:49:48Z</dcterms:created>
  <dcterms:modified xsi:type="dcterms:W3CDTF">2019-03-24T16:40:20Z</dcterms:modified>
</cp:coreProperties>
</file>