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0C3D6-F67C-4E9C-AC52-B7DB3DF24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30014D-ACBA-46AB-BA0A-4799A99E55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8541C-A33B-44A8-A7BE-90CFE9C2A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ADED7-C6F2-4D8F-A569-0DDF4EB85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109C6-4372-42CF-8B12-0174416FA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30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EA159-CA33-4896-85F2-393E6234E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087F6E-7C15-4690-B74F-7321A8149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02E84-89C7-4D33-8B23-7BE2E7D23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50090-8910-4A15-9EE4-B2FECE36D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10AD9-227E-4165-AE44-73102AC9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14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9C60E7-860A-4764-AAA0-F092594904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216D6C-7044-40CB-B10E-ADCBBD7D34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156298-805A-4E69-80FA-5B25C90E5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F9E0B-206F-42DC-A7F8-B27B6AC8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C0875-D4EF-4A5D-9CA9-5DF2B1582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6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D0EA-596E-4D85-A8B6-F49554BF0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94918-43AB-446F-AD8E-320F82E65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0980E-DC51-46DF-9849-41B787AA6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AD627-6FD6-48AC-BA45-86531D02C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CA050-5B47-4D41-BA4D-905B8DF07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09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2B0D3-8EEB-46C1-AD41-DF5E687A0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BD30E-9D95-4492-9446-F3819FF80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2F2F4-D3C3-4D8E-8286-6A831DEA4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9497D-F304-449F-995A-F686B857D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D666C-54B7-4A5F-87B5-27859598A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64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3E6E8-5661-46B3-B634-2D1CB5F10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83FBF-1B80-48D1-A432-07D3C62624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502FE8-E264-4B54-83A7-E3B80E648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C4F274-B363-49F5-B6B8-B21B6EA9B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726D46-0CAF-4A84-9E3A-70BC292A3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79A121-7D5B-4161-BB41-DA442B69A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55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F6EDA-7E46-47E8-84D8-65AA39D33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3E084-0EAD-4C06-8374-C73E1BE77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EBB24D-D969-454D-8036-B06901F1F6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00F759-E250-4889-9D84-D0022D4BF2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081E5B-AACF-453F-A64C-43AF3D4AC5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8068E4-B3F6-4CBE-B54E-6093F0F4F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0996A3-5397-45E5-BCEC-1A6BECEDA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D4730A-A2B4-474F-9CE4-AC08A18F4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87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BE51E-E87C-4CCE-9747-6248B6F0E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1207BB-5ECE-4056-A7E4-B1CF03A10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DA9335-04FB-4398-B6F0-E2C94257B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2E0BE2-57E4-47FC-8858-5822553EB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814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DF2200-99C3-4F44-8D9B-5C5EE25F7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8C32C4-105A-431C-8692-09C190E7A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C2C33-C7CB-4987-AE91-19568CD46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8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B6EDB-7145-4716-B362-71C58FA6A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F2B-604C-442C-9534-9AE18E28A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C566E4-08B5-4772-9810-7741E5B6F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6BC80C-DD27-48F2-9536-6C71F3DB7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1713B-27D5-4763-9733-5D8714B0B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14E4DB-7FFE-4077-9ECD-6994DBA78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60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7827F-CF77-4A77-833C-A7B5B7909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52B5F8-CB2A-40F9-A2B7-E65645A43B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54C96D-A860-4DF5-BAE1-220A975353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D345C8-B5D1-48D0-B4E6-91BB0CCEB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81BC3E-275A-4722-98BA-86BBC5B4C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AF6D2A-B94C-4CAD-8115-B4959EDF6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7A9B55-AA0A-4C94-8439-4F95A4839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AD602-945D-45D8-B0AC-F7381BDC2E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80067-CC09-4F57-82DF-4643AA2616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07DC-A13C-4FE3-945E-FCCC30660317}" type="datetimeFigureOut">
              <a:rPr lang="en-US" smtClean="0"/>
              <a:t>01-Dec-20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FD623-1797-4C06-B81C-C7A2DCFA9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6E28F-8BF2-4CCC-A772-8F6CD132E4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65628-BBD6-4D2F-8CA4-5FF2C7BF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1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13" Type="http://schemas.openxmlformats.org/officeDocument/2006/relationships/image" Target="../media/image25.jpg"/><Relationship Id="rId3" Type="http://schemas.openxmlformats.org/officeDocument/2006/relationships/image" Target="../media/image19.jpg"/><Relationship Id="rId7" Type="http://schemas.openxmlformats.org/officeDocument/2006/relationships/image" Target="../media/image34.jpg"/><Relationship Id="rId12" Type="http://schemas.openxmlformats.org/officeDocument/2006/relationships/image" Target="../media/image21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11" Type="http://schemas.openxmlformats.org/officeDocument/2006/relationships/image" Target="../media/image9.jpg"/><Relationship Id="rId5" Type="http://schemas.openxmlformats.org/officeDocument/2006/relationships/image" Target="../media/image36.jpg"/><Relationship Id="rId10" Type="http://schemas.openxmlformats.org/officeDocument/2006/relationships/image" Target="../media/image17.jpg"/><Relationship Id="rId4" Type="http://schemas.openxmlformats.org/officeDocument/2006/relationships/image" Target="../media/image20.jpg"/><Relationship Id="rId9" Type="http://schemas.openxmlformats.org/officeDocument/2006/relationships/image" Target="../media/image24.jpg"/><Relationship Id="rId1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10" Type="http://schemas.openxmlformats.org/officeDocument/2006/relationships/image" Target="../media/image14.jp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15.jpg"/><Relationship Id="rId7" Type="http://schemas.openxmlformats.org/officeDocument/2006/relationships/image" Target="../media/image1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16.jpg"/><Relationship Id="rId10" Type="http://schemas.openxmlformats.org/officeDocument/2006/relationships/image" Target="../media/image28.jpg"/><Relationship Id="rId4" Type="http://schemas.openxmlformats.org/officeDocument/2006/relationships/image" Target="../media/image24.jpg"/><Relationship Id="rId9" Type="http://schemas.openxmlformats.org/officeDocument/2006/relationships/image" Target="../media/image2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17.jpg"/><Relationship Id="rId7" Type="http://schemas.openxmlformats.org/officeDocument/2006/relationships/image" Target="../media/image31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30.jpg"/><Relationship Id="rId10" Type="http://schemas.openxmlformats.org/officeDocument/2006/relationships/image" Target="../media/image12.jpg"/><Relationship Id="rId4" Type="http://schemas.openxmlformats.org/officeDocument/2006/relationships/image" Target="../media/image18.jpg"/><Relationship Id="rId9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1.jpg"/><Relationship Id="rId7" Type="http://schemas.openxmlformats.org/officeDocument/2006/relationships/image" Target="../media/image7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32.jpg"/><Relationship Id="rId10" Type="http://schemas.openxmlformats.org/officeDocument/2006/relationships/image" Target="../media/image16.jpg"/><Relationship Id="rId4" Type="http://schemas.openxmlformats.org/officeDocument/2006/relationships/image" Target="../media/image22.jpg"/><Relationship Id="rId9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FF44C-1D6D-49C3-9334-B0A45B22D4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FF0000"/>
                </a:solidFill>
                <a:latin typeface="Comic Sans MS" panose="030F0702030302020204" pitchFamily="66" charset="0"/>
              </a:rPr>
              <a:t>ΣΥΝΟΛΑ</a:t>
            </a:r>
            <a:endParaRPr lang="en-US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5F72D4-6F02-4D66-AAD5-46C2388491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pPr algn="l"/>
            <a:r>
              <a:rPr lang="el-G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10</a:t>
            </a:r>
            <a:r>
              <a:rPr lang="el-GR" sz="1200" baseline="30000" dirty="0">
                <a:solidFill>
                  <a:srgbClr val="FF0000"/>
                </a:solidFill>
                <a:latin typeface="Comic Sans MS" panose="030F0702030302020204" pitchFamily="66" charset="0"/>
              </a:rPr>
              <a:t>ο</a:t>
            </a:r>
            <a:r>
              <a:rPr lang="el-G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ΝΗΠΙΑΓΩΓΕΙΟ ΓΑΛΑΤΣΙΟΥ                                                                                                      ΜΑΝΤΙΚΟΥ ΣΤΑΜΑΤΙΑ</a:t>
            </a:r>
            <a:endParaRPr lang="en-US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236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6BBACD-D620-451B-AC47-0F2F3A664A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881" y="392113"/>
            <a:ext cx="5182237" cy="6167437"/>
          </a:xfrm>
        </p:spPr>
      </p:pic>
    </p:spTree>
    <p:extLst>
      <p:ext uri="{BB962C8B-B14F-4D97-AF65-F5344CB8AC3E}">
        <p14:creationId xmlns:p14="http://schemas.microsoft.com/office/powerpoint/2010/main" val="3309496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7F4B781-F12B-418F-937C-A198A3EDE3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184" y="279400"/>
            <a:ext cx="5323632" cy="633571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CF40D2-3683-4937-A5F9-CCDBB916ED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694" y="2119055"/>
            <a:ext cx="877078" cy="876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6799BF-AFEA-4CAC-9C92-587552B397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694" y="3414455"/>
            <a:ext cx="877078" cy="7487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7C93F3-ADEC-406D-8EB0-F9A39029C4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694" y="4582509"/>
            <a:ext cx="877078" cy="7652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0449852-93A2-4DF3-A772-E368A34FAE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28" y="2119055"/>
            <a:ext cx="783336" cy="8760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6DC7999-5ED3-49DB-A798-8B982B475A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490" y="3414454"/>
            <a:ext cx="781074" cy="7487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6B4F2E-2291-4EA8-A4E9-401D9B84CC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28" y="4582507"/>
            <a:ext cx="781074" cy="7663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8CFEE3-55C8-41E4-A395-FE1317E504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42" y="2119055"/>
            <a:ext cx="877078" cy="8760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05B6BA-1C12-4DCA-A114-06A0B12131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42" y="3414453"/>
            <a:ext cx="877078" cy="7487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FD5CBD-5BDB-473E-BC16-C4C1FFF705D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42" y="4582509"/>
            <a:ext cx="877078" cy="7652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3E7B42-8707-4819-A173-0B3F8B37E9D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9976" y="2119054"/>
            <a:ext cx="781074" cy="8760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D52C7CD-9C96-464C-8444-6B3BBD1847C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9976" y="3414452"/>
            <a:ext cx="781074" cy="7487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865F9DB-93BB-4D77-84E7-8FA291663AC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14" y="4582504"/>
            <a:ext cx="781074" cy="76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073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69480FF-4A90-4DBA-98EB-D0B684BDF3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493" y="187325"/>
            <a:ext cx="5433013" cy="6465888"/>
          </a:xfrm>
        </p:spPr>
      </p:pic>
    </p:spTree>
    <p:extLst>
      <p:ext uri="{BB962C8B-B14F-4D97-AF65-F5344CB8AC3E}">
        <p14:creationId xmlns:p14="http://schemas.microsoft.com/office/powerpoint/2010/main" val="2419518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B6048AD-DC1A-466D-8E8E-F993BCC009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012" y="233361"/>
            <a:ext cx="2492739" cy="298569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6B7D4F-7523-4385-A0C7-037C6AE618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25" y="233362"/>
            <a:ext cx="2399162" cy="29856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78CE0F-F6C2-4F86-ABEF-576634CE11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26" y="3638940"/>
            <a:ext cx="2399162" cy="29666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8FBCAD-FB89-461C-9DD9-5674053060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630" y="1945682"/>
            <a:ext cx="2492739" cy="29666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324B478-3766-4069-9E1B-FFA4385E68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012" y="3638940"/>
            <a:ext cx="2492739" cy="296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262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F57A15B-6C92-4213-9CAB-A6260F163C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186" y="271463"/>
            <a:ext cx="5315628" cy="6326187"/>
          </a:xfr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1C7D0BA-79AD-470E-87FA-310305AA5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708" y="1570171"/>
            <a:ext cx="917448" cy="90311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6E6D9AC-8B98-4794-A8D5-E976C448DD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687" y="5116687"/>
            <a:ext cx="917448" cy="90311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3CE4067-594A-4AA6-88DF-DA6FC025D5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686" y="3934176"/>
            <a:ext cx="917449" cy="90311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96D991B-FC32-4A45-A82E-D63E22616D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688" y="2751665"/>
            <a:ext cx="917449" cy="90311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976BFE6-1C85-444F-9ED3-8AB9A2ADF9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686" y="1570171"/>
            <a:ext cx="917449" cy="90311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6051348-F991-4642-8DD0-707A91DF96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863" y="2751665"/>
            <a:ext cx="821293" cy="90311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A9C7249-D559-4D46-B9A4-F2E912EC39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708" y="3996266"/>
            <a:ext cx="917448" cy="84102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393893F-687B-4640-81F4-E65CC79E96A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708" y="5116687"/>
            <a:ext cx="917448" cy="9031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D4FFCE-8F12-47B6-8188-735072BBAF8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321" y="1570171"/>
            <a:ext cx="947116" cy="9031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EBE26B-0F47-420E-84A8-A6058FCCEC1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05" y="1570171"/>
            <a:ext cx="887571" cy="9031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86B856-D2F7-4A8D-BA9B-CAAF0CD78F6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63" y="2751665"/>
            <a:ext cx="916631" cy="8965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9F5699-C750-488E-9AC2-869806137EA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05" y="2751665"/>
            <a:ext cx="887571" cy="8929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4CC4B1C-3CB5-491B-AA11-CB7772A75A5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19" y="3926591"/>
            <a:ext cx="947116" cy="9106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986C7EA-9276-49BD-AEDC-E6D8DAC857F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05" y="3996266"/>
            <a:ext cx="887571" cy="84102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2E7ED4-CE13-4E44-BC7A-7ACD4794896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20" y="5115671"/>
            <a:ext cx="947116" cy="9031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F5D499C-AF85-4F36-A40F-CB23959FBC0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05" y="5115672"/>
            <a:ext cx="887571" cy="90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26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9C96D2C-31F2-4F7A-8F4E-3F6503C31D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88" y="398463"/>
            <a:ext cx="5150223" cy="6129337"/>
          </a:xfrm>
        </p:spPr>
      </p:pic>
    </p:spTree>
    <p:extLst>
      <p:ext uri="{BB962C8B-B14F-4D97-AF65-F5344CB8AC3E}">
        <p14:creationId xmlns:p14="http://schemas.microsoft.com/office/powerpoint/2010/main" val="258338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C542D39-D45D-4A65-A1C4-1B6ADAB0D4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174" y="195263"/>
            <a:ext cx="5371652" cy="6392862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F876F7-69C8-44A0-A180-9A5AC47593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356" y="2688384"/>
            <a:ext cx="970383" cy="9252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3B1254-3258-4E3B-923B-B3118B6C07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355" y="3938686"/>
            <a:ext cx="970383" cy="9252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BE8366-9806-412A-AF18-1137C92C89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261" y="2688384"/>
            <a:ext cx="970383" cy="9252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2B9BB0-11E2-407C-8B18-CD1DA6ED48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261" y="3938685"/>
            <a:ext cx="970383" cy="9252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90DE083-E412-486E-BEC4-CABCF11030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38" y="2658462"/>
            <a:ext cx="970383" cy="9552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B15D81-384A-44FF-AA46-72DD3895E4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080" y="2658461"/>
            <a:ext cx="970382" cy="9552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63BE06-482C-43EE-9865-F0B663301C4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36" y="3939852"/>
            <a:ext cx="970383" cy="9552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02F30E-89D7-4DC4-A5C1-D1FAB68BBB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079" y="3938685"/>
            <a:ext cx="970382" cy="92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34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8C431CD-0717-4BBB-BA93-BCEC22D271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184" y="298450"/>
            <a:ext cx="5323632" cy="6335713"/>
          </a:xfrm>
        </p:spPr>
      </p:pic>
    </p:spTree>
    <p:extLst>
      <p:ext uri="{BB962C8B-B14F-4D97-AF65-F5344CB8AC3E}">
        <p14:creationId xmlns:p14="http://schemas.microsoft.com/office/powerpoint/2010/main" val="3677945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CF2FCB3-746C-430B-ADE7-25C66DE150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534" y="317500"/>
            <a:ext cx="5244931" cy="62420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33DC89-DCD7-45F3-AD66-DA82BF893E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323" y="2739031"/>
            <a:ext cx="842740" cy="8625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C48692-4142-4A59-982F-56EA91E398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322" y="3980002"/>
            <a:ext cx="842741" cy="8625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FC1A54-5B7A-4C51-B68D-DDE3F520C6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683" y="2739031"/>
            <a:ext cx="828994" cy="8625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129EBEB-80AD-4148-9513-8AC2DC71F4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683" y="3980002"/>
            <a:ext cx="828994" cy="8625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780060-4AEE-49FF-B075-35AC28FD95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895" y="2739031"/>
            <a:ext cx="828994" cy="8625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BEA5E8-2DD2-4499-A502-2118849BE1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895" y="3980001"/>
            <a:ext cx="828994" cy="8625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16ED49-2128-4AD3-B0EF-7FE4D51C1F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11" y="2739031"/>
            <a:ext cx="842741" cy="8625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3B06AD-C529-4661-902F-E401A21724F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09" y="3980001"/>
            <a:ext cx="842741" cy="86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792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C313580-AA4B-4818-9394-66F12F377E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883" y="382588"/>
            <a:ext cx="5174234" cy="6157912"/>
          </a:xfrm>
        </p:spPr>
      </p:pic>
    </p:spTree>
    <p:extLst>
      <p:ext uri="{BB962C8B-B14F-4D97-AF65-F5344CB8AC3E}">
        <p14:creationId xmlns:p14="http://schemas.microsoft.com/office/powerpoint/2010/main" val="2192275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88DE7D5-E890-4578-8F01-EBA1FFBF33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541" y="336550"/>
            <a:ext cx="5212917" cy="62039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1B33FF-016B-439A-A222-11DF9DBDA9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983" y="2768414"/>
            <a:ext cx="811949" cy="8698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DDB6C0-C280-44D0-897D-0201FBB0BF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983" y="3962734"/>
            <a:ext cx="811950" cy="869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71D122-FDAC-40D1-8B0D-4FFE629F61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067" y="2768414"/>
            <a:ext cx="811950" cy="8698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560FAD-8EFA-4751-BD0F-52C55C516A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687" y="3962734"/>
            <a:ext cx="817330" cy="8698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E81056-399F-4BE2-9E64-83A17EB326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5626" y="2768414"/>
            <a:ext cx="883647" cy="8698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0FEEB5-9F27-4374-92C5-BA4D4A6BA8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422" y="2768414"/>
            <a:ext cx="811951" cy="8698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6412C3-ED11-42C7-9586-ADC62795B1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421" y="3958015"/>
            <a:ext cx="811951" cy="8698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8E71586-7733-44F5-8DE5-54CBAA755B4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0245" y="3958016"/>
            <a:ext cx="883647" cy="86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868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6</Words>
  <Application>Microsoft Office PowerPoint</Application>
  <PresentationFormat>Widescreen</PresentationFormat>
  <Paragraphs>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Office Theme</vt:lpstr>
      <vt:lpstr>ΣΥΝΟΛΑ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ΣΥΝΟΛΑ</dc:title>
  <dc:creator>Jim</dc:creator>
  <cp:lastModifiedBy>Jim</cp:lastModifiedBy>
  <cp:revision>16</cp:revision>
  <dcterms:created xsi:type="dcterms:W3CDTF">2020-12-01T17:55:45Z</dcterms:created>
  <dcterms:modified xsi:type="dcterms:W3CDTF">2020-12-01T20:18:22Z</dcterms:modified>
</cp:coreProperties>
</file>