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6" d="100"/>
          <a:sy n="86" d="100"/>
        </p:scale>
        <p:origin x="-109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BB0BE04-F1AE-4B5B-9746-DC7EB3718989}"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911144-F398-4AC3-931B-501AED703C5B}"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B0BE04-F1AE-4B5B-9746-DC7EB3718989}"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911144-F398-4AC3-931B-501AED703C5B}"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B0BE04-F1AE-4B5B-9746-DC7EB3718989}"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911144-F398-4AC3-931B-501AED703C5B}"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BB0BE04-F1AE-4B5B-9746-DC7EB3718989}"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911144-F398-4AC3-931B-501AED703C5B}"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BB0BE04-F1AE-4B5B-9746-DC7EB3718989}" type="datetimeFigureOut">
              <a:rPr lang="en-US" smtClean="0"/>
              <a:t>3/24/2022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911144-F398-4AC3-931B-501AED703C5B}"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BB0BE04-F1AE-4B5B-9746-DC7EB3718989}" type="datetimeFigureOut">
              <a:rPr lang="en-US" smtClean="0"/>
              <a:t>3/24/2022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911144-F398-4AC3-931B-501AED703C5B}"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BB0BE04-F1AE-4B5B-9746-DC7EB3718989}" type="datetimeFigureOut">
              <a:rPr lang="en-US" smtClean="0"/>
              <a:t>3/24/2022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911144-F398-4AC3-931B-501AED703C5B}"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B0BE04-F1AE-4B5B-9746-DC7EB3718989}" type="datetimeFigureOut">
              <a:rPr lang="en-US" smtClean="0"/>
              <a:t>3/24/2022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911144-F398-4AC3-931B-501AED703C5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B0BE04-F1AE-4B5B-9746-DC7EB3718989}" type="datetimeFigureOut">
              <a:rPr lang="en-US" smtClean="0"/>
              <a:t>3/24/2022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911144-F398-4AC3-931B-501AED703C5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B0BE04-F1AE-4B5B-9746-DC7EB3718989}" type="datetimeFigureOut">
              <a:rPr lang="en-US" smtClean="0"/>
              <a:t>3/24/2022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911144-F398-4AC3-931B-501AED703C5B}"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BB0BE04-F1AE-4B5B-9746-DC7EB3718989}" type="datetimeFigureOut">
              <a:rPr lang="en-US" smtClean="0"/>
              <a:t>3/24/2022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911144-F398-4AC3-931B-501AED703C5B}"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B0BE04-F1AE-4B5B-9746-DC7EB3718989}" type="datetimeFigureOut">
              <a:rPr lang="en-US" smtClean="0"/>
              <a:t>3/24/2022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911144-F398-4AC3-931B-501AED703C5B}"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howcruisedubai.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dhowcruisedubai.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Best Dhow cruise Dubai shows</a:t>
            </a:r>
            <a:r>
              <a:rPr lang="en-US" dirty="0"/>
              <a:t/>
            </a:r>
            <a:br>
              <a:rPr lang="en-US" dirty="0"/>
            </a:b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7500" lnSpcReduction="20000"/>
          </a:bodyPr>
          <a:lstStyle/>
          <a:p>
            <a:r>
              <a:rPr lang="en-US" dirty="0"/>
              <a:t>The shows latter making the perfect one impressions in this. The seasonal session along the path are going to meet </a:t>
            </a:r>
            <a:r>
              <a:rPr lang="en-US" dirty="0" err="1"/>
              <a:t>you'r</a:t>
            </a:r>
            <a:r>
              <a:rPr lang="en-US" dirty="0"/>
              <a:t> kind offers here. Through the best one known environment here the perfect season is carrying it's way here. The shows are surely invitingly you in this. The options see the perfect </a:t>
            </a:r>
            <a:r>
              <a:rPr lang="en-US" dirty="0" err="1"/>
              <a:t>kinda</a:t>
            </a:r>
            <a:r>
              <a:rPr lang="en-US" dirty="0"/>
              <a:t> of the dhow cruise season in this. There's the dhow cruise shows are going to develop the version of the latest findings in this. The right waves of the latest seasons are surely here for you. The shows are the most newest season of the deciding feature here. The optional purposes of the newest season see the meantime fun there. There's really many much more shows on this path. The in demand shows are going to perfect tour days here. </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Untitled design.jpg"/>
          <p:cNvPicPr>
            <a:picLocks noGrp="1" noChangeAspect="1"/>
          </p:cNvPicPr>
          <p:nvPr>
            <p:ph idx="1"/>
          </p:nvPr>
        </p:nvPicPr>
        <p:blipFill>
          <a:blip r:embed="rId2"/>
          <a:stretch>
            <a:fillRect/>
          </a:stretch>
        </p:blipFill>
        <p:spPr>
          <a:xfrm>
            <a:off x="1177527" y="1600200"/>
            <a:ext cx="6788945" cy="4525963"/>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Basic Dhow cruise shows</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10000"/>
          </a:bodyPr>
          <a:lstStyle/>
          <a:p>
            <a:r>
              <a:rPr lang="en-US" dirty="0"/>
              <a:t>The shows are the real source of the most latest season here. The basic </a:t>
            </a:r>
            <a:r>
              <a:rPr lang="en-US" b="1" u="sng" dirty="0">
                <a:hlinkClick r:id="rId2"/>
              </a:rPr>
              <a:t>Dhow Cruise Dubai</a:t>
            </a:r>
            <a:r>
              <a:rPr lang="en-US" dirty="0"/>
              <a:t> is continuing to do either with the variously session of the Dhow cruise. The version of the options along the pathway are responsible throughout the period of the days. The right moments in this revealing digests the best session in this. There the shows see the better </a:t>
            </a:r>
            <a:r>
              <a:rPr lang="en-US" dirty="0" err="1"/>
              <a:t>planing</a:t>
            </a:r>
            <a:r>
              <a:rPr lang="en-US" dirty="0"/>
              <a:t> here. The basic season are reverting the best deals in this. The shows are latest one in this.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Dancing shows</a:t>
            </a:r>
            <a:r>
              <a:rPr lang="en-US" dirty="0"/>
              <a:t/>
            </a:r>
            <a:br>
              <a:rPr lang="en-US" dirty="0"/>
            </a:br>
            <a:endParaRPr lang="en-US" dirty="0"/>
          </a:p>
        </p:txBody>
      </p:sp>
      <p:sp>
        <p:nvSpPr>
          <p:cNvPr id="3" name="Content Placeholder 2"/>
          <p:cNvSpPr>
            <a:spLocks noGrp="1"/>
          </p:cNvSpPr>
          <p:nvPr>
            <p:ph idx="1"/>
          </p:nvPr>
        </p:nvSpPr>
        <p:spPr/>
        <p:txBody>
          <a:bodyPr>
            <a:normAutofit fontScale="92500" lnSpcReduction="20000"/>
          </a:bodyPr>
          <a:lstStyle/>
          <a:p>
            <a:r>
              <a:rPr lang="en-US" dirty="0"/>
              <a:t>The shows are the revealing option in this best times. The right waves here along the passage in this. The shows are the best offers throughout this packages here. The right in moment are allowing you to best attractive option in this. Tie these fun source are therefore doing it's best thinking here. The showering of the show's are perfectly designated along this. The festive Options in this series see revealing the best seasons here. The shows </a:t>
            </a:r>
            <a:r>
              <a:rPr lang="en-US" dirty="0" err="1"/>
              <a:t>ars</a:t>
            </a:r>
            <a:r>
              <a:rPr lang="en-US" dirty="0"/>
              <a:t> the perfect theme of the organization here. The shows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r>
              <a:rPr lang="en-US" dirty="0"/>
              <a:t>The shows are the best kind of the adopted features. The right version riding in this Dhow cruise session. The belly </a:t>
            </a:r>
            <a:r>
              <a:rPr lang="en-US" dirty="0" err="1"/>
              <a:t>dancings</a:t>
            </a:r>
            <a:r>
              <a:rPr lang="en-US" dirty="0"/>
              <a:t> kinds of shows are trying it's best themes to make the perfect season here. The shows see the perfect one options along the best times. The shows of this Dhow cruise in this season are really putting the right ways in this. The belly dancing show's are the most known and famously designed shows here. The right kinds of the best perfections are going to spend the feature in this season. The dancing varieties are therefore performing best known shows here. The latest sent version of the show's are totally newer in this.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a:t>The shows sets the perfect kinds of the show's inside this. The heads up moment through the time are re opening through this. There the most interesting options taste the best feature hereafter. The shows are putting the seasonal options in this dhow cruise. There's many more shows see the best deals through this desiring guide's here. Exciting version of the shows see the perfect dealing here after. Tie shows in this perfect kinds of the seasons.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r>
              <a:rPr lang="en-US" dirty="0"/>
              <a:t>The serving of the </a:t>
            </a:r>
            <a:r>
              <a:rPr lang="en-US" b="1" u="sng" dirty="0">
                <a:hlinkClick r:id="rId2"/>
              </a:rPr>
              <a:t>Dhow Cruise</a:t>
            </a:r>
            <a:r>
              <a:rPr lang="en-US" dirty="0"/>
              <a:t> shows see the mostly newest fun inside this one. The perfect kinds of the shows are seeking the latest variety here. The right moments in this seasons are seeing the feature throughout this one. The optional chosen varieties are assuring here the best known features. The kinds of the show's are lately giving you the right fun moments. The allowed options through the version organizing in this department. The touring agency is going to arrange your type of shows used to confirm your presence here. Enjoy the latest allowing shows in this medium.</a:t>
            </a:r>
            <a:endParaRPr lang="en-US"/>
          </a:p>
          <a:p>
            <a:endParaRPr lang="en-US"/>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655</Words>
  <Application>Microsoft Office PowerPoint</Application>
  <PresentationFormat>On-screen Show (4:3)</PresentationFormat>
  <Paragraphs>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Best Dhow cruise Dubai shows </vt:lpstr>
      <vt:lpstr>Slide 2</vt:lpstr>
      <vt:lpstr>Slide 3</vt:lpstr>
      <vt:lpstr>Basic Dhow cruise shows </vt:lpstr>
      <vt:lpstr>Dancing shows </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Dhow cruise Dubai shows </dc:title>
  <dc:creator>Cyber</dc:creator>
  <cp:lastModifiedBy>Cyber</cp:lastModifiedBy>
  <cp:revision>1</cp:revision>
  <dcterms:created xsi:type="dcterms:W3CDTF">2022-03-23T19:50:29Z</dcterms:created>
  <dcterms:modified xsi:type="dcterms:W3CDTF">2022-03-23T19:52:18Z</dcterms:modified>
</cp:coreProperties>
</file>