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ypas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astric-bypas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Bypass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If you're looking for a reliable destination to undergo </a:t>
            </a:r>
            <a:r>
              <a:rPr lang="en-US" b="1" dirty="0">
                <a:solidFill>
                  <a:schemeClr val="tx1"/>
                </a:solidFill>
                <a:hlinkClick r:id="rId2"/>
              </a:rPr>
              <a:t>Gastric </a:t>
            </a:r>
            <a:r>
              <a:rPr lang="en-US" b="1" dirty="0" smtClean="0">
                <a:solidFill>
                  <a:schemeClr val="tx1"/>
                </a:solidFill>
                <a:hlinkClick r:id="rId2"/>
              </a:rPr>
              <a:t>Bypass </a:t>
            </a:r>
            <a:r>
              <a:rPr lang="en-US" b="1" dirty="0">
                <a:solidFill>
                  <a:schemeClr val="tx1"/>
                </a:solidFill>
                <a:hlinkClick r:id="rId2"/>
              </a:rPr>
              <a:t>in Dubai</a:t>
            </a:r>
            <a:r>
              <a:rPr lang="en-US" dirty="0">
                <a:solidFill>
                  <a:schemeClr val="tx1"/>
                </a:solidFill>
              </a:rPr>
              <a:t>, Dynamic Clinic Dubai could be the perfect option. With its state-of-the-art medical facilities, experienced surgeons, and advanced technology, Dynamic </a:t>
            </a:r>
            <a:r>
              <a:rPr lang="en-US" dirty="0" err="1">
                <a:solidFill>
                  <a:schemeClr val="tx1"/>
                </a:solidFill>
              </a:rPr>
              <a:t>ClinicDubai</a:t>
            </a:r>
            <a:r>
              <a:rPr lang="en-US" dirty="0">
                <a:solidFill>
                  <a:schemeClr val="tx1"/>
                </a:solidFill>
              </a:rPr>
              <a:t> offers affordable and high-quality gastric bypass surgery.</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Gastric Bypass in Dubai</a:t>
            </a:r>
            <a:endParaRPr lang="en-US" dirty="0"/>
          </a:p>
        </p:txBody>
      </p:sp>
      <p:pic>
        <p:nvPicPr>
          <p:cNvPr id="14" name="Content Placeholder 1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02768" y="1981200"/>
            <a:ext cx="2938463" cy="314158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Gastric Bypass in Dubai</a:t>
            </a:r>
            <a:endParaRPr lang="en-US" dirty="0"/>
          </a:p>
        </p:txBody>
      </p:sp>
      <p:sp>
        <p:nvSpPr>
          <p:cNvPr id="5" name="Content Placeholder 4"/>
          <p:cNvSpPr>
            <a:spLocks noGrp="1"/>
          </p:cNvSpPr>
          <p:nvPr>
            <p:ph idx="1"/>
          </p:nvPr>
        </p:nvSpPr>
        <p:spPr/>
        <p:txBody>
          <a:bodyPr>
            <a:normAutofit/>
          </a:bodyPr>
          <a:lstStyle/>
          <a:p>
            <a:pPr marL="0" indent="0">
              <a:buNone/>
            </a:pPr>
            <a:r>
              <a:rPr lang="en-US" sz="1600" b="1" dirty="0">
                <a:hlinkClick r:id="rId2"/>
              </a:rPr>
              <a:t>Gastric </a:t>
            </a:r>
            <a:r>
              <a:rPr lang="en-US" sz="1600" b="1" dirty="0" smtClean="0">
                <a:hlinkClick r:id="rId2"/>
              </a:rPr>
              <a:t>bypass in Dubai</a:t>
            </a:r>
            <a:r>
              <a:rPr lang="en-US" sz="1600" dirty="0" smtClean="0"/>
              <a:t>, </a:t>
            </a:r>
            <a:r>
              <a:rPr lang="en-US" sz="1600" dirty="0"/>
              <a:t>also known as Roux-</a:t>
            </a:r>
            <a:r>
              <a:rPr lang="en-US" sz="1600" dirty="0" err="1"/>
              <a:t>en</a:t>
            </a:r>
            <a:r>
              <a:rPr lang="en-US" sz="1600" dirty="0"/>
              <a:t>-Y gastric bypass surgery, is a weight loss surgery that involves reducing the size of the stomach and bypassing part of the small intestine to help patients lose weight. </a:t>
            </a:r>
            <a:endParaRPr lang="en-US" sz="1600" dirty="0" smtClean="0"/>
          </a:p>
          <a:p>
            <a:pPr marL="0" indent="0">
              <a:buNone/>
            </a:pPr>
            <a:endParaRPr lang="en-US" sz="1600" dirty="0"/>
          </a:p>
          <a:p>
            <a:pPr marL="0" indent="0">
              <a:buNone/>
            </a:pPr>
            <a:r>
              <a:rPr lang="en-US" sz="1600" dirty="0" smtClean="0"/>
              <a:t>Dubai</a:t>
            </a:r>
            <a:r>
              <a:rPr lang="en-US" sz="1600" dirty="0"/>
              <a:t>, the bustling city in the United Arab Emirates, has become a popular destination for medical tourism, especially for those seeking gastric bypass surgery. In this article, we will provide a comprehensive guide for patients seeking gastric bypass surgery in Dubai.</a:t>
            </a:r>
          </a:p>
          <a:p>
            <a:pPr marL="0" indent="0">
              <a:buNone/>
            </a:pPr>
            <a:endParaRPr lang="en-US" sz="1600" b="1" dirty="0" smtClean="0"/>
          </a:p>
          <a:p>
            <a:pPr marL="0" indent="0">
              <a:buNone/>
            </a:pPr>
            <a:r>
              <a:rPr lang="en-US" sz="1600" b="1" dirty="0" smtClean="0"/>
              <a:t>What </a:t>
            </a:r>
            <a:r>
              <a:rPr lang="en-US" sz="1600" b="1" dirty="0"/>
              <a:t>is Gastric Bypass Surgery?</a:t>
            </a:r>
          </a:p>
          <a:p>
            <a:pPr marL="0" indent="0">
              <a:buNone/>
            </a:pPr>
            <a:r>
              <a:rPr lang="en-US" sz="1600" dirty="0"/>
              <a:t>Gastric bypass surgery is a type of weight loss surgery that involves creating a small pouch at the top of the stomach and connecting it directly to the small intestine. This reduces the size of the stomach and limits the amount of food that can be consumed, resulting in </a:t>
            </a:r>
            <a:r>
              <a:rPr lang="en-US" sz="1600" b="1" dirty="0"/>
              <a:t>weight </a:t>
            </a:r>
            <a:r>
              <a:rPr lang="en-US" sz="1600" b="1" dirty="0" smtClean="0"/>
              <a:t>loss in Dubai</a:t>
            </a:r>
            <a:r>
              <a:rPr lang="en-US" sz="1600" dirty="0" smtClean="0"/>
              <a:t>. </a:t>
            </a:r>
          </a:p>
          <a:p>
            <a:pPr marL="0" indent="0">
              <a:buNone/>
            </a:pPr>
            <a:endParaRPr lang="en-US" sz="1600" dirty="0"/>
          </a:p>
          <a:p>
            <a:pPr marL="0" indent="0">
              <a:buNone/>
            </a:pPr>
            <a:r>
              <a:rPr lang="en-US" sz="1600" dirty="0" smtClean="0"/>
              <a:t>The </a:t>
            </a:r>
            <a:r>
              <a:rPr lang="en-US" sz="1600" dirty="0"/>
              <a:t>surgery also bypasses a part of the small intestine, which reduces the absorption of calories and nutrients.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Gastric Bypass in Dubai</a:t>
            </a:r>
            <a:endParaRPr lang="en-US" dirty="0"/>
          </a:p>
        </p:txBody>
      </p:sp>
      <p:sp>
        <p:nvSpPr>
          <p:cNvPr id="3" name="Content Placeholder 2"/>
          <p:cNvSpPr>
            <a:spLocks noGrp="1"/>
          </p:cNvSpPr>
          <p:nvPr>
            <p:ph idx="1"/>
          </p:nvPr>
        </p:nvSpPr>
        <p:spPr>
          <a:xfrm>
            <a:off x="381000" y="1524000"/>
            <a:ext cx="8229600" cy="4525963"/>
          </a:xfrm>
        </p:spPr>
        <p:txBody>
          <a:bodyPr>
            <a:noAutofit/>
          </a:bodyPr>
          <a:lstStyle/>
          <a:p>
            <a:pPr marL="0" indent="0">
              <a:buNone/>
            </a:pPr>
            <a:r>
              <a:rPr lang="en-US" sz="1800" b="1" dirty="0"/>
              <a:t>Why Choose Dubai for Gastric Bypass Surgery?</a:t>
            </a:r>
          </a:p>
          <a:p>
            <a:pPr marL="0" indent="0">
              <a:buNone/>
            </a:pPr>
            <a:r>
              <a:rPr lang="en-US" sz="1800" dirty="0"/>
              <a:t>Dubai has become a popular destination for medical tourism, and for good reason. The city is home to some of the best hospitals and medical facilities in the world, offering state-of-the-art equipment and highly skilled medical professionals. </a:t>
            </a:r>
            <a:endParaRPr lang="en-US" sz="1800" dirty="0" smtClean="0"/>
          </a:p>
          <a:p>
            <a:pPr marL="0" indent="0">
              <a:buNone/>
            </a:pPr>
            <a:endParaRPr lang="en-US" sz="1800" dirty="0"/>
          </a:p>
          <a:p>
            <a:pPr marL="0" indent="0">
              <a:buNone/>
            </a:pPr>
            <a:r>
              <a:rPr lang="en-US" sz="1800" smtClean="0"/>
              <a:t>In </a:t>
            </a:r>
            <a:r>
              <a:rPr lang="en-US" sz="1800" dirty="0"/>
              <a:t>addition, Dubai is a modern and cosmopolitan city with a diverse population, making it a welcoming and comfortable destination for patients from all over the world.</a:t>
            </a:r>
          </a:p>
          <a:p>
            <a:pPr marL="0" indent="0">
              <a:buNone/>
            </a:pPr>
            <a:endParaRPr lang="en-US" sz="1800" b="1" dirty="0" smtClean="0"/>
          </a:p>
          <a:p>
            <a:pPr marL="0" indent="0">
              <a:buNone/>
            </a:pPr>
            <a:r>
              <a:rPr lang="en-US" sz="1800" b="1" dirty="0" smtClean="0"/>
              <a:t>How </a:t>
            </a:r>
            <a:r>
              <a:rPr lang="en-US" sz="1800" b="1" dirty="0"/>
              <a:t>to Prepare for Gastric Bypass Surgery in Dubai</a:t>
            </a:r>
          </a:p>
          <a:p>
            <a:pPr marL="0" indent="0">
              <a:buNone/>
            </a:pPr>
            <a:r>
              <a:rPr lang="en-US" sz="1800" dirty="0"/>
              <a:t>Before undergoing gastric bypass surgery in Dubai, patients must first prepare themselves physically and mentally. This involves undergoing a thorough medical evaluation to determine if they are suitable candidates for the surgery. Patients should also follow a strict pre-operative diet and exercise regimen to improve their overall health and increase the chances of a successful surgery.</a:t>
            </a:r>
          </a:p>
          <a:p>
            <a:pPr>
              <a:buNone/>
            </a:pPr>
            <a:endParaRPr lang="en-US" sz="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406</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Bypass in Dubai</vt:lpstr>
      <vt:lpstr>Gastric Bypass in Dubai</vt:lpstr>
      <vt:lpstr>Gastric Bypass in Dubai</vt:lpstr>
      <vt:lpstr>Gastric Bypass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64</cp:revision>
  <dcterms:created xsi:type="dcterms:W3CDTF">2021-01-11T19:55:12Z</dcterms:created>
  <dcterms:modified xsi:type="dcterms:W3CDTF">2023-04-01T08:20:54Z</dcterms:modified>
</cp:coreProperties>
</file>